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8"/>
  </p:notesMasterIdLst>
  <p:sldIdLst>
    <p:sldId id="256" r:id="rId2"/>
    <p:sldId id="301" r:id="rId3"/>
    <p:sldId id="302" r:id="rId4"/>
    <p:sldId id="303" r:id="rId5"/>
    <p:sldId id="259" r:id="rId6"/>
    <p:sldId id="30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15" r:id="rId18"/>
    <p:sldId id="271" r:id="rId19"/>
    <p:sldId id="304" r:id="rId20"/>
    <p:sldId id="272" r:id="rId21"/>
    <p:sldId id="274" r:id="rId22"/>
    <p:sldId id="305" r:id="rId23"/>
    <p:sldId id="306" r:id="rId24"/>
    <p:sldId id="307" r:id="rId25"/>
    <p:sldId id="275" r:id="rId26"/>
    <p:sldId id="277" r:id="rId27"/>
    <p:sldId id="279" r:id="rId28"/>
    <p:sldId id="280" r:id="rId29"/>
    <p:sldId id="282" r:id="rId30"/>
    <p:sldId id="317" r:id="rId31"/>
    <p:sldId id="318" r:id="rId32"/>
    <p:sldId id="324" r:id="rId33"/>
    <p:sldId id="325" r:id="rId34"/>
    <p:sldId id="323" r:id="rId35"/>
    <p:sldId id="320" r:id="rId36"/>
    <p:sldId id="321" r:id="rId37"/>
  </p:sldIdLst>
  <p:sldSz cx="9144000" cy="5143500" type="screen16x9"/>
  <p:notesSz cx="6858000" cy="9144000"/>
  <p:embeddedFontLst>
    <p:embeddedFont>
      <p:font typeface="Archivo Black" panose="020B0604020202020204" charset="0"/>
      <p:regular r:id="rId39"/>
    </p:embeddedFont>
    <p:embeddedFont>
      <p:font typeface="맑은 고딕" panose="020B0503020000020004" pitchFamily="34" charset="-127"/>
      <p:regular r:id="rId40"/>
      <p:bold r:id="rId41"/>
    </p:embeddedFont>
    <p:embeddedFont>
      <p:font typeface="Roboto" pitchFamily="2" charset="0"/>
      <p:regular r:id="rId42"/>
      <p:bold r:id="rId43"/>
      <p:italic r:id="rId44"/>
      <p:boldItalic r:id="rId45"/>
    </p:embeddedFont>
    <p:embeddedFont>
      <p:font typeface="Cairo" panose="020B0604020202020204" charset="0"/>
      <p:regular r:id="rId46"/>
    </p:embeddedFont>
    <p:embeddedFont>
      <p:font typeface="Poppins" panose="00000500000000000000" pitchFamily="2" charset="0"/>
      <p:regular r:id="rId47"/>
      <p:bold r:id="rId48"/>
      <p:italic r:id="rId49"/>
      <p:boldItalic r:id="rId50"/>
    </p:embeddedFont>
    <p:embeddedFont>
      <p:font typeface="Gochi Hand" panose="020B0604020202020204" charset="0"/>
      <p:regular r:id="rId51"/>
    </p:embeddedFont>
    <p:embeddedFont>
      <p:font typeface="DM Sans" panose="020B0604020202020204" charset="0"/>
      <p:regular r:id="rId52"/>
      <p:bold r:id="rId53"/>
      <p:italic r:id="rId54"/>
      <p:boldItalic r:id="rId55"/>
    </p:embeddedFont>
    <p:embeddedFont>
      <p:font typeface="Changa One" panose="020B0604020202020204" charset="0"/>
      <p:regular r:id="rId56"/>
      <p:italic r:id="rId57"/>
    </p:embeddedFont>
    <p:embeddedFont>
      <p:font typeface="Montserrat" pitchFamily="2" charset="0"/>
      <p:regular r:id="rId58"/>
      <p:bold r:id="rId59"/>
      <p:italic r:id="rId60"/>
      <p:boldItalic r:id="rId61"/>
    </p:embeddedFont>
    <p:embeddedFont>
      <p:font typeface="Poppins Black" panose="00000A00000000000000" pitchFamily="2" charset="0"/>
      <p:bold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00"/>
    <a:srgbClr val="A50021"/>
    <a:srgbClr val="FF859C"/>
    <a:srgbClr val="FF0000"/>
    <a:srgbClr val="9A0000"/>
    <a:srgbClr val="FFD5D5"/>
    <a:srgbClr val="FF5B5B"/>
    <a:srgbClr val="FFDDDD"/>
    <a:srgbClr val="FF4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8BE0E2-4F16-4785-844F-7BAAD46E3183}">
  <a:tblStyle styleId="{168BE0E2-4F16-4785-844F-7BAAD46E31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4630" autoAdjust="0"/>
  </p:normalViewPr>
  <p:slideViewPr>
    <p:cSldViewPr snapToGrid="0">
      <p:cViewPr varScale="1">
        <p:scale>
          <a:sx n="143" d="100"/>
          <a:sy n="143" d="100"/>
        </p:scale>
        <p:origin x="74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8330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3689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73c582b175_0_17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73c582b175_0_17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847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73c582b175_0_17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73c582b175_0_17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81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73c582b175_0_17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73c582b175_0_17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990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73c582b175_0_17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73c582b175_0_17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503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73c582b175_0_17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73c582b175_0_17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304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73c582b175_0_1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73c582b175_0_1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111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101618d414f_2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101618d414f_2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54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73c582b175_0_17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73c582b175_0_17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603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73c582b175_0_17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73c582b175_0_17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98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12106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73c582b175_0_17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73c582b175_0_17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3457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73c582b175_0_17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73c582b175_0_17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7613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73c582b175_0_17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73c582b175_0_17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654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7fdd168bf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7fdd168bf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905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73c582b175_0_17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73c582b175_0_17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657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73c582b175_0_17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73c582b175_0_17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1010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b22687d087_2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b22687d087_2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54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b22687d087_2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b22687d087_2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915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b22687d087_2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b22687d087_2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1282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0530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73593d5f1e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73593d5f1e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9924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8d44b150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8d44b1506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290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73c582b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73c582b1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60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73c582b17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73c582b17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563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73593d5f1e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73593d5f1e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60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73c582b175_0_17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73c582b175_0_17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20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>
            <a:spLocks noGrp="1"/>
          </p:cNvSpPr>
          <p:nvPr>
            <p:ph type="ctrTitle"/>
          </p:nvPr>
        </p:nvSpPr>
        <p:spPr>
          <a:xfrm>
            <a:off x="1697700" y="1782250"/>
            <a:ext cx="5748600" cy="1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2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 txBox="1">
            <a:spLocks noGrp="1"/>
          </p:cNvSpPr>
          <p:nvPr>
            <p:ph type="title" hasCustomPrompt="1"/>
          </p:nvPr>
        </p:nvSpPr>
        <p:spPr>
          <a:xfrm>
            <a:off x="1715700" y="1618325"/>
            <a:ext cx="5712600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87" name="Google Shape;387;p11"/>
          <p:cNvSpPr txBox="1">
            <a:spLocks noGrp="1"/>
          </p:cNvSpPr>
          <p:nvPr>
            <p:ph type="body" idx="1"/>
          </p:nvPr>
        </p:nvSpPr>
        <p:spPr>
          <a:xfrm>
            <a:off x="2539650" y="3481425"/>
            <a:ext cx="4064700" cy="8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ONLY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5"/>
          <p:cNvSpPr txBox="1">
            <a:spLocks noGrp="1"/>
          </p:cNvSpPr>
          <p:nvPr>
            <p:ph type="title" idx="2"/>
          </p:nvPr>
        </p:nvSpPr>
        <p:spPr>
          <a:xfrm>
            <a:off x="89345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2" name="Google Shape;472;p15"/>
          <p:cNvSpPr txBox="1">
            <a:spLocks noGrp="1"/>
          </p:cNvSpPr>
          <p:nvPr>
            <p:ph type="subTitle" idx="1"/>
          </p:nvPr>
        </p:nvSpPr>
        <p:spPr>
          <a:xfrm>
            <a:off x="89345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title" idx="3"/>
          </p:nvPr>
        </p:nvSpPr>
        <p:spPr>
          <a:xfrm>
            <a:off x="346694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4"/>
          </p:nvPr>
        </p:nvSpPr>
        <p:spPr>
          <a:xfrm>
            <a:off x="346694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title" idx="5"/>
          </p:nvPr>
        </p:nvSpPr>
        <p:spPr>
          <a:xfrm>
            <a:off x="604043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6"/>
          </p:nvPr>
        </p:nvSpPr>
        <p:spPr>
          <a:xfrm>
            <a:off x="604043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ONLY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19" name="Google Shape;519;p16"/>
          <p:cNvSpPr txBox="1">
            <a:spLocks noGrp="1"/>
          </p:cNvSpPr>
          <p:nvPr>
            <p:ph type="subTitle" idx="1"/>
          </p:nvPr>
        </p:nvSpPr>
        <p:spPr>
          <a:xfrm>
            <a:off x="834425" y="2849610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0" name="Google Shape;520;p16"/>
          <p:cNvSpPr txBox="1">
            <a:spLocks noGrp="1"/>
          </p:cNvSpPr>
          <p:nvPr>
            <p:ph type="subTitle" idx="2"/>
          </p:nvPr>
        </p:nvSpPr>
        <p:spPr>
          <a:xfrm>
            <a:off x="2744843" y="2849610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1" name="Google Shape;521;p16"/>
          <p:cNvSpPr txBox="1">
            <a:spLocks noGrp="1"/>
          </p:cNvSpPr>
          <p:nvPr>
            <p:ph type="subTitle" idx="3"/>
          </p:nvPr>
        </p:nvSpPr>
        <p:spPr>
          <a:xfrm>
            <a:off x="4655262" y="2844428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2" name="Google Shape;522;p16"/>
          <p:cNvSpPr txBox="1">
            <a:spLocks noGrp="1"/>
          </p:cNvSpPr>
          <p:nvPr>
            <p:ph type="subTitle" idx="4"/>
          </p:nvPr>
        </p:nvSpPr>
        <p:spPr>
          <a:xfrm>
            <a:off x="6565678" y="2844428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16"/>
          <p:cNvSpPr txBox="1">
            <a:spLocks noGrp="1"/>
          </p:cNvSpPr>
          <p:nvPr>
            <p:ph type="title" idx="5" hasCustomPrompt="1"/>
          </p:nvPr>
        </p:nvSpPr>
        <p:spPr>
          <a:xfrm>
            <a:off x="1136225" y="1787500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4" name="Google Shape;524;p16"/>
          <p:cNvSpPr txBox="1">
            <a:spLocks noGrp="1"/>
          </p:cNvSpPr>
          <p:nvPr>
            <p:ph type="title" idx="6" hasCustomPrompt="1"/>
          </p:nvPr>
        </p:nvSpPr>
        <p:spPr>
          <a:xfrm>
            <a:off x="3046650" y="1787500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5" name="Google Shape;525;p16"/>
          <p:cNvSpPr txBox="1">
            <a:spLocks noGrp="1"/>
          </p:cNvSpPr>
          <p:nvPr>
            <p:ph type="title" idx="7" hasCustomPrompt="1"/>
          </p:nvPr>
        </p:nvSpPr>
        <p:spPr>
          <a:xfrm>
            <a:off x="4957075" y="1787500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6" name="Google Shape;526;p16"/>
          <p:cNvSpPr txBox="1">
            <a:spLocks noGrp="1"/>
          </p:cNvSpPr>
          <p:nvPr>
            <p:ph type="title" idx="8" hasCustomPrompt="1"/>
          </p:nvPr>
        </p:nvSpPr>
        <p:spPr>
          <a:xfrm>
            <a:off x="6867500" y="1787500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APTION_ONLY_1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7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ONLY_1_1_2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8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8"/>
          <p:cNvSpPr txBox="1">
            <a:spLocks noGrp="1"/>
          </p:cNvSpPr>
          <p:nvPr>
            <p:ph type="title" idx="2"/>
          </p:nvPr>
        </p:nvSpPr>
        <p:spPr>
          <a:xfrm>
            <a:off x="1187038" y="3685278"/>
            <a:ext cx="27357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2" name="Google Shape;612;p18"/>
          <p:cNvSpPr txBox="1">
            <a:spLocks noGrp="1"/>
          </p:cNvSpPr>
          <p:nvPr>
            <p:ph type="subTitle" idx="1"/>
          </p:nvPr>
        </p:nvSpPr>
        <p:spPr>
          <a:xfrm>
            <a:off x="1187050" y="2397400"/>
            <a:ext cx="27357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3" name="Google Shape;613;p18"/>
          <p:cNvSpPr txBox="1">
            <a:spLocks noGrp="1"/>
          </p:cNvSpPr>
          <p:nvPr>
            <p:ph type="title" idx="3"/>
          </p:nvPr>
        </p:nvSpPr>
        <p:spPr>
          <a:xfrm>
            <a:off x="5221261" y="3685278"/>
            <a:ext cx="27357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4" name="Google Shape;614;p18"/>
          <p:cNvSpPr txBox="1">
            <a:spLocks noGrp="1"/>
          </p:cNvSpPr>
          <p:nvPr>
            <p:ph type="subTitle" idx="4"/>
          </p:nvPr>
        </p:nvSpPr>
        <p:spPr>
          <a:xfrm>
            <a:off x="5221259" y="2397400"/>
            <a:ext cx="27357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ONLY_1_1_3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9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2"/>
          </p:nvPr>
        </p:nvSpPr>
        <p:spPr>
          <a:xfrm>
            <a:off x="893450" y="34148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1"/>
          </p:nvPr>
        </p:nvSpPr>
        <p:spPr>
          <a:xfrm>
            <a:off x="893450" y="37978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3"/>
          </p:nvPr>
        </p:nvSpPr>
        <p:spPr>
          <a:xfrm>
            <a:off x="3466940" y="34148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ubTitle" idx="4"/>
          </p:nvPr>
        </p:nvSpPr>
        <p:spPr>
          <a:xfrm>
            <a:off x="3466940" y="37978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9" name="Google Shape;629;p19"/>
          <p:cNvSpPr txBox="1">
            <a:spLocks noGrp="1"/>
          </p:cNvSpPr>
          <p:nvPr>
            <p:ph type="title" idx="5"/>
          </p:nvPr>
        </p:nvSpPr>
        <p:spPr>
          <a:xfrm>
            <a:off x="6040430" y="341486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0" name="Google Shape;630;p19"/>
          <p:cNvSpPr txBox="1">
            <a:spLocks noGrp="1"/>
          </p:cNvSpPr>
          <p:nvPr>
            <p:ph type="subTitle" idx="6"/>
          </p:nvPr>
        </p:nvSpPr>
        <p:spPr>
          <a:xfrm>
            <a:off x="6040430" y="379786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1" name="Google Shape;631;p19"/>
          <p:cNvSpPr txBox="1">
            <a:spLocks noGrp="1"/>
          </p:cNvSpPr>
          <p:nvPr>
            <p:ph type="title" idx="7"/>
          </p:nvPr>
        </p:nvSpPr>
        <p:spPr>
          <a:xfrm>
            <a:off x="89345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2" name="Google Shape;632;p19"/>
          <p:cNvSpPr txBox="1">
            <a:spLocks noGrp="1"/>
          </p:cNvSpPr>
          <p:nvPr>
            <p:ph type="subTitle" idx="8"/>
          </p:nvPr>
        </p:nvSpPr>
        <p:spPr>
          <a:xfrm>
            <a:off x="89345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3" name="Google Shape;633;p19"/>
          <p:cNvSpPr txBox="1">
            <a:spLocks noGrp="1"/>
          </p:cNvSpPr>
          <p:nvPr>
            <p:ph type="title" idx="9"/>
          </p:nvPr>
        </p:nvSpPr>
        <p:spPr>
          <a:xfrm>
            <a:off x="346694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4" name="Google Shape;634;p19"/>
          <p:cNvSpPr txBox="1">
            <a:spLocks noGrp="1"/>
          </p:cNvSpPr>
          <p:nvPr>
            <p:ph type="subTitle" idx="13"/>
          </p:nvPr>
        </p:nvSpPr>
        <p:spPr>
          <a:xfrm>
            <a:off x="346694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5" name="Google Shape;635;p19"/>
          <p:cNvSpPr txBox="1">
            <a:spLocks noGrp="1"/>
          </p:cNvSpPr>
          <p:nvPr>
            <p:ph type="title" idx="14"/>
          </p:nvPr>
        </p:nvSpPr>
        <p:spPr>
          <a:xfrm>
            <a:off x="6040430" y="1706815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6" name="Google Shape;636;p19"/>
          <p:cNvSpPr txBox="1">
            <a:spLocks noGrp="1"/>
          </p:cNvSpPr>
          <p:nvPr>
            <p:ph type="subTitle" idx="15"/>
          </p:nvPr>
        </p:nvSpPr>
        <p:spPr>
          <a:xfrm>
            <a:off x="6040430" y="208981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2_1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_1_2_2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1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21"/>
          <p:cNvSpPr txBox="1">
            <a:spLocks noGrp="1"/>
          </p:cNvSpPr>
          <p:nvPr>
            <p:ph type="title" idx="2"/>
          </p:nvPr>
        </p:nvSpPr>
        <p:spPr>
          <a:xfrm>
            <a:off x="1951605" y="322750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7" name="Google Shape;697;p21"/>
          <p:cNvSpPr txBox="1">
            <a:spLocks noGrp="1"/>
          </p:cNvSpPr>
          <p:nvPr>
            <p:ph type="subTitle" idx="1"/>
          </p:nvPr>
        </p:nvSpPr>
        <p:spPr>
          <a:xfrm>
            <a:off x="1951605" y="3611146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8" name="Google Shape;698;p21"/>
          <p:cNvSpPr txBox="1">
            <a:spLocks noGrp="1"/>
          </p:cNvSpPr>
          <p:nvPr>
            <p:ph type="title" idx="3"/>
          </p:nvPr>
        </p:nvSpPr>
        <p:spPr>
          <a:xfrm>
            <a:off x="4982295" y="322750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1"/>
          <p:cNvSpPr txBox="1">
            <a:spLocks noGrp="1"/>
          </p:cNvSpPr>
          <p:nvPr>
            <p:ph type="subTitle" idx="4"/>
          </p:nvPr>
        </p:nvSpPr>
        <p:spPr>
          <a:xfrm>
            <a:off x="4982295" y="3611146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0" name="Google Shape;700;p21"/>
          <p:cNvSpPr txBox="1">
            <a:spLocks noGrp="1"/>
          </p:cNvSpPr>
          <p:nvPr>
            <p:ph type="title" idx="5"/>
          </p:nvPr>
        </p:nvSpPr>
        <p:spPr>
          <a:xfrm>
            <a:off x="1951605" y="159565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1" name="Google Shape;701;p21"/>
          <p:cNvSpPr txBox="1">
            <a:spLocks noGrp="1"/>
          </p:cNvSpPr>
          <p:nvPr>
            <p:ph type="subTitle" idx="6"/>
          </p:nvPr>
        </p:nvSpPr>
        <p:spPr>
          <a:xfrm>
            <a:off x="1951605" y="1978654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2" name="Google Shape;702;p21"/>
          <p:cNvSpPr txBox="1">
            <a:spLocks noGrp="1"/>
          </p:cNvSpPr>
          <p:nvPr>
            <p:ph type="title" idx="7"/>
          </p:nvPr>
        </p:nvSpPr>
        <p:spPr>
          <a:xfrm>
            <a:off x="4982295" y="159565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3" name="Google Shape;703;p21"/>
          <p:cNvSpPr txBox="1">
            <a:spLocks noGrp="1"/>
          </p:cNvSpPr>
          <p:nvPr>
            <p:ph type="subTitle" idx="8"/>
          </p:nvPr>
        </p:nvSpPr>
        <p:spPr>
          <a:xfrm>
            <a:off x="4982295" y="1978654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ONLY_1_1_3_1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2698946" y="2263462"/>
            <a:ext cx="3746100" cy="16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>
            <a:spLocks noGrp="1"/>
          </p:cNvSpPr>
          <p:nvPr>
            <p:ph type="ctrTitle"/>
          </p:nvPr>
        </p:nvSpPr>
        <p:spPr>
          <a:xfrm>
            <a:off x="1697700" y="1782250"/>
            <a:ext cx="5748600" cy="1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2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54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ONLY_1_1_2_3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3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753" name="Google Shape;753;p23"/>
          <p:cNvSpPr txBox="1">
            <a:spLocks noGrp="1"/>
          </p:cNvSpPr>
          <p:nvPr>
            <p:ph type="title" idx="2"/>
          </p:nvPr>
        </p:nvSpPr>
        <p:spPr>
          <a:xfrm>
            <a:off x="1481422" y="3211875"/>
            <a:ext cx="24978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4" name="Google Shape;754;p23"/>
          <p:cNvSpPr txBox="1">
            <a:spLocks noGrp="1"/>
          </p:cNvSpPr>
          <p:nvPr>
            <p:ph type="subTitle" idx="1"/>
          </p:nvPr>
        </p:nvSpPr>
        <p:spPr>
          <a:xfrm>
            <a:off x="1481433" y="3670049"/>
            <a:ext cx="24978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23"/>
          <p:cNvSpPr txBox="1">
            <a:spLocks noGrp="1"/>
          </p:cNvSpPr>
          <p:nvPr>
            <p:ph type="title" idx="3"/>
          </p:nvPr>
        </p:nvSpPr>
        <p:spPr>
          <a:xfrm>
            <a:off x="5164778" y="3211875"/>
            <a:ext cx="24978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6" name="Google Shape;756;p23"/>
          <p:cNvSpPr txBox="1">
            <a:spLocks noGrp="1"/>
          </p:cNvSpPr>
          <p:nvPr>
            <p:ph type="subTitle" idx="4"/>
          </p:nvPr>
        </p:nvSpPr>
        <p:spPr>
          <a:xfrm>
            <a:off x="5164769" y="3670049"/>
            <a:ext cx="24978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5"/>
          <p:cNvSpPr txBox="1">
            <a:spLocks noGrp="1"/>
          </p:cNvSpPr>
          <p:nvPr>
            <p:ph type="ctrTitle"/>
          </p:nvPr>
        </p:nvSpPr>
        <p:spPr>
          <a:xfrm>
            <a:off x="1007900" y="731125"/>
            <a:ext cx="5009100" cy="8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0" name="Google Shape;930;p25"/>
          <p:cNvSpPr txBox="1">
            <a:spLocks noGrp="1"/>
          </p:cNvSpPr>
          <p:nvPr>
            <p:ph type="subTitle" idx="1"/>
          </p:nvPr>
        </p:nvSpPr>
        <p:spPr>
          <a:xfrm>
            <a:off x="1007900" y="1657875"/>
            <a:ext cx="35838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8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9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9"/>
          <p:cNvSpPr txBox="1">
            <a:spLocks noGrp="1"/>
          </p:cNvSpPr>
          <p:nvPr>
            <p:ph type="subTitle" idx="1"/>
          </p:nvPr>
        </p:nvSpPr>
        <p:spPr>
          <a:xfrm>
            <a:off x="784325" y="717525"/>
            <a:ext cx="2726100" cy="12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Black"/>
              <a:buNone/>
              <a:defRPr sz="1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1" name="Google Shape;961;p29"/>
          <p:cNvSpPr txBox="1">
            <a:spLocks noGrp="1"/>
          </p:cNvSpPr>
          <p:nvPr>
            <p:ph type="body" idx="2"/>
          </p:nvPr>
        </p:nvSpPr>
        <p:spPr>
          <a:xfrm>
            <a:off x="784325" y="2105025"/>
            <a:ext cx="3167400" cy="2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2" name="Google Shape;962;p29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-11575"/>
            <a:ext cx="447374" cy="6064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257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53129" y="919032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86264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bg>
      <p:bgPr>
        <a:solidFill>
          <a:schemeClr val="accent6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988067" y="98855"/>
            <a:ext cx="7169308" cy="6492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6857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bg>
      <p:bgPr>
        <a:solidFill>
          <a:schemeClr val="accent6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>
            <a:spLocks noGrp="1"/>
          </p:cNvSpPr>
          <p:nvPr>
            <p:ph type="title"/>
          </p:nvPr>
        </p:nvSpPr>
        <p:spPr>
          <a:xfrm>
            <a:off x="709500" y="709975"/>
            <a:ext cx="4377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609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7" y="848693"/>
            <a:ext cx="2670575" cy="4051921"/>
          </a:xfrm>
          <a:prstGeom prst="roundRect">
            <a:avLst>
              <a:gd name="adj" fmla="val 396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42358" y="972504"/>
            <a:ext cx="98156" cy="319932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2053" y="963448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47037" y="1366628"/>
            <a:ext cx="1674186" cy="1419104"/>
            <a:chOff x="1476865" y="1865995"/>
            <a:chExt cx="2232248" cy="133787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65995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63965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683251" y="3016435"/>
            <a:ext cx="203797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1800" b="1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sp>
        <p:nvSpPr>
          <p:cNvPr id="25" name="Rounded Rectangle 3"/>
          <p:cNvSpPr/>
          <p:nvPr userDrawn="1"/>
        </p:nvSpPr>
        <p:spPr>
          <a:xfrm rot="5400000">
            <a:off x="1948929" y="3912557"/>
            <a:ext cx="76235" cy="1668469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354EABBE-01BA-4861-8DC2-F639F9DA7D98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6754813" y="3228975"/>
            <a:ext cx="812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E3F1D48-34A3-48FC-B4BE-75AEF8A88B9E}"/>
              </a:ext>
            </a:extLst>
          </p:cNvPr>
          <p:cNvSpPr>
            <a:spLocks/>
          </p:cNvSpPr>
          <p:nvPr userDrawn="1"/>
        </p:nvSpPr>
        <p:spPr bwMode="auto">
          <a:xfrm>
            <a:off x="2076441" y="1003212"/>
            <a:ext cx="689067" cy="693089"/>
          </a:xfrm>
          <a:custGeom>
            <a:avLst/>
            <a:gdLst>
              <a:gd name="T0" fmla="*/ 199 w 214"/>
              <a:gd name="T1" fmla="*/ 0 h 215"/>
              <a:gd name="T2" fmla="*/ 16 w 214"/>
              <a:gd name="T3" fmla="*/ 0 h 215"/>
              <a:gd name="T4" fmla="*/ 0 w 214"/>
              <a:gd name="T5" fmla="*/ 15 h 215"/>
              <a:gd name="T6" fmla="*/ 16 w 214"/>
              <a:gd name="T7" fmla="*/ 31 h 215"/>
              <a:gd name="T8" fmla="*/ 184 w 214"/>
              <a:gd name="T9" fmla="*/ 31 h 215"/>
              <a:gd name="T10" fmla="*/ 184 w 214"/>
              <a:gd name="T11" fmla="*/ 200 h 215"/>
              <a:gd name="T12" fmla="*/ 199 w 214"/>
              <a:gd name="T13" fmla="*/ 215 h 215"/>
              <a:gd name="T14" fmla="*/ 214 w 214"/>
              <a:gd name="T15" fmla="*/ 200 h 215"/>
              <a:gd name="T16" fmla="*/ 214 w 214"/>
              <a:gd name="T17" fmla="*/ 16 h 215"/>
              <a:gd name="T18" fmla="*/ 214 w 214"/>
              <a:gd name="T19" fmla="*/ 16 h 215"/>
              <a:gd name="T20" fmla="*/ 214 w 214"/>
              <a:gd name="T21" fmla="*/ 15 h 215"/>
              <a:gd name="T22" fmla="*/ 199 w 214"/>
              <a:gd name="T2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4" h="215">
                <a:moveTo>
                  <a:pt x="199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4"/>
                  <a:pt x="7" y="31"/>
                  <a:pt x="16" y="31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184" y="200"/>
                  <a:pt x="184" y="200"/>
                  <a:pt x="184" y="200"/>
                </a:cubicBezTo>
                <a:cubicBezTo>
                  <a:pt x="184" y="208"/>
                  <a:pt x="191" y="215"/>
                  <a:pt x="199" y="215"/>
                </a:cubicBezTo>
                <a:cubicBezTo>
                  <a:pt x="208" y="215"/>
                  <a:pt x="214" y="208"/>
                  <a:pt x="214" y="200"/>
                </a:cubicBezTo>
                <a:cubicBezTo>
                  <a:pt x="214" y="16"/>
                  <a:pt x="214" y="16"/>
                  <a:pt x="214" y="16"/>
                </a:cubicBezTo>
                <a:cubicBezTo>
                  <a:pt x="214" y="16"/>
                  <a:pt x="214" y="16"/>
                  <a:pt x="214" y="16"/>
                </a:cubicBezTo>
                <a:cubicBezTo>
                  <a:pt x="214" y="15"/>
                  <a:pt x="214" y="15"/>
                  <a:pt x="214" y="15"/>
                </a:cubicBezTo>
                <a:cubicBezTo>
                  <a:pt x="214" y="7"/>
                  <a:pt x="208" y="0"/>
                  <a:pt x="199" y="0"/>
                </a:cubicBezTo>
              </a:path>
            </a:pathLst>
          </a:custGeom>
          <a:solidFill>
            <a:srgbClr val="FFFFFF">
              <a:alpha val="4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891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>
            <a:spLocks noGrp="1"/>
          </p:cNvSpPr>
          <p:nvPr>
            <p:ph type="ctrTitle"/>
          </p:nvPr>
        </p:nvSpPr>
        <p:spPr>
          <a:xfrm>
            <a:off x="1697700" y="1782250"/>
            <a:ext cx="5748600" cy="1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2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25400" y="5043488"/>
            <a:ext cx="9085263" cy="87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7672" y="4365175"/>
            <a:ext cx="429256" cy="6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9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5480450" y="1575750"/>
            <a:ext cx="335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subTitle" idx="1"/>
          </p:nvPr>
        </p:nvSpPr>
        <p:spPr>
          <a:xfrm>
            <a:off x="5480450" y="2331525"/>
            <a:ext cx="22560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 idx="2" hasCustomPrompt="1"/>
          </p:nvPr>
        </p:nvSpPr>
        <p:spPr>
          <a:xfrm>
            <a:off x="5480450" y="617500"/>
            <a:ext cx="3351600" cy="11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"/>
          <p:cNvSpPr txBox="1">
            <a:spLocks noGrp="1"/>
          </p:cNvSpPr>
          <p:nvPr>
            <p:ph type="title"/>
          </p:nvPr>
        </p:nvSpPr>
        <p:spPr>
          <a:xfrm>
            <a:off x="5296625" y="1523650"/>
            <a:ext cx="2808000" cy="5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2" name="Google Shape;272;p7"/>
          <p:cNvSpPr txBox="1">
            <a:spLocks noGrp="1"/>
          </p:cNvSpPr>
          <p:nvPr>
            <p:ph type="body" idx="1"/>
          </p:nvPr>
        </p:nvSpPr>
        <p:spPr>
          <a:xfrm>
            <a:off x="5296625" y="2111450"/>
            <a:ext cx="2808000" cy="1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"/>
          <p:cNvSpPr txBox="1">
            <a:spLocks noGrp="1"/>
          </p:cNvSpPr>
          <p:nvPr>
            <p:ph type="title"/>
          </p:nvPr>
        </p:nvSpPr>
        <p:spPr>
          <a:xfrm>
            <a:off x="1143925" y="908225"/>
            <a:ext cx="5852400" cy="26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8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 txBox="1">
            <a:spLocks noGrp="1"/>
          </p:cNvSpPr>
          <p:nvPr>
            <p:ph type="title"/>
          </p:nvPr>
        </p:nvSpPr>
        <p:spPr>
          <a:xfrm>
            <a:off x="4179775" y="1762375"/>
            <a:ext cx="41619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5" name="Google Shape;365;p9"/>
          <p:cNvSpPr txBox="1">
            <a:spLocks noGrp="1"/>
          </p:cNvSpPr>
          <p:nvPr>
            <p:ph type="subTitle" idx="1"/>
          </p:nvPr>
        </p:nvSpPr>
        <p:spPr>
          <a:xfrm>
            <a:off x="4206550" y="2463300"/>
            <a:ext cx="30780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6" name="Google Shape;366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216426" y="1625950"/>
            <a:ext cx="2225100" cy="16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1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 txBox="1">
            <a:spLocks noGrp="1"/>
          </p:cNvSpPr>
          <p:nvPr>
            <p:ph type="title"/>
          </p:nvPr>
        </p:nvSpPr>
        <p:spPr>
          <a:xfrm>
            <a:off x="735925" y="734325"/>
            <a:ext cx="3047700" cy="19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1" r:id="rId2"/>
    <p:sldLayoutId id="2147483680" r:id="rId3"/>
    <p:sldLayoutId id="2147483649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1" r:id="rId21"/>
    <p:sldLayoutId id="2147483674" r:id="rId22"/>
    <p:sldLayoutId id="2147483675" r:id="rId23"/>
    <p:sldLayoutId id="2147483679" r:id="rId24"/>
    <p:sldLayoutId id="2147483682" r:id="rId25"/>
    <p:sldLayoutId id="2147483683" r:id="rId26"/>
    <p:sldLayoutId id="2147483684" r:id="rId27"/>
    <p:sldLayoutId id="214748368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gRAWbnAL2f28LaxSlmNHm09F3LEQ_JK6_RtmKIhnXw/cop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2"/>
          <p:cNvSpPr txBox="1">
            <a:spLocks noGrp="1"/>
          </p:cNvSpPr>
          <p:nvPr>
            <p:ph type="subTitle" idx="1"/>
          </p:nvPr>
        </p:nvSpPr>
        <p:spPr>
          <a:xfrm>
            <a:off x="268348" y="3498385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>
                    <a:lumMod val="75000"/>
                  </a:schemeClr>
                </a:solidFill>
              </a:rPr>
              <a:t>Free Template</a:t>
            </a:r>
            <a:endParaRPr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Google Shape;1006;p35"/>
          <p:cNvSpPr txBox="1">
            <a:spLocks/>
          </p:cNvSpPr>
          <p:nvPr/>
        </p:nvSpPr>
        <p:spPr>
          <a:xfrm>
            <a:off x="3190739" y="4103963"/>
            <a:ext cx="2698105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000" dirty="0">
                <a:solidFill>
                  <a:srgbClr val="C00000"/>
                </a:solidFill>
              </a:rPr>
              <a:t>Mercury’s name has nothing to do with the liquid metal, since it was named after the Roman messenger god</a:t>
            </a:r>
          </a:p>
        </p:txBody>
      </p:sp>
      <p:sp>
        <p:nvSpPr>
          <p:cNvPr id="12" name="Google Shape;971;p32"/>
          <p:cNvSpPr txBox="1">
            <a:spLocks/>
          </p:cNvSpPr>
          <p:nvPr/>
        </p:nvSpPr>
        <p:spPr>
          <a:xfrm>
            <a:off x="1901765" y="2233135"/>
            <a:ext cx="5101914" cy="1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Black"/>
              <a:buNone/>
              <a:defRPr sz="4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chivo Black"/>
              <a:buNone/>
              <a:defRPr sz="48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algn="r"/>
            <a:r>
              <a:rPr lang="es-PE" sz="6600" dirty="0">
                <a:solidFill>
                  <a:srgbClr val="C00000"/>
                </a:solidFill>
              </a:rPr>
              <a:t>RED CROSS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DF9EF61C-C2BB-4193-A0E1-A43D0375C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00" y="4850438"/>
            <a:ext cx="8520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" name="Freeform 6">
            <a:extLst>
              <a:ext uri="{FF2B5EF4-FFF2-40B4-BE49-F238E27FC236}">
                <a16:creationId xmlns:a16="http://schemas.microsoft.com/office/drawing/2014/main" id="{000469B8-40B4-4E27-82B1-41BDA66CEA92}"/>
              </a:ext>
            </a:extLst>
          </p:cNvPr>
          <p:cNvSpPr>
            <a:spLocks/>
          </p:cNvSpPr>
          <p:nvPr/>
        </p:nvSpPr>
        <p:spPr bwMode="auto">
          <a:xfrm>
            <a:off x="87059" y="4656292"/>
            <a:ext cx="429648" cy="430004"/>
          </a:xfrm>
          <a:custGeom>
            <a:avLst/>
            <a:gdLst>
              <a:gd name="T0" fmla="*/ 0 w 508"/>
              <a:gd name="T1" fmla="*/ 169 h 508"/>
              <a:gd name="T2" fmla="*/ 168 w 508"/>
              <a:gd name="T3" fmla="*/ 169 h 508"/>
              <a:gd name="T4" fmla="*/ 168 w 508"/>
              <a:gd name="T5" fmla="*/ 0 h 508"/>
              <a:gd name="T6" fmla="*/ 338 w 508"/>
              <a:gd name="T7" fmla="*/ 0 h 508"/>
              <a:gd name="T8" fmla="*/ 338 w 508"/>
              <a:gd name="T9" fmla="*/ 169 h 508"/>
              <a:gd name="T10" fmla="*/ 508 w 508"/>
              <a:gd name="T11" fmla="*/ 169 h 508"/>
              <a:gd name="T12" fmla="*/ 508 w 508"/>
              <a:gd name="T13" fmla="*/ 339 h 508"/>
              <a:gd name="T14" fmla="*/ 339 w 508"/>
              <a:gd name="T15" fmla="*/ 339 h 508"/>
              <a:gd name="T16" fmla="*/ 339 w 508"/>
              <a:gd name="T17" fmla="*/ 508 h 508"/>
              <a:gd name="T18" fmla="*/ 169 w 508"/>
              <a:gd name="T19" fmla="*/ 508 h 508"/>
              <a:gd name="T20" fmla="*/ 169 w 508"/>
              <a:gd name="T21" fmla="*/ 339 h 508"/>
              <a:gd name="T22" fmla="*/ 0 w 508"/>
              <a:gd name="T23" fmla="*/ 339 h 508"/>
              <a:gd name="T24" fmla="*/ 0 w 508"/>
              <a:gd name="T25" fmla="*/ 169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8" h="508">
                <a:moveTo>
                  <a:pt x="0" y="169"/>
                </a:moveTo>
                <a:cubicBezTo>
                  <a:pt x="56" y="169"/>
                  <a:pt x="112" y="169"/>
                  <a:pt x="168" y="169"/>
                </a:cubicBezTo>
                <a:cubicBezTo>
                  <a:pt x="168" y="113"/>
                  <a:pt x="168" y="57"/>
                  <a:pt x="168" y="0"/>
                </a:cubicBezTo>
                <a:cubicBezTo>
                  <a:pt x="225" y="0"/>
                  <a:pt x="281" y="0"/>
                  <a:pt x="338" y="0"/>
                </a:cubicBezTo>
                <a:cubicBezTo>
                  <a:pt x="338" y="56"/>
                  <a:pt x="338" y="112"/>
                  <a:pt x="338" y="169"/>
                </a:cubicBezTo>
                <a:cubicBezTo>
                  <a:pt x="395" y="169"/>
                  <a:pt x="451" y="169"/>
                  <a:pt x="508" y="169"/>
                </a:cubicBezTo>
                <a:cubicBezTo>
                  <a:pt x="508" y="226"/>
                  <a:pt x="508" y="282"/>
                  <a:pt x="508" y="339"/>
                </a:cubicBezTo>
                <a:cubicBezTo>
                  <a:pt x="452" y="339"/>
                  <a:pt x="395" y="339"/>
                  <a:pt x="339" y="339"/>
                </a:cubicBezTo>
                <a:cubicBezTo>
                  <a:pt x="339" y="396"/>
                  <a:pt x="339" y="451"/>
                  <a:pt x="339" y="508"/>
                </a:cubicBezTo>
                <a:cubicBezTo>
                  <a:pt x="282" y="508"/>
                  <a:pt x="226" y="508"/>
                  <a:pt x="169" y="508"/>
                </a:cubicBezTo>
                <a:cubicBezTo>
                  <a:pt x="169" y="452"/>
                  <a:pt x="169" y="396"/>
                  <a:pt x="169" y="339"/>
                </a:cubicBezTo>
                <a:cubicBezTo>
                  <a:pt x="112" y="339"/>
                  <a:pt x="56" y="339"/>
                  <a:pt x="0" y="339"/>
                </a:cubicBezTo>
                <a:cubicBezTo>
                  <a:pt x="0" y="282"/>
                  <a:pt x="0" y="226"/>
                  <a:pt x="0" y="16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8" name="Freeform 68">
            <a:extLst>
              <a:ext uri="{FF2B5EF4-FFF2-40B4-BE49-F238E27FC236}">
                <a16:creationId xmlns:a16="http://schemas.microsoft.com/office/drawing/2014/main" id="{C8F5A4BA-A0BE-4A76-AE47-9302DFC4E4CC}"/>
              </a:ext>
            </a:extLst>
          </p:cNvPr>
          <p:cNvSpPr>
            <a:spLocks noEditPoints="1"/>
          </p:cNvSpPr>
          <p:nvPr/>
        </p:nvSpPr>
        <p:spPr bwMode="auto">
          <a:xfrm>
            <a:off x="516707" y="2435977"/>
            <a:ext cx="1491480" cy="1481376"/>
          </a:xfrm>
          <a:custGeom>
            <a:avLst/>
            <a:gdLst>
              <a:gd name="T0" fmla="*/ 317 w 664"/>
              <a:gd name="T1" fmla="*/ 660 h 660"/>
              <a:gd name="T2" fmla="*/ 190 w 664"/>
              <a:gd name="T3" fmla="*/ 627 h 660"/>
              <a:gd name="T4" fmla="*/ 186 w 664"/>
              <a:gd name="T5" fmla="*/ 625 h 660"/>
              <a:gd name="T6" fmla="*/ 184 w 664"/>
              <a:gd name="T7" fmla="*/ 624 h 660"/>
              <a:gd name="T8" fmla="*/ 180 w 664"/>
              <a:gd name="T9" fmla="*/ 622 h 660"/>
              <a:gd name="T10" fmla="*/ 145 w 664"/>
              <a:gd name="T11" fmla="*/ 600 h 660"/>
              <a:gd name="T12" fmla="*/ 129 w 664"/>
              <a:gd name="T13" fmla="*/ 588 h 660"/>
              <a:gd name="T14" fmla="*/ 117 w 664"/>
              <a:gd name="T15" fmla="*/ 578 h 660"/>
              <a:gd name="T16" fmla="*/ 115 w 664"/>
              <a:gd name="T17" fmla="*/ 577 h 660"/>
              <a:gd name="T18" fmla="*/ 102 w 664"/>
              <a:gd name="T19" fmla="*/ 564 h 660"/>
              <a:gd name="T20" fmla="*/ 72 w 664"/>
              <a:gd name="T21" fmla="*/ 530 h 660"/>
              <a:gd name="T22" fmla="*/ 61 w 664"/>
              <a:gd name="T23" fmla="*/ 513 h 660"/>
              <a:gd name="T24" fmla="*/ 59 w 664"/>
              <a:gd name="T25" fmla="*/ 512 h 660"/>
              <a:gd name="T26" fmla="*/ 56 w 664"/>
              <a:gd name="T27" fmla="*/ 506 h 660"/>
              <a:gd name="T28" fmla="*/ 45 w 664"/>
              <a:gd name="T29" fmla="*/ 173 h 660"/>
              <a:gd name="T30" fmla="*/ 50 w 664"/>
              <a:gd name="T31" fmla="*/ 164 h 660"/>
              <a:gd name="T32" fmla="*/ 395 w 664"/>
              <a:gd name="T33" fmla="*/ 7 h 660"/>
              <a:gd name="T34" fmla="*/ 606 w 664"/>
              <a:gd name="T35" fmla="*/ 143 h 660"/>
              <a:gd name="T36" fmla="*/ 615 w 664"/>
              <a:gd name="T37" fmla="*/ 157 h 660"/>
              <a:gd name="T38" fmla="*/ 630 w 664"/>
              <a:gd name="T39" fmla="*/ 183 h 660"/>
              <a:gd name="T40" fmla="*/ 640 w 664"/>
              <a:gd name="T41" fmla="*/ 206 h 660"/>
              <a:gd name="T42" fmla="*/ 656 w 664"/>
              <a:gd name="T43" fmla="*/ 254 h 660"/>
              <a:gd name="T44" fmla="*/ 664 w 664"/>
              <a:gd name="T45" fmla="*/ 316 h 660"/>
              <a:gd name="T46" fmla="*/ 661 w 664"/>
              <a:gd name="T47" fmla="*/ 379 h 660"/>
              <a:gd name="T48" fmla="*/ 643 w 664"/>
              <a:gd name="T49" fmla="*/ 448 h 660"/>
              <a:gd name="T50" fmla="*/ 641 w 664"/>
              <a:gd name="T51" fmla="*/ 455 h 660"/>
              <a:gd name="T52" fmla="*/ 583 w 664"/>
              <a:gd name="T53" fmla="*/ 548 h 660"/>
              <a:gd name="T54" fmla="*/ 568 w 664"/>
              <a:gd name="T55" fmla="*/ 564 h 660"/>
              <a:gd name="T56" fmla="*/ 567 w 664"/>
              <a:gd name="T57" fmla="*/ 565 h 660"/>
              <a:gd name="T58" fmla="*/ 566 w 664"/>
              <a:gd name="T59" fmla="*/ 566 h 660"/>
              <a:gd name="T60" fmla="*/ 561 w 664"/>
              <a:gd name="T61" fmla="*/ 571 h 660"/>
              <a:gd name="T62" fmla="*/ 556 w 664"/>
              <a:gd name="T63" fmla="*/ 576 h 660"/>
              <a:gd name="T64" fmla="*/ 541 w 664"/>
              <a:gd name="T65" fmla="*/ 588 h 660"/>
              <a:gd name="T66" fmla="*/ 538 w 664"/>
              <a:gd name="T67" fmla="*/ 591 h 660"/>
              <a:gd name="T68" fmla="*/ 524 w 664"/>
              <a:gd name="T69" fmla="*/ 601 h 660"/>
              <a:gd name="T70" fmla="*/ 520 w 664"/>
              <a:gd name="T71" fmla="*/ 604 h 660"/>
              <a:gd name="T72" fmla="*/ 512 w 664"/>
              <a:gd name="T73" fmla="*/ 609 h 660"/>
              <a:gd name="T74" fmla="*/ 502 w 664"/>
              <a:gd name="T75" fmla="*/ 615 h 660"/>
              <a:gd name="T76" fmla="*/ 493 w 664"/>
              <a:gd name="T77" fmla="*/ 620 h 660"/>
              <a:gd name="T78" fmla="*/ 490 w 664"/>
              <a:gd name="T79" fmla="*/ 622 h 660"/>
              <a:gd name="T80" fmla="*/ 487 w 664"/>
              <a:gd name="T81" fmla="*/ 624 h 660"/>
              <a:gd name="T82" fmla="*/ 484 w 664"/>
              <a:gd name="T83" fmla="*/ 625 h 660"/>
              <a:gd name="T84" fmla="*/ 478 w 664"/>
              <a:gd name="T85" fmla="*/ 628 h 660"/>
              <a:gd name="T86" fmla="*/ 460 w 664"/>
              <a:gd name="T87" fmla="*/ 636 h 660"/>
              <a:gd name="T88" fmla="*/ 269 w 664"/>
              <a:gd name="T89" fmla="*/ 151 h 660"/>
              <a:gd name="T90" fmla="*/ 233 w 664"/>
              <a:gd name="T91" fmla="*/ 265 h 660"/>
              <a:gd name="T92" fmla="*/ 137 w 664"/>
              <a:gd name="T93" fmla="*/ 338 h 660"/>
              <a:gd name="T94" fmla="*/ 269 w 664"/>
              <a:gd name="T95" fmla="*/ 397 h 660"/>
              <a:gd name="T96" fmla="*/ 321 w 664"/>
              <a:gd name="T97" fmla="*/ 528 h 660"/>
              <a:gd name="T98" fmla="*/ 401 w 664"/>
              <a:gd name="T99" fmla="*/ 506 h 660"/>
              <a:gd name="T100" fmla="*/ 401 w 664"/>
              <a:gd name="T101" fmla="*/ 398 h 660"/>
              <a:gd name="T102" fmla="*/ 533 w 664"/>
              <a:gd name="T103" fmla="*/ 394 h 660"/>
              <a:gd name="T104" fmla="*/ 532 w 664"/>
              <a:gd name="T105" fmla="*/ 319 h 660"/>
              <a:gd name="T106" fmla="*/ 401 w 664"/>
              <a:gd name="T107" fmla="*/ 263 h 660"/>
              <a:gd name="T108" fmla="*/ 401 w 664"/>
              <a:gd name="T109" fmla="*/ 152 h 660"/>
              <a:gd name="T110" fmla="*/ 392 w 664"/>
              <a:gd name="T111" fmla="*/ 133 h 660"/>
              <a:gd name="T112" fmla="*/ 382 w 664"/>
              <a:gd name="T113" fmla="*/ 133 h 660"/>
              <a:gd name="T114" fmla="*/ 357 w 664"/>
              <a:gd name="T115" fmla="*/ 134 h 660"/>
              <a:gd name="T116" fmla="*/ 326 w 664"/>
              <a:gd name="T117" fmla="*/ 133 h 660"/>
              <a:gd name="T118" fmla="*/ 290 w 664"/>
              <a:gd name="T119" fmla="*/ 133 h 660"/>
              <a:gd name="T120" fmla="*/ 281 w 664"/>
              <a:gd name="T121" fmla="*/ 134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4" h="660">
                <a:moveTo>
                  <a:pt x="353" y="660"/>
                </a:moveTo>
                <a:cubicBezTo>
                  <a:pt x="353" y="660"/>
                  <a:pt x="352" y="660"/>
                  <a:pt x="352" y="660"/>
                </a:cubicBezTo>
                <a:cubicBezTo>
                  <a:pt x="341" y="660"/>
                  <a:pt x="331" y="660"/>
                  <a:pt x="320" y="660"/>
                </a:cubicBezTo>
                <a:cubicBezTo>
                  <a:pt x="319" y="660"/>
                  <a:pt x="318" y="660"/>
                  <a:pt x="317" y="660"/>
                </a:cubicBezTo>
                <a:cubicBezTo>
                  <a:pt x="301" y="658"/>
                  <a:pt x="286" y="657"/>
                  <a:pt x="270" y="654"/>
                </a:cubicBezTo>
                <a:cubicBezTo>
                  <a:pt x="250" y="650"/>
                  <a:pt x="230" y="644"/>
                  <a:pt x="211" y="636"/>
                </a:cubicBezTo>
                <a:cubicBezTo>
                  <a:pt x="211" y="636"/>
                  <a:pt x="210" y="636"/>
                  <a:pt x="210" y="636"/>
                </a:cubicBezTo>
                <a:cubicBezTo>
                  <a:pt x="203" y="633"/>
                  <a:pt x="196" y="630"/>
                  <a:pt x="190" y="627"/>
                </a:cubicBezTo>
                <a:cubicBezTo>
                  <a:pt x="190" y="627"/>
                  <a:pt x="190" y="627"/>
                  <a:pt x="190" y="627"/>
                </a:cubicBezTo>
                <a:cubicBezTo>
                  <a:pt x="189" y="626"/>
                  <a:pt x="188" y="625"/>
                  <a:pt x="186" y="625"/>
                </a:cubicBezTo>
                <a:cubicBezTo>
                  <a:pt x="186" y="625"/>
                  <a:pt x="186" y="625"/>
                  <a:pt x="186" y="625"/>
                </a:cubicBezTo>
                <a:cubicBezTo>
                  <a:pt x="186" y="625"/>
                  <a:pt x="186" y="625"/>
                  <a:pt x="186" y="625"/>
                </a:cubicBezTo>
                <a:cubicBezTo>
                  <a:pt x="186" y="625"/>
                  <a:pt x="186" y="625"/>
                  <a:pt x="186" y="625"/>
                </a:cubicBezTo>
                <a:cubicBezTo>
                  <a:pt x="185" y="625"/>
                  <a:pt x="185" y="625"/>
                  <a:pt x="185" y="625"/>
                </a:cubicBezTo>
                <a:cubicBezTo>
                  <a:pt x="185" y="625"/>
                  <a:pt x="184" y="624"/>
                  <a:pt x="184" y="624"/>
                </a:cubicBezTo>
                <a:cubicBezTo>
                  <a:pt x="184" y="624"/>
                  <a:pt x="184" y="624"/>
                  <a:pt x="184" y="624"/>
                </a:cubicBezTo>
                <a:cubicBezTo>
                  <a:pt x="184" y="624"/>
                  <a:pt x="184" y="624"/>
                  <a:pt x="184" y="624"/>
                </a:cubicBezTo>
                <a:cubicBezTo>
                  <a:pt x="183" y="624"/>
                  <a:pt x="183" y="623"/>
                  <a:pt x="182" y="623"/>
                </a:cubicBezTo>
                <a:cubicBezTo>
                  <a:pt x="182" y="623"/>
                  <a:pt x="182" y="622"/>
                  <a:pt x="182" y="623"/>
                </a:cubicBezTo>
                <a:cubicBezTo>
                  <a:pt x="181" y="623"/>
                  <a:pt x="181" y="622"/>
                  <a:pt x="180" y="622"/>
                </a:cubicBezTo>
                <a:cubicBezTo>
                  <a:pt x="173" y="618"/>
                  <a:pt x="166" y="614"/>
                  <a:pt x="159" y="609"/>
                </a:cubicBezTo>
                <a:cubicBezTo>
                  <a:pt x="159" y="609"/>
                  <a:pt x="158" y="609"/>
                  <a:pt x="158" y="609"/>
                </a:cubicBezTo>
                <a:cubicBezTo>
                  <a:pt x="154" y="606"/>
                  <a:pt x="150" y="603"/>
                  <a:pt x="145" y="600"/>
                </a:cubicBezTo>
                <a:cubicBezTo>
                  <a:pt x="145" y="600"/>
                  <a:pt x="145" y="600"/>
                  <a:pt x="145" y="600"/>
                </a:cubicBezTo>
                <a:cubicBezTo>
                  <a:pt x="140" y="596"/>
                  <a:pt x="135" y="592"/>
                  <a:pt x="130" y="589"/>
                </a:cubicBezTo>
                <a:cubicBezTo>
                  <a:pt x="130" y="589"/>
                  <a:pt x="130" y="589"/>
                  <a:pt x="130" y="589"/>
                </a:cubicBezTo>
                <a:cubicBezTo>
                  <a:pt x="130" y="588"/>
                  <a:pt x="130" y="588"/>
                  <a:pt x="129" y="588"/>
                </a:cubicBezTo>
                <a:cubicBezTo>
                  <a:pt x="129" y="588"/>
                  <a:pt x="129" y="588"/>
                  <a:pt x="129" y="588"/>
                </a:cubicBezTo>
                <a:cubicBezTo>
                  <a:pt x="126" y="585"/>
                  <a:pt x="123" y="582"/>
                  <a:pt x="119" y="580"/>
                </a:cubicBezTo>
                <a:cubicBezTo>
                  <a:pt x="119" y="580"/>
                  <a:pt x="118" y="579"/>
                  <a:pt x="118" y="579"/>
                </a:cubicBezTo>
                <a:cubicBezTo>
                  <a:pt x="118" y="579"/>
                  <a:pt x="118" y="578"/>
                  <a:pt x="117" y="578"/>
                </a:cubicBezTo>
                <a:cubicBezTo>
                  <a:pt x="117" y="578"/>
                  <a:pt x="117" y="578"/>
                  <a:pt x="117" y="578"/>
                </a:cubicBezTo>
                <a:cubicBezTo>
                  <a:pt x="117" y="578"/>
                  <a:pt x="117" y="577"/>
                  <a:pt x="116" y="578"/>
                </a:cubicBezTo>
                <a:cubicBezTo>
                  <a:pt x="116" y="577"/>
                  <a:pt x="116" y="577"/>
                  <a:pt x="116" y="577"/>
                </a:cubicBezTo>
                <a:cubicBezTo>
                  <a:pt x="116" y="577"/>
                  <a:pt x="116" y="577"/>
                  <a:pt x="116" y="577"/>
                </a:cubicBezTo>
                <a:cubicBezTo>
                  <a:pt x="115" y="577"/>
                  <a:pt x="115" y="577"/>
                  <a:pt x="115" y="577"/>
                </a:cubicBezTo>
                <a:cubicBezTo>
                  <a:pt x="115" y="576"/>
                  <a:pt x="115" y="576"/>
                  <a:pt x="115" y="576"/>
                </a:cubicBezTo>
                <a:cubicBezTo>
                  <a:pt x="111" y="572"/>
                  <a:pt x="107" y="568"/>
                  <a:pt x="102" y="565"/>
                </a:cubicBezTo>
                <a:cubicBezTo>
                  <a:pt x="102" y="564"/>
                  <a:pt x="102" y="564"/>
                  <a:pt x="102" y="564"/>
                </a:cubicBezTo>
                <a:cubicBezTo>
                  <a:pt x="102" y="564"/>
                  <a:pt x="102" y="564"/>
                  <a:pt x="102" y="564"/>
                </a:cubicBezTo>
                <a:cubicBezTo>
                  <a:pt x="101" y="562"/>
                  <a:pt x="99" y="560"/>
                  <a:pt x="97" y="559"/>
                </a:cubicBezTo>
                <a:cubicBezTo>
                  <a:pt x="97" y="559"/>
                  <a:pt x="97" y="559"/>
                  <a:pt x="97" y="559"/>
                </a:cubicBezTo>
                <a:cubicBezTo>
                  <a:pt x="93" y="553"/>
                  <a:pt x="88" y="548"/>
                  <a:pt x="84" y="543"/>
                </a:cubicBezTo>
                <a:cubicBezTo>
                  <a:pt x="80" y="539"/>
                  <a:pt x="77" y="534"/>
                  <a:pt x="72" y="530"/>
                </a:cubicBezTo>
                <a:cubicBezTo>
                  <a:pt x="72" y="529"/>
                  <a:pt x="72" y="529"/>
                  <a:pt x="71" y="528"/>
                </a:cubicBezTo>
                <a:cubicBezTo>
                  <a:pt x="68" y="523"/>
                  <a:pt x="64" y="519"/>
                  <a:pt x="61" y="515"/>
                </a:cubicBezTo>
                <a:cubicBezTo>
                  <a:pt x="61" y="514"/>
                  <a:pt x="61" y="514"/>
                  <a:pt x="60" y="514"/>
                </a:cubicBezTo>
                <a:cubicBezTo>
                  <a:pt x="60" y="514"/>
                  <a:pt x="61" y="513"/>
                  <a:pt x="61" y="513"/>
                </a:cubicBezTo>
                <a:cubicBezTo>
                  <a:pt x="60" y="513"/>
                  <a:pt x="60" y="513"/>
                  <a:pt x="60" y="513"/>
                </a:cubicBezTo>
                <a:cubicBezTo>
                  <a:pt x="60" y="513"/>
                  <a:pt x="60" y="513"/>
                  <a:pt x="60" y="513"/>
                </a:cubicBezTo>
                <a:cubicBezTo>
                  <a:pt x="60" y="513"/>
                  <a:pt x="60" y="513"/>
                  <a:pt x="60" y="513"/>
                </a:cubicBezTo>
                <a:cubicBezTo>
                  <a:pt x="60" y="512"/>
                  <a:pt x="60" y="512"/>
                  <a:pt x="59" y="512"/>
                </a:cubicBezTo>
                <a:cubicBezTo>
                  <a:pt x="59" y="511"/>
                  <a:pt x="59" y="511"/>
                  <a:pt x="59" y="511"/>
                </a:cubicBezTo>
                <a:cubicBezTo>
                  <a:pt x="59" y="510"/>
                  <a:pt x="58" y="509"/>
                  <a:pt x="57" y="509"/>
                </a:cubicBezTo>
                <a:cubicBezTo>
                  <a:pt x="57" y="509"/>
                  <a:pt x="57" y="508"/>
                  <a:pt x="57" y="508"/>
                </a:cubicBezTo>
                <a:cubicBezTo>
                  <a:pt x="57" y="507"/>
                  <a:pt x="57" y="506"/>
                  <a:pt x="56" y="506"/>
                </a:cubicBezTo>
                <a:cubicBezTo>
                  <a:pt x="49" y="495"/>
                  <a:pt x="43" y="485"/>
                  <a:pt x="38" y="473"/>
                </a:cubicBezTo>
                <a:cubicBezTo>
                  <a:pt x="10" y="415"/>
                  <a:pt x="0" y="353"/>
                  <a:pt x="8" y="288"/>
                </a:cubicBezTo>
                <a:cubicBezTo>
                  <a:pt x="13" y="250"/>
                  <a:pt x="25" y="215"/>
                  <a:pt x="41" y="180"/>
                </a:cubicBezTo>
                <a:cubicBezTo>
                  <a:pt x="43" y="178"/>
                  <a:pt x="44" y="176"/>
                  <a:pt x="45" y="173"/>
                </a:cubicBezTo>
                <a:cubicBezTo>
                  <a:pt x="45" y="173"/>
                  <a:pt x="45" y="173"/>
                  <a:pt x="45" y="173"/>
                </a:cubicBezTo>
                <a:cubicBezTo>
                  <a:pt x="47" y="172"/>
                  <a:pt x="47" y="170"/>
                  <a:pt x="47" y="169"/>
                </a:cubicBezTo>
                <a:cubicBezTo>
                  <a:pt x="49" y="168"/>
                  <a:pt x="50" y="166"/>
                  <a:pt x="50" y="164"/>
                </a:cubicBezTo>
                <a:cubicBezTo>
                  <a:pt x="50" y="164"/>
                  <a:pt x="50" y="164"/>
                  <a:pt x="50" y="164"/>
                </a:cubicBezTo>
                <a:cubicBezTo>
                  <a:pt x="51" y="164"/>
                  <a:pt x="51" y="164"/>
                  <a:pt x="51" y="163"/>
                </a:cubicBezTo>
                <a:cubicBezTo>
                  <a:pt x="79" y="118"/>
                  <a:pt x="115" y="80"/>
                  <a:pt x="160" y="51"/>
                </a:cubicBezTo>
                <a:cubicBezTo>
                  <a:pt x="201" y="26"/>
                  <a:pt x="244" y="10"/>
                  <a:pt x="292" y="4"/>
                </a:cubicBezTo>
                <a:cubicBezTo>
                  <a:pt x="326" y="0"/>
                  <a:pt x="361" y="0"/>
                  <a:pt x="395" y="7"/>
                </a:cubicBezTo>
                <a:cubicBezTo>
                  <a:pt x="455" y="18"/>
                  <a:pt x="508" y="44"/>
                  <a:pt x="553" y="84"/>
                </a:cubicBezTo>
                <a:cubicBezTo>
                  <a:pt x="567" y="96"/>
                  <a:pt x="580" y="109"/>
                  <a:pt x="591" y="124"/>
                </a:cubicBezTo>
                <a:cubicBezTo>
                  <a:pt x="592" y="125"/>
                  <a:pt x="592" y="125"/>
                  <a:pt x="593" y="125"/>
                </a:cubicBezTo>
                <a:cubicBezTo>
                  <a:pt x="596" y="132"/>
                  <a:pt x="602" y="137"/>
                  <a:pt x="606" y="143"/>
                </a:cubicBezTo>
                <a:cubicBezTo>
                  <a:pt x="607" y="145"/>
                  <a:pt x="608" y="147"/>
                  <a:pt x="610" y="149"/>
                </a:cubicBezTo>
                <a:cubicBezTo>
                  <a:pt x="611" y="151"/>
                  <a:pt x="612" y="153"/>
                  <a:pt x="614" y="154"/>
                </a:cubicBezTo>
                <a:cubicBezTo>
                  <a:pt x="614" y="154"/>
                  <a:pt x="614" y="154"/>
                  <a:pt x="614" y="154"/>
                </a:cubicBezTo>
                <a:cubicBezTo>
                  <a:pt x="614" y="155"/>
                  <a:pt x="614" y="156"/>
                  <a:pt x="615" y="157"/>
                </a:cubicBezTo>
                <a:cubicBezTo>
                  <a:pt x="615" y="157"/>
                  <a:pt x="615" y="157"/>
                  <a:pt x="615" y="157"/>
                </a:cubicBezTo>
                <a:cubicBezTo>
                  <a:pt x="615" y="158"/>
                  <a:pt x="616" y="158"/>
                  <a:pt x="616" y="159"/>
                </a:cubicBezTo>
                <a:cubicBezTo>
                  <a:pt x="616" y="159"/>
                  <a:pt x="617" y="159"/>
                  <a:pt x="617" y="159"/>
                </a:cubicBezTo>
                <a:cubicBezTo>
                  <a:pt x="621" y="167"/>
                  <a:pt x="625" y="175"/>
                  <a:pt x="630" y="183"/>
                </a:cubicBezTo>
                <a:cubicBezTo>
                  <a:pt x="630" y="183"/>
                  <a:pt x="630" y="184"/>
                  <a:pt x="630" y="184"/>
                </a:cubicBezTo>
                <a:cubicBezTo>
                  <a:pt x="630" y="185"/>
                  <a:pt x="631" y="186"/>
                  <a:pt x="632" y="187"/>
                </a:cubicBezTo>
                <a:cubicBezTo>
                  <a:pt x="632" y="187"/>
                  <a:pt x="632" y="187"/>
                  <a:pt x="632" y="187"/>
                </a:cubicBezTo>
                <a:cubicBezTo>
                  <a:pt x="635" y="193"/>
                  <a:pt x="638" y="199"/>
                  <a:pt x="640" y="206"/>
                </a:cubicBezTo>
                <a:cubicBezTo>
                  <a:pt x="640" y="206"/>
                  <a:pt x="640" y="206"/>
                  <a:pt x="641" y="207"/>
                </a:cubicBezTo>
                <a:cubicBezTo>
                  <a:pt x="641" y="210"/>
                  <a:pt x="642" y="212"/>
                  <a:pt x="644" y="215"/>
                </a:cubicBezTo>
                <a:cubicBezTo>
                  <a:pt x="644" y="215"/>
                  <a:pt x="644" y="216"/>
                  <a:pt x="644" y="216"/>
                </a:cubicBezTo>
                <a:cubicBezTo>
                  <a:pt x="648" y="229"/>
                  <a:pt x="653" y="241"/>
                  <a:pt x="656" y="254"/>
                </a:cubicBezTo>
                <a:cubicBezTo>
                  <a:pt x="658" y="266"/>
                  <a:pt x="660" y="278"/>
                  <a:pt x="662" y="290"/>
                </a:cubicBezTo>
                <a:cubicBezTo>
                  <a:pt x="662" y="291"/>
                  <a:pt x="663" y="292"/>
                  <a:pt x="663" y="292"/>
                </a:cubicBezTo>
                <a:cubicBezTo>
                  <a:pt x="663" y="298"/>
                  <a:pt x="663" y="304"/>
                  <a:pt x="664" y="311"/>
                </a:cubicBezTo>
                <a:cubicBezTo>
                  <a:pt x="664" y="312"/>
                  <a:pt x="664" y="314"/>
                  <a:pt x="664" y="316"/>
                </a:cubicBezTo>
                <a:cubicBezTo>
                  <a:pt x="664" y="326"/>
                  <a:pt x="664" y="337"/>
                  <a:pt x="664" y="347"/>
                </a:cubicBezTo>
                <a:cubicBezTo>
                  <a:pt x="664" y="349"/>
                  <a:pt x="664" y="350"/>
                  <a:pt x="664" y="351"/>
                </a:cubicBezTo>
                <a:cubicBezTo>
                  <a:pt x="663" y="360"/>
                  <a:pt x="662" y="368"/>
                  <a:pt x="662" y="377"/>
                </a:cubicBezTo>
                <a:cubicBezTo>
                  <a:pt x="662" y="377"/>
                  <a:pt x="661" y="378"/>
                  <a:pt x="661" y="379"/>
                </a:cubicBezTo>
                <a:cubicBezTo>
                  <a:pt x="660" y="385"/>
                  <a:pt x="659" y="392"/>
                  <a:pt x="657" y="399"/>
                </a:cubicBezTo>
                <a:cubicBezTo>
                  <a:pt x="654" y="415"/>
                  <a:pt x="649" y="430"/>
                  <a:pt x="644" y="446"/>
                </a:cubicBezTo>
                <a:cubicBezTo>
                  <a:pt x="644" y="446"/>
                  <a:pt x="644" y="446"/>
                  <a:pt x="644" y="447"/>
                </a:cubicBezTo>
                <a:cubicBezTo>
                  <a:pt x="643" y="447"/>
                  <a:pt x="643" y="448"/>
                  <a:pt x="643" y="448"/>
                </a:cubicBezTo>
                <a:cubicBezTo>
                  <a:pt x="643" y="448"/>
                  <a:pt x="643" y="449"/>
                  <a:pt x="643" y="449"/>
                </a:cubicBezTo>
                <a:cubicBezTo>
                  <a:pt x="643" y="449"/>
                  <a:pt x="642" y="450"/>
                  <a:pt x="642" y="450"/>
                </a:cubicBezTo>
                <a:cubicBezTo>
                  <a:pt x="642" y="451"/>
                  <a:pt x="642" y="451"/>
                  <a:pt x="642" y="451"/>
                </a:cubicBezTo>
                <a:cubicBezTo>
                  <a:pt x="641" y="452"/>
                  <a:pt x="641" y="454"/>
                  <a:pt x="641" y="455"/>
                </a:cubicBezTo>
                <a:cubicBezTo>
                  <a:pt x="640" y="455"/>
                  <a:pt x="640" y="456"/>
                  <a:pt x="640" y="456"/>
                </a:cubicBezTo>
                <a:cubicBezTo>
                  <a:pt x="638" y="461"/>
                  <a:pt x="635" y="467"/>
                  <a:pt x="633" y="472"/>
                </a:cubicBezTo>
                <a:cubicBezTo>
                  <a:pt x="623" y="493"/>
                  <a:pt x="610" y="511"/>
                  <a:pt x="598" y="530"/>
                </a:cubicBezTo>
                <a:cubicBezTo>
                  <a:pt x="593" y="536"/>
                  <a:pt x="587" y="542"/>
                  <a:pt x="583" y="548"/>
                </a:cubicBezTo>
                <a:cubicBezTo>
                  <a:pt x="582" y="549"/>
                  <a:pt x="581" y="550"/>
                  <a:pt x="580" y="551"/>
                </a:cubicBezTo>
                <a:cubicBezTo>
                  <a:pt x="576" y="555"/>
                  <a:pt x="572" y="559"/>
                  <a:pt x="569" y="563"/>
                </a:cubicBezTo>
                <a:cubicBezTo>
                  <a:pt x="569" y="563"/>
                  <a:pt x="569" y="564"/>
                  <a:pt x="569" y="564"/>
                </a:cubicBezTo>
                <a:cubicBezTo>
                  <a:pt x="568" y="564"/>
                  <a:pt x="568" y="564"/>
                  <a:pt x="568" y="564"/>
                </a:cubicBezTo>
                <a:cubicBezTo>
                  <a:pt x="568" y="564"/>
                  <a:pt x="568" y="564"/>
                  <a:pt x="568" y="564"/>
                </a:cubicBezTo>
                <a:cubicBezTo>
                  <a:pt x="568" y="564"/>
                  <a:pt x="568" y="565"/>
                  <a:pt x="568" y="565"/>
                </a:cubicBezTo>
                <a:cubicBezTo>
                  <a:pt x="567" y="564"/>
                  <a:pt x="567" y="565"/>
                  <a:pt x="567" y="565"/>
                </a:cubicBezTo>
                <a:cubicBezTo>
                  <a:pt x="567" y="565"/>
                  <a:pt x="567" y="565"/>
                  <a:pt x="567" y="565"/>
                </a:cubicBezTo>
                <a:cubicBezTo>
                  <a:pt x="567" y="565"/>
                  <a:pt x="567" y="565"/>
                  <a:pt x="567" y="565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4" y="567"/>
                  <a:pt x="563" y="568"/>
                  <a:pt x="562" y="570"/>
                </a:cubicBezTo>
                <a:cubicBezTo>
                  <a:pt x="562" y="570"/>
                  <a:pt x="562" y="570"/>
                  <a:pt x="562" y="570"/>
                </a:cubicBezTo>
                <a:cubicBezTo>
                  <a:pt x="562" y="570"/>
                  <a:pt x="561" y="570"/>
                  <a:pt x="561" y="571"/>
                </a:cubicBezTo>
                <a:cubicBezTo>
                  <a:pt x="561" y="571"/>
                  <a:pt x="561" y="571"/>
                  <a:pt x="561" y="571"/>
                </a:cubicBezTo>
                <a:cubicBezTo>
                  <a:pt x="560" y="571"/>
                  <a:pt x="560" y="572"/>
                  <a:pt x="559" y="573"/>
                </a:cubicBezTo>
                <a:cubicBezTo>
                  <a:pt x="559" y="573"/>
                  <a:pt x="559" y="573"/>
                  <a:pt x="559" y="573"/>
                </a:cubicBezTo>
                <a:cubicBezTo>
                  <a:pt x="558" y="573"/>
                  <a:pt x="556" y="574"/>
                  <a:pt x="556" y="576"/>
                </a:cubicBezTo>
                <a:cubicBezTo>
                  <a:pt x="556" y="576"/>
                  <a:pt x="556" y="576"/>
                  <a:pt x="556" y="576"/>
                </a:cubicBezTo>
                <a:cubicBezTo>
                  <a:pt x="554" y="576"/>
                  <a:pt x="554" y="577"/>
                  <a:pt x="553" y="578"/>
                </a:cubicBezTo>
                <a:cubicBezTo>
                  <a:pt x="553" y="578"/>
                  <a:pt x="553" y="578"/>
                  <a:pt x="553" y="578"/>
                </a:cubicBezTo>
                <a:cubicBezTo>
                  <a:pt x="553" y="578"/>
                  <a:pt x="553" y="578"/>
                  <a:pt x="553" y="578"/>
                </a:cubicBezTo>
                <a:cubicBezTo>
                  <a:pt x="549" y="581"/>
                  <a:pt x="545" y="585"/>
                  <a:pt x="541" y="588"/>
                </a:cubicBezTo>
                <a:cubicBezTo>
                  <a:pt x="541" y="588"/>
                  <a:pt x="541" y="588"/>
                  <a:pt x="541" y="588"/>
                </a:cubicBezTo>
                <a:cubicBezTo>
                  <a:pt x="540" y="589"/>
                  <a:pt x="539" y="589"/>
                  <a:pt x="539" y="590"/>
                </a:cubicBezTo>
                <a:cubicBezTo>
                  <a:pt x="538" y="590"/>
                  <a:pt x="538" y="590"/>
                  <a:pt x="538" y="591"/>
                </a:cubicBezTo>
                <a:cubicBezTo>
                  <a:pt x="538" y="591"/>
                  <a:pt x="538" y="591"/>
                  <a:pt x="538" y="591"/>
                </a:cubicBezTo>
                <a:cubicBezTo>
                  <a:pt x="538" y="591"/>
                  <a:pt x="538" y="591"/>
                  <a:pt x="538" y="591"/>
                </a:cubicBezTo>
                <a:cubicBezTo>
                  <a:pt x="537" y="591"/>
                  <a:pt x="537" y="591"/>
                  <a:pt x="537" y="591"/>
                </a:cubicBezTo>
                <a:cubicBezTo>
                  <a:pt x="537" y="591"/>
                  <a:pt x="537" y="591"/>
                  <a:pt x="537" y="591"/>
                </a:cubicBezTo>
                <a:cubicBezTo>
                  <a:pt x="533" y="594"/>
                  <a:pt x="528" y="597"/>
                  <a:pt x="524" y="601"/>
                </a:cubicBezTo>
                <a:cubicBezTo>
                  <a:pt x="524" y="601"/>
                  <a:pt x="524" y="601"/>
                  <a:pt x="524" y="601"/>
                </a:cubicBezTo>
                <a:cubicBezTo>
                  <a:pt x="524" y="601"/>
                  <a:pt x="524" y="601"/>
                  <a:pt x="524" y="601"/>
                </a:cubicBezTo>
                <a:cubicBezTo>
                  <a:pt x="522" y="602"/>
                  <a:pt x="521" y="603"/>
                  <a:pt x="520" y="604"/>
                </a:cubicBezTo>
                <a:cubicBezTo>
                  <a:pt x="520" y="604"/>
                  <a:pt x="520" y="604"/>
                  <a:pt x="520" y="604"/>
                </a:cubicBezTo>
                <a:cubicBezTo>
                  <a:pt x="519" y="604"/>
                  <a:pt x="518" y="605"/>
                  <a:pt x="517" y="606"/>
                </a:cubicBezTo>
                <a:cubicBezTo>
                  <a:pt x="517" y="606"/>
                  <a:pt x="517" y="606"/>
                  <a:pt x="517" y="606"/>
                </a:cubicBezTo>
                <a:cubicBezTo>
                  <a:pt x="515" y="606"/>
                  <a:pt x="514" y="607"/>
                  <a:pt x="513" y="608"/>
                </a:cubicBezTo>
                <a:cubicBezTo>
                  <a:pt x="513" y="608"/>
                  <a:pt x="512" y="608"/>
                  <a:pt x="512" y="609"/>
                </a:cubicBezTo>
                <a:cubicBezTo>
                  <a:pt x="512" y="609"/>
                  <a:pt x="512" y="609"/>
                  <a:pt x="512" y="609"/>
                </a:cubicBezTo>
                <a:cubicBezTo>
                  <a:pt x="512" y="609"/>
                  <a:pt x="512" y="609"/>
                  <a:pt x="512" y="609"/>
                </a:cubicBezTo>
                <a:cubicBezTo>
                  <a:pt x="508" y="611"/>
                  <a:pt x="505" y="613"/>
                  <a:pt x="503" y="615"/>
                </a:cubicBezTo>
                <a:cubicBezTo>
                  <a:pt x="503" y="615"/>
                  <a:pt x="502" y="615"/>
                  <a:pt x="502" y="615"/>
                </a:cubicBezTo>
                <a:cubicBezTo>
                  <a:pt x="499" y="616"/>
                  <a:pt x="497" y="618"/>
                  <a:pt x="494" y="619"/>
                </a:cubicBezTo>
                <a:cubicBezTo>
                  <a:pt x="494" y="619"/>
                  <a:pt x="494" y="619"/>
                  <a:pt x="494" y="619"/>
                </a:cubicBezTo>
                <a:cubicBezTo>
                  <a:pt x="494" y="619"/>
                  <a:pt x="494" y="620"/>
                  <a:pt x="494" y="620"/>
                </a:cubicBezTo>
                <a:cubicBezTo>
                  <a:pt x="493" y="620"/>
                  <a:pt x="493" y="620"/>
                  <a:pt x="493" y="620"/>
                </a:cubicBezTo>
                <a:cubicBezTo>
                  <a:pt x="492" y="620"/>
                  <a:pt x="492" y="620"/>
                  <a:pt x="492" y="620"/>
                </a:cubicBezTo>
                <a:cubicBezTo>
                  <a:pt x="492" y="620"/>
                  <a:pt x="492" y="621"/>
                  <a:pt x="492" y="621"/>
                </a:cubicBezTo>
                <a:cubicBezTo>
                  <a:pt x="492" y="621"/>
                  <a:pt x="491" y="621"/>
                  <a:pt x="491" y="621"/>
                </a:cubicBezTo>
                <a:cubicBezTo>
                  <a:pt x="491" y="621"/>
                  <a:pt x="490" y="621"/>
                  <a:pt x="490" y="622"/>
                </a:cubicBezTo>
                <a:cubicBezTo>
                  <a:pt x="490" y="622"/>
                  <a:pt x="490" y="622"/>
                  <a:pt x="490" y="622"/>
                </a:cubicBezTo>
                <a:cubicBezTo>
                  <a:pt x="490" y="622"/>
                  <a:pt x="489" y="622"/>
                  <a:pt x="489" y="622"/>
                </a:cubicBezTo>
                <a:cubicBezTo>
                  <a:pt x="489" y="622"/>
                  <a:pt x="488" y="622"/>
                  <a:pt x="488" y="623"/>
                </a:cubicBezTo>
                <a:cubicBezTo>
                  <a:pt x="487" y="623"/>
                  <a:pt x="487" y="624"/>
                  <a:pt x="487" y="624"/>
                </a:cubicBezTo>
                <a:cubicBezTo>
                  <a:pt x="487" y="624"/>
                  <a:pt x="486" y="624"/>
                  <a:pt x="486" y="624"/>
                </a:cubicBezTo>
                <a:cubicBezTo>
                  <a:pt x="486" y="624"/>
                  <a:pt x="486" y="624"/>
                  <a:pt x="486" y="624"/>
                </a:cubicBezTo>
                <a:cubicBezTo>
                  <a:pt x="486" y="624"/>
                  <a:pt x="485" y="624"/>
                  <a:pt x="485" y="625"/>
                </a:cubicBezTo>
                <a:cubicBezTo>
                  <a:pt x="485" y="625"/>
                  <a:pt x="484" y="625"/>
                  <a:pt x="484" y="625"/>
                </a:cubicBezTo>
                <a:cubicBezTo>
                  <a:pt x="484" y="625"/>
                  <a:pt x="484" y="625"/>
                  <a:pt x="484" y="625"/>
                </a:cubicBezTo>
                <a:cubicBezTo>
                  <a:pt x="484" y="625"/>
                  <a:pt x="484" y="625"/>
                  <a:pt x="484" y="625"/>
                </a:cubicBezTo>
                <a:cubicBezTo>
                  <a:pt x="482" y="625"/>
                  <a:pt x="480" y="626"/>
                  <a:pt x="479" y="628"/>
                </a:cubicBezTo>
                <a:cubicBezTo>
                  <a:pt x="479" y="628"/>
                  <a:pt x="478" y="628"/>
                  <a:pt x="478" y="628"/>
                </a:cubicBezTo>
                <a:cubicBezTo>
                  <a:pt x="473" y="630"/>
                  <a:pt x="467" y="632"/>
                  <a:pt x="462" y="635"/>
                </a:cubicBezTo>
                <a:cubicBezTo>
                  <a:pt x="462" y="635"/>
                  <a:pt x="462" y="635"/>
                  <a:pt x="462" y="635"/>
                </a:cubicBezTo>
                <a:cubicBezTo>
                  <a:pt x="462" y="635"/>
                  <a:pt x="462" y="635"/>
                  <a:pt x="462" y="635"/>
                </a:cubicBezTo>
                <a:cubicBezTo>
                  <a:pt x="461" y="635"/>
                  <a:pt x="461" y="635"/>
                  <a:pt x="460" y="636"/>
                </a:cubicBezTo>
                <a:cubicBezTo>
                  <a:pt x="460" y="636"/>
                  <a:pt x="459" y="636"/>
                  <a:pt x="459" y="636"/>
                </a:cubicBezTo>
                <a:cubicBezTo>
                  <a:pt x="441" y="643"/>
                  <a:pt x="423" y="649"/>
                  <a:pt x="403" y="653"/>
                </a:cubicBezTo>
                <a:cubicBezTo>
                  <a:pt x="387" y="657"/>
                  <a:pt x="370" y="658"/>
                  <a:pt x="353" y="660"/>
                </a:cubicBezTo>
                <a:close/>
                <a:moveTo>
                  <a:pt x="269" y="151"/>
                </a:moveTo>
                <a:cubicBezTo>
                  <a:pt x="269" y="159"/>
                  <a:pt x="269" y="167"/>
                  <a:pt x="269" y="175"/>
                </a:cubicBezTo>
                <a:cubicBezTo>
                  <a:pt x="269" y="205"/>
                  <a:pt x="269" y="235"/>
                  <a:pt x="269" y="265"/>
                </a:cubicBezTo>
                <a:cubicBezTo>
                  <a:pt x="269" y="265"/>
                  <a:pt x="269" y="265"/>
                  <a:pt x="269" y="265"/>
                </a:cubicBezTo>
                <a:cubicBezTo>
                  <a:pt x="257" y="265"/>
                  <a:pt x="245" y="265"/>
                  <a:pt x="233" y="265"/>
                </a:cubicBezTo>
                <a:cubicBezTo>
                  <a:pt x="203" y="265"/>
                  <a:pt x="172" y="265"/>
                  <a:pt x="142" y="265"/>
                </a:cubicBezTo>
                <a:cubicBezTo>
                  <a:pt x="140" y="265"/>
                  <a:pt x="137" y="264"/>
                  <a:pt x="137" y="268"/>
                </a:cubicBezTo>
                <a:cubicBezTo>
                  <a:pt x="137" y="287"/>
                  <a:pt x="137" y="306"/>
                  <a:pt x="137" y="325"/>
                </a:cubicBezTo>
                <a:cubicBezTo>
                  <a:pt x="137" y="330"/>
                  <a:pt x="137" y="334"/>
                  <a:pt x="137" y="338"/>
                </a:cubicBezTo>
                <a:cubicBezTo>
                  <a:pt x="137" y="356"/>
                  <a:pt x="137" y="374"/>
                  <a:pt x="137" y="393"/>
                </a:cubicBezTo>
                <a:cubicBezTo>
                  <a:pt x="137" y="396"/>
                  <a:pt x="139" y="397"/>
                  <a:pt x="142" y="397"/>
                </a:cubicBezTo>
                <a:cubicBezTo>
                  <a:pt x="155" y="397"/>
                  <a:pt x="169" y="397"/>
                  <a:pt x="182" y="397"/>
                </a:cubicBezTo>
                <a:cubicBezTo>
                  <a:pt x="211" y="397"/>
                  <a:pt x="240" y="397"/>
                  <a:pt x="269" y="397"/>
                </a:cubicBezTo>
                <a:cubicBezTo>
                  <a:pt x="269" y="397"/>
                  <a:pt x="269" y="397"/>
                  <a:pt x="269" y="397"/>
                </a:cubicBezTo>
                <a:cubicBezTo>
                  <a:pt x="269" y="439"/>
                  <a:pt x="269" y="480"/>
                  <a:pt x="269" y="522"/>
                </a:cubicBezTo>
                <a:cubicBezTo>
                  <a:pt x="269" y="528"/>
                  <a:pt x="269" y="528"/>
                  <a:pt x="275" y="528"/>
                </a:cubicBezTo>
                <a:cubicBezTo>
                  <a:pt x="290" y="528"/>
                  <a:pt x="306" y="528"/>
                  <a:pt x="321" y="528"/>
                </a:cubicBezTo>
                <a:cubicBezTo>
                  <a:pt x="347" y="528"/>
                  <a:pt x="372" y="528"/>
                  <a:pt x="397" y="528"/>
                </a:cubicBezTo>
                <a:cubicBezTo>
                  <a:pt x="399" y="528"/>
                  <a:pt x="401" y="529"/>
                  <a:pt x="401" y="526"/>
                </a:cubicBezTo>
                <a:cubicBezTo>
                  <a:pt x="401" y="524"/>
                  <a:pt x="401" y="523"/>
                  <a:pt x="401" y="522"/>
                </a:cubicBezTo>
                <a:cubicBezTo>
                  <a:pt x="401" y="517"/>
                  <a:pt x="401" y="512"/>
                  <a:pt x="401" y="506"/>
                </a:cubicBezTo>
                <a:cubicBezTo>
                  <a:pt x="401" y="505"/>
                  <a:pt x="401" y="505"/>
                  <a:pt x="401" y="504"/>
                </a:cubicBezTo>
                <a:cubicBezTo>
                  <a:pt x="401" y="501"/>
                  <a:pt x="401" y="499"/>
                  <a:pt x="401" y="497"/>
                </a:cubicBezTo>
                <a:cubicBezTo>
                  <a:pt x="401" y="466"/>
                  <a:pt x="401" y="436"/>
                  <a:pt x="401" y="405"/>
                </a:cubicBezTo>
                <a:cubicBezTo>
                  <a:pt x="401" y="403"/>
                  <a:pt x="401" y="400"/>
                  <a:pt x="401" y="398"/>
                </a:cubicBezTo>
                <a:cubicBezTo>
                  <a:pt x="401" y="398"/>
                  <a:pt x="401" y="397"/>
                  <a:pt x="401" y="397"/>
                </a:cubicBezTo>
                <a:cubicBezTo>
                  <a:pt x="429" y="397"/>
                  <a:pt x="457" y="397"/>
                  <a:pt x="486" y="397"/>
                </a:cubicBezTo>
                <a:cubicBezTo>
                  <a:pt x="500" y="397"/>
                  <a:pt x="514" y="397"/>
                  <a:pt x="529" y="397"/>
                </a:cubicBezTo>
                <a:cubicBezTo>
                  <a:pt x="531" y="397"/>
                  <a:pt x="533" y="397"/>
                  <a:pt x="533" y="394"/>
                </a:cubicBezTo>
                <a:cubicBezTo>
                  <a:pt x="533" y="375"/>
                  <a:pt x="533" y="357"/>
                  <a:pt x="532" y="339"/>
                </a:cubicBezTo>
                <a:cubicBezTo>
                  <a:pt x="533" y="338"/>
                  <a:pt x="533" y="336"/>
                  <a:pt x="532" y="334"/>
                </a:cubicBezTo>
                <a:cubicBezTo>
                  <a:pt x="533" y="330"/>
                  <a:pt x="533" y="326"/>
                  <a:pt x="533" y="322"/>
                </a:cubicBezTo>
                <a:cubicBezTo>
                  <a:pt x="533" y="321"/>
                  <a:pt x="533" y="320"/>
                  <a:pt x="532" y="319"/>
                </a:cubicBezTo>
                <a:cubicBezTo>
                  <a:pt x="533" y="303"/>
                  <a:pt x="533" y="287"/>
                  <a:pt x="533" y="271"/>
                </a:cubicBezTo>
                <a:cubicBezTo>
                  <a:pt x="533" y="264"/>
                  <a:pt x="534" y="265"/>
                  <a:pt x="526" y="265"/>
                </a:cubicBezTo>
                <a:cubicBezTo>
                  <a:pt x="485" y="265"/>
                  <a:pt x="443" y="265"/>
                  <a:pt x="401" y="265"/>
                </a:cubicBezTo>
                <a:cubicBezTo>
                  <a:pt x="401" y="264"/>
                  <a:pt x="401" y="264"/>
                  <a:pt x="401" y="263"/>
                </a:cubicBezTo>
                <a:cubicBezTo>
                  <a:pt x="401" y="261"/>
                  <a:pt x="401" y="259"/>
                  <a:pt x="401" y="257"/>
                </a:cubicBezTo>
                <a:cubicBezTo>
                  <a:pt x="401" y="230"/>
                  <a:pt x="401" y="204"/>
                  <a:pt x="401" y="177"/>
                </a:cubicBezTo>
                <a:cubicBezTo>
                  <a:pt x="401" y="169"/>
                  <a:pt x="401" y="162"/>
                  <a:pt x="401" y="154"/>
                </a:cubicBezTo>
                <a:cubicBezTo>
                  <a:pt x="401" y="154"/>
                  <a:pt x="401" y="153"/>
                  <a:pt x="401" y="152"/>
                </a:cubicBezTo>
                <a:cubicBezTo>
                  <a:pt x="401" y="152"/>
                  <a:pt x="401" y="151"/>
                  <a:pt x="401" y="151"/>
                </a:cubicBezTo>
                <a:cubicBezTo>
                  <a:pt x="401" y="149"/>
                  <a:pt x="401" y="148"/>
                  <a:pt x="401" y="147"/>
                </a:cubicBezTo>
                <a:cubicBezTo>
                  <a:pt x="401" y="142"/>
                  <a:pt x="402" y="138"/>
                  <a:pt x="400" y="133"/>
                </a:cubicBezTo>
                <a:cubicBezTo>
                  <a:pt x="398" y="132"/>
                  <a:pt x="395" y="132"/>
                  <a:pt x="392" y="133"/>
                </a:cubicBezTo>
                <a:cubicBezTo>
                  <a:pt x="391" y="133"/>
                  <a:pt x="390" y="133"/>
                  <a:pt x="388" y="133"/>
                </a:cubicBezTo>
                <a:cubicBezTo>
                  <a:pt x="388" y="133"/>
                  <a:pt x="387" y="133"/>
                  <a:pt x="387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84" y="133"/>
                  <a:pt x="383" y="133"/>
                  <a:pt x="382" y="133"/>
                </a:cubicBezTo>
                <a:cubicBezTo>
                  <a:pt x="380" y="133"/>
                  <a:pt x="378" y="133"/>
                  <a:pt x="375" y="133"/>
                </a:cubicBezTo>
                <a:cubicBezTo>
                  <a:pt x="374" y="133"/>
                  <a:pt x="373" y="133"/>
                  <a:pt x="372" y="133"/>
                </a:cubicBezTo>
                <a:cubicBezTo>
                  <a:pt x="371" y="133"/>
                  <a:pt x="369" y="132"/>
                  <a:pt x="369" y="134"/>
                </a:cubicBezTo>
                <a:cubicBezTo>
                  <a:pt x="365" y="134"/>
                  <a:pt x="361" y="132"/>
                  <a:pt x="357" y="134"/>
                </a:cubicBezTo>
                <a:cubicBezTo>
                  <a:pt x="355" y="132"/>
                  <a:pt x="352" y="133"/>
                  <a:pt x="349" y="133"/>
                </a:cubicBezTo>
                <a:cubicBezTo>
                  <a:pt x="346" y="132"/>
                  <a:pt x="343" y="133"/>
                  <a:pt x="341" y="133"/>
                </a:cubicBezTo>
                <a:cubicBezTo>
                  <a:pt x="338" y="133"/>
                  <a:pt x="336" y="133"/>
                  <a:pt x="333" y="133"/>
                </a:cubicBezTo>
                <a:cubicBezTo>
                  <a:pt x="331" y="133"/>
                  <a:pt x="328" y="133"/>
                  <a:pt x="326" y="133"/>
                </a:cubicBezTo>
                <a:cubicBezTo>
                  <a:pt x="322" y="133"/>
                  <a:pt x="317" y="132"/>
                  <a:pt x="313" y="133"/>
                </a:cubicBezTo>
                <a:cubicBezTo>
                  <a:pt x="311" y="133"/>
                  <a:pt x="308" y="133"/>
                  <a:pt x="306" y="133"/>
                </a:cubicBezTo>
                <a:cubicBezTo>
                  <a:pt x="301" y="132"/>
                  <a:pt x="297" y="133"/>
                  <a:pt x="293" y="133"/>
                </a:cubicBezTo>
                <a:cubicBezTo>
                  <a:pt x="292" y="133"/>
                  <a:pt x="291" y="133"/>
                  <a:pt x="290" y="133"/>
                </a:cubicBezTo>
                <a:cubicBezTo>
                  <a:pt x="290" y="133"/>
                  <a:pt x="289" y="133"/>
                  <a:pt x="289" y="133"/>
                </a:cubicBezTo>
                <a:cubicBezTo>
                  <a:pt x="287" y="133"/>
                  <a:pt x="285" y="133"/>
                  <a:pt x="284" y="133"/>
                </a:cubicBezTo>
                <a:cubicBezTo>
                  <a:pt x="283" y="133"/>
                  <a:pt x="282" y="133"/>
                  <a:pt x="282" y="134"/>
                </a:cubicBezTo>
                <a:cubicBezTo>
                  <a:pt x="282" y="134"/>
                  <a:pt x="281" y="134"/>
                  <a:pt x="281" y="134"/>
                </a:cubicBezTo>
                <a:cubicBezTo>
                  <a:pt x="279" y="132"/>
                  <a:pt x="276" y="133"/>
                  <a:pt x="274" y="133"/>
                </a:cubicBezTo>
                <a:cubicBezTo>
                  <a:pt x="268" y="133"/>
                  <a:pt x="268" y="133"/>
                  <a:pt x="269" y="139"/>
                </a:cubicBezTo>
                <a:cubicBezTo>
                  <a:pt x="269" y="143"/>
                  <a:pt x="269" y="147"/>
                  <a:pt x="269" y="15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68">
            <a:extLst>
              <a:ext uri="{FF2B5EF4-FFF2-40B4-BE49-F238E27FC236}">
                <a16:creationId xmlns:a16="http://schemas.microsoft.com/office/drawing/2014/main" id="{6470FBA2-F533-479A-AB62-716664BA1E10}"/>
              </a:ext>
            </a:extLst>
          </p:cNvPr>
          <p:cNvSpPr>
            <a:spLocks noEditPoints="1"/>
          </p:cNvSpPr>
          <p:nvPr/>
        </p:nvSpPr>
        <p:spPr bwMode="auto">
          <a:xfrm>
            <a:off x="7135813" y="2405414"/>
            <a:ext cx="1491480" cy="1481376"/>
          </a:xfrm>
          <a:custGeom>
            <a:avLst/>
            <a:gdLst>
              <a:gd name="T0" fmla="*/ 317 w 664"/>
              <a:gd name="T1" fmla="*/ 660 h 660"/>
              <a:gd name="T2" fmla="*/ 190 w 664"/>
              <a:gd name="T3" fmla="*/ 627 h 660"/>
              <a:gd name="T4" fmla="*/ 186 w 664"/>
              <a:gd name="T5" fmla="*/ 625 h 660"/>
              <a:gd name="T6" fmla="*/ 184 w 664"/>
              <a:gd name="T7" fmla="*/ 624 h 660"/>
              <a:gd name="T8" fmla="*/ 180 w 664"/>
              <a:gd name="T9" fmla="*/ 622 h 660"/>
              <a:gd name="T10" fmla="*/ 145 w 664"/>
              <a:gd name="T11" fmla="*/ 600 h 660"/>
              <a:gd name="T12" fmla="*/ 129 w 664"/>
              <a:gd name="T13" fmla="*/ 588 h 660"/>
              <a:gd name="T14" fmla="*/ 117 w 664"/>
              <a:gd name="T15" fmla="*/ 578 h 660"/>
              <a:gd name="T16" fmla="*/ 115 w 664"/>
              <a:gd name="T17" fmla="*/ 577 h 660"/>
              <a:gd name="T18" fmla="*/ 102 w 664"/>
              <a:gd name="T19" fmla="*/ 564 h 660"/>
              <a:gd name="T20" fmla="*/ 72 w 664"/>
              <a:gd name="T21" fmla="*/ 530 h 660"/>
              <a:gd name="T22" fmla="*/ 61 w 664"/>
              <a:gd name="T23" fmla="*/ 513 h 660"/>
              <a:gd name="T24" fmla="*/ 59 w 664"/>
              <a:gd name="T25" fmla="*/ 512 h 660"/>
              <a:gd name="T26" fmla="*/ 56 w 664"/>
              <a:gd name="T27" fmla="*/ 506 h 660"/>
              <a:gd name="T28" fmla="*/ 45 w 664"/>
              <a:gd name="T29" fmla="*/ 173 h 660"/>
              <a:gd name="T30" fmla="*/ 50 w 664"/>
              <a:gd name="T31" fmla="*/ 164 h 660"/>
              <a:gd name="T32" fmla="*/ 395 w 664"/>
              <a:gd name="T33" fmla="*/ 7 h 660"/>
              <a:gd name="T34" fmla="*/ 606 w 664"/>
              <a:gd name="T35" fmla="*/ 143 h 660"/>
              <a:gd name="T36" fmla="*/ 615 w 664"/>
              <a:gd name="T37" fmla="*/ 157 h 660"/>
              <a:gd name="T38" fmla="*/ 630 w 664"/>
              <a:gd name="T39" fmla="*/ 183 h 660"/>
              <a:gd name="T40" fmla="*/ 640 w 664"/>
              <a:gd name="T41" fmla="*/ 206 h 660"/>
              <a:gd name="T42" fmla="*/ 656 w 664"/>
              <a:gd name="T43" fmla="*/ 254 h 660"/>
              <a:gd name="T44" fmla="*/ 664 w 664"/>
              <a:gd name="T45" fmla="*/ 316 h 660"/>
              <a:gd name="T46" fmla="*/ 661 w 664"/>
              <a:gd name="T47" fmla="*/ 379 h 660"/>
              <a:gd name="T48" fmla="*/ 643 w 664"/>
              <a:gd name="T49" fmla="*/ 448 h 660"/>
              <a:gd name="T50" fmla="*/ 641 w 664"/>
              <a:gd name="T51" fmla="*/ 455 h 660"/>
              <a:gd name="T52" fmla="*/ 583 w 664"/>
              <a:gd name="T53" fmla="*/ 548 h 660"/>
              <a:gd name="T54" fmla="*/ 568 w 664"/>
              <a:gd name="T55" fmla="*/ 564 h 660"/>
              <a:gd name="T56" fmla="*/ 567 w 664"/>
              <a:gd name="T57" fmla="*/ 565 h 660"/>
              <a:gd name="T58" fmla="*/ 566 w 664"/>
              <a:gd name="T59" fmla="*/ 566 h 660"/>
              <a:gd name="T60" fmla="*/ 561 w 664"/>
              <a:gd name="T61" fmla="*/ 571 h 660"/>
              <a:gd name="T62" fmla="*/ 556 w 664"/>
              <a:gd name="T63" fmla="*/ 576 h 660"/>
              <a:gd name="T64" fmla="*/ 541 w 664"/>
              <a:gd name="T65" fmla="*/ 588 h 660"/>
              <a:gd name="T66" fmla="*/ 538 w 664"/>
              <a:gd name="T67" fmla="*/ 591 h 660"/>
              <a:gd name="T68" fmla="*/ 524 w 664"/>
              <a:gd name="T69" fmla="*/ 601 h 660"/>
              <a:gd name="T70" fmla="*/ 520 w 664"/>
              <a:gd name="T71" fmla="*/ 604 h 660"/>
              <a:gd name="T72" fmla="*/ 512 w 664"/>
              <a:gd name="T73" fmla="*/ 609 h 660"/>
              <a:gd name="T74" fmla="*/ 502 w 664"/>
              <a:gd name="T75" fmla="*/ 615 h 660"/>
              <a:gd name="T76" fmla="*/ 493 w 664"/>
              <a:gd name="T77" fmla="*/ 620 h 660"/>
              <a:gd name="T78" fmla="*/ 490 w 664"/>
              <a:gd name="T79" fmla="*/ 622 h 660"/>
              <a:gd name="T80" fmla="*/ 487 w 664"/>
              <a:gd name="T81" fmla="*/ 624 h 660"/>
              <a:gd name="T82" fmla="*/ 484 w 664"/>
              <a:gd name="T83" fmla="*/ 625 h 660"/>
              <a:gd name="T84" fmla="*/ 478 w 664"/>
              <a:gd name="T85" fmla="*/ 628 h 660"/>
              <a:gd name="T86" fmla="*/ 460 w 664"/>
              <a:gd name="T87" fmla="*/ 636 h 660"/>
              <a:gd name="T88" fmla="*/ 269 w 664"/>
              <a:gd name="T89" fmla="*/ 151 h 660"/>
              <a:gd name="T90" fmla="*/ 233 w 664"/>
              <a:gd name="T91" fmla="*/ 265 h 660"/>
              <a:gd name="T92" fmla="*/ 137 w 664"/>
              <a:gd name="T93" fmla="*/ 338 h 660"/>
              <a:gd name="T94" fmla="*/ 269 w 664"/>
              <a:gd name="T95" fmla="*/ 397 h 660"/>
              <a:gd name="T96" fmla="*/ 321 w 664"/>
              <a:gd name="T97" fmla="*/ 528 h 660"/>
              <a:gd name="T98" fmla="*/ 401 w 664"/>
              <a:gd name="T99" fmla="*/ 506 h 660"/>
              <a:gd name="T100" fmla="*/ 401 w 664"/>
              <a:gd name="T101" fmla="*/ 398 h 660"/>
              <a:gd name="T102" fmla="*/ 533 w 664"/>
              <a:gd name="T103" fmla="*/ 394 h 660"/>
              <a:gd name="T104" fmla="*/ 532 w 664"/>
              <a:gd name="T105" fmla="*/ 319 h 660"/>
              <a:gd name="T106" fmla="*/ 401 w 664"/>
              <a:gd name="T107" fmla="*/ 263 h 660"/>
              <a:gd name="T108" fmla="*/ 401 w 664"/>
              <a:gd name="T109" fmla="*/ 152 h 660"/>
              <a:gd name="T110" fmla="*/ 392 w 664"/>
              <a:gd name="T111" fmla="*/ 133 h 660"/>
              <a:gd name="T112" fmla="*/ 382 w 664"/>
              <a:gd name="T113" fmla="*/ 133 h 660"/>
              <a:gd name="T114" fmla="*/ 357 w 664"/>
              <a:gd name="T115" fmla="*/ 134 h 660"/>
              <a:gd name="T116" fmla="*/ 326 w 664"/>
              <a:gd name="T117" fmla="*/ 133 h 660"/>
              <a:gd name="T118" fmla="*/ 290 w 664"/>
              <a:gd name="T119" fmla="*/ 133 h 660"/>
              <a:gd name="T120" fmla="*/ 281 w 664"/>
              <a:gd name="T121" fmla="*/ 134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4" h="660">
                <a:moveTo>
                  <a:pt x="353" y="660"/>
                </a:moveTo>
                <a:cubicBezTo>
                  <a:pt x="353" y="660"/>
                  <a:pt x="352" y="660"/>
                  <a:pt x="352" y="660"/>
                </a:cubicBezTo>
                <a:cubicBezTo>
                  <a:pt x="341" y="660"/>
                  <a:pt x="331" y="660"/>
                  <a:pt x="320" y="660"/>
                </a:cubicBezTo>
                <a:cubicBezTo>
                  <a:pt x="319" y="660"/>
                  <a:pt x="318" y="660"/>
                  <a:pt x="317" y="660"/>
                </a:cubicBezTo>
                <a:cubicBezTo>
                  <a:pt x="301" y="658"/>
                  <a:pt x="286" y="657"/>
                  <a:pt x="270" y="654"/>
                </a:cubicBezTo>
                <a:cubicBezTo>
                  <a:pt x="250" y="650"/>
                  <a:pt x="230" y="644"/>
                  <a:pt x="211" y="636"/>
                </a:cubicBezTo>
                <a:cubicBezTo>
                  <a:pt x="211" y="636"/>
                  <a:pt x="210" y="636"/>
                  <a:pt x="210" y="636"/>
                </a:cubicBezTo>
                <a:cubicBezTo>
                  <a:pt x="203" y="633"/>
                  <a:pt x="196" y="630"/>
                  <a:pt x="190" y="627"/>
                </a:cubicBezTo>
                <a:cubicBezTo>
                  <a:pt x="190" y="627"/>
                  <a:pt x="190" y="627"/>
                  <a:pt x="190" y="627"/>
                </a:cubicBezTo>
                <a:cubicBezTo>
                  <a:pt x="189" y="626"/>
                  <a:pt x="188" y="625"/>
                  <a:pt x="186" y="625"/>
                </a:cubicBezTo>
                <a:cubicBezTo>
                  <a:pt x="186" y="625"/>
                  <a:pt x="186" y="625"/>
                  <a:pt x="186" y="625"/>
                </a:cubicBezTo>
                <a:cubicBezTo>
                  <a:pt x="186" y="625"/>
                  <a:pt x="186" y="625"/>
                  <a:pt x="186" y="625"/>
                </a:cubicBezTo>
                <a:cubicBezTo>
                  <a:pt x="186" y="625"/>
                  <a:pt x="186" y="625"/>
                  <a:pt x="186" y="625"/>
                </a:cubicBezTo>
                <a:cubicBezTo>
                  <a:pt x="185" y="625"/>
                  <a:pt x="185" y="625"/>
                  <a:pt x="185" y="625"/>
                </a:cubicBezTo>
                <a:cubicBezTo>
                  <a:pt x="185" y="625"/>
                  <a:pt x="184" y="624"/>
                  <a:pt x="184" y="624"/>
                </a:cubicBezTo>
                <a:cubicBezTo>
                  <a:pt x="184" y="624"/>
                  <a:pt x="184" y="624"/>
                  <a:pt x="184" y="624"/>
                </a:cubicBezTo>
                <a:cubicBezTo>
                  <a:pt x="184" y="624"/>
                  <a:pt x="184" y="624"/>
                  <a:pt x="184" y="624"/>
                </a:cubicBezTo>
                <a:cubicBezTo>
                  <a:pt x="183" y="624"/>
                  <a:pt x="183" y="623"/>
                  <a:pt x="182" y="623"/>
                </a:cubicBezTo>
                <a:cubicBezTo>
                  <a:pt x="182" y="623"/>
                  <a:pt x="182" y="622"/>
                  <a:pt x="182" y="623"/>
                </a:cubicBezTo>
                <a:cubicBezTo>
                  <a:pt x="181" y="623"/>
                  <a:pt x="181" y="622"/>
                  <a:pt x="180" y="622"/>
                </a:cubicBezTo>
                <a:cubicBezTo>
                  <a:pt x="173" y="618"/>
                  <a:pt x="166" y="614"/>
                  <a:pt x="159" y="609"/>
                </a:cubicBezTo>
                <a:cubicBezTo>
                  <a:pt x="159" y="609"/>
                  <a:pt x="158" y="609"/>
                  <a:pt x="158" y="609"/>
                </a:cubicBezTo>
                <a:cubicBezTo>
                  <a:pt x="154" y="606"/>
                  <a:pt x="150" y="603"/>
                  <a:pt x="145" y="600"/>
                </a:cubicBezTo>
                <a:cubicBezTo>
                  <a:pt x="145" y="600"/>
                  <a:pt x="145" y="600"/>
                  <a:pt x="145" y="600"/>
                </a:cubicBezTo>
                <a:cubicBezTo>
                  <a:pt x="140" y="596"/>
                  <a:pt x="135" y="592"/>
                  <a:pt x="130" y="589"/>
                </a:cubicBezTo>
                <a:cubicBezTo>
                  <a:pt x="130" y="589"/>
                  <a:pt x="130" y="589"/>
                  <a:pt x="130" y="589"/>
                </a:cubicBezTo>
                <a:cubicBezTo>
                  <a:pt x="130" y="588"/>
                  <a:pt x="130" y="588"/>
                  <a:pt x="129" y="588"/>
                </a:cubicBezTo>
                <a:cubicBezTo>
                  <a:pt x="129" y="588"/>
                  <a:pt x="129" y="588"/>
                  <a:pt x="129" y="588"/>
                </a:cubicBezTo>
                <a:cubicBezTo>
                  <a:pt x="126" y="585"/>
                  <a:pt x="123" y="582"/>
                  <a:pt x="119" y="580"/>
                </a:cubicBezTo>
                <a:cubicBezTo>
                  <a:pt x="119" y="580"/>
                  <a:pt x="118" y="579"/>
                  <a:pt x="118" y="579"/>
                </a:cubicBezTo>
                <a:cubicBezTo>
                  <a:pt x="118" y="579"/>
                  <a:pt x="118" y="578"/>
                  <a:pt x="117" y="578"/>
                </a:cubicBezTo>
                <a:cubicBezTo>
                  <a:pt x="117" y="578"/>
                  <a:pt x="117" y="578"/>
                  <a:pt x="117" y="578"/>
                </a:cubicBezTo>
                <a:cubicBezTo>
                  <a:pt x="117" y="578"/>
                  <a:pt x="117" y="577"/>
                  <a:pt x="116" y="578"/>
                </a:cubicBezTo>
                <a:cubicBezTo>
                  <a:pt x="116" y="577"/>
                  <a:pt x="116" y="577"/>
                  <a:pt x="116" y="577"/>
                </a:cubicBezTo>
                <a:cubicBezTo>
                  <a:pt x="116" y="577"/>
                  <a:pt x="116" y="577"/>
                  <a:pt x="116" y="577"/>
                </a:cubicBezTo>
                <a:cubicBezTo>
                  <a:pt x="115" y="577"/>
                  <a:pt x="115" y="577"/>
                  <a:pt x="115" y="577"/>
                </a:cubicBezTo>
                <a:cubicBezTo>
                  <a:pt x="115" y="576"/>
                  <a:pt x="115" y="576"/>
                  <a:pt x="115" y="576"/>
                </a:cubicBezTo>
                <a:cubicBezTo>
                  <a:pt x="111" y="572"/>
                  <a:pt x="107" y="568"/>
                  <a:pt x="102" y="565"/>
                </a:cubicBezTo>
                <a:cubicBezTo>
                  <a:pt x="102" y="564"/>
                  <a:pt x="102" y="564"/>
                  <a:pt x="102" y="564"/>
                </a:cubicBezTo>
                <a:cubicBezTo>
                  <a:pt x="102" y="564"/>
                  <a:pt x="102" y="564"/>
                  <a:pt x="102" y="564"/>
                </a:cubicBezTo>
                <a:cubicBezTo>
                  <a:pt x="101" y="562"/>
                  <a:pt x="99" y="560"/>
                  <a:pt x="97" y="559"/>
                </a:cubicBezTo>
                <a:cubicBezTo>
                  <a:pt x="97" y="559"/>
                  <a:pt x="97" y="559"/>
                  <a:pt x="97" y="559"/>
                </a:cubicBezTo>
                <a:cubicBezTo>
                  <a:pt x="93" y="553"/>
                  <a:pt x="88" y="548"/>
                  <a:pt x="84" y="543"/>
                </a:cubicBezTo>
                <a:cubicBezTo>
                  <a:pt x="80" y="539"/>
                  <a:pt x="77" y="534"/>
                  <a:pt x="72" y="530"/>
                </a:cubicBezTo>
                <a:cubicBezTo>
                  <a:pt x="72" y="529"/>
                  <a:pt x="72" y="529"/>
                  <a:pt x="71" y="528"/>
                </a:cubicBezTo>
                <a:cubicBezTo>
                  <a:pt x="68" y="523"/>
                  <a:pt x="64" y="519"/>
                  <a:pt x="61" y="515"/>
                </a:cubicBezTo>
                <a:cubicBezTo>
                  <a:pt x="61" y="514"/>
                  <a:pt x="61" y="514"/>
                  <a:pt x="60" y="514"/>
                </a:cubicBezTo>
                <a:cubicBezTo>
                  <a:pt x="60" y="514"/>
                  <a:pt x="61" y="513"/>
                  <a:pt x="61" y="513"/>
                </a:cubicBezTo>
                <a:cubicBezTo>
                  <a:pt x="60" y="513"/>
                  <a:pt x="60" y="513"/>
                  <a:pt x="60" y="513"/>
                </a:cubicBezTo>
                <a:cubicBezTo>
                  <a:pt x="60" y="513"/>
                  <a:pt x="60" y="513"/>
                  <a:pt x="60" y="513"/>
                </a:cubicBezTo>
                <a:cubicBezTo>
                  <a:pt x="60" y="513"/>
                  <a:pt x="60" y="513"/>
                  <a:pt x="60" y="513"/>
                </a:cubicBezTo>
                <a:cubicBezTo>
                  <a:pt x="60" y="512"/>
                  <a:pt x="60" y="512"/>
                  <a:pt x="59" y="512"/>
                </a:cubicBezTo>
                <a:cubicBezTo>
                  <a:pt x="59" y="511"/>
                  <a:pt x="59" y="511"/>
                  <a:pt x="59" y="511"/>
                </a:cubicBezTo>
                <a:cubicBezTo>
                  <a:pt x="59" y="510"/>
                  <a:pt x="58" y="509"/>
                  <a:pt x="57" y="509"/>
                </a:cubicBezTo>
                <a:cubicBezTo>
                  <a:pt x="57" y="509"/>
                  <a:pt x="57" y="508"/>
                  <a:pt x="57" y="508"/>
                </a:cubicBezTo>
                <a:cubicBezTo>
                  <a:pt x="57" y="507"/>
                  <a:pt x="57" y="506"/>
                  <a:pt x="56" y="506"/>
                </a:cubicBezTo>
                <a:cubicBezTo>
                  <a:pt x="49" y="495"/>
                  <a:pt x="43" y="485"/>
                  <a:pt x="38" y="473"/>
                </a:cubicBezTo>
                <a:cubicBezTo>
                  <a:pt x="10" y="415"/>
                  <a:pt x="0" y="353"/>
                  <a:pt x="8" y="288"/>
                </a:cubicBezTo>
                <a:cubicBezTo>
                  <a:pt x="13" y="250"/>
                  <a:pt x="25" y="215"/>
                  <a:pt x="41" y="180"/>
                </a:cubicBezTo>
                <a:cubicBezTo>
                  <a:pt x="43" y="178"/>
                  <a:pt x="44" y="176"/>
                  <a:pt x="45" y="173"/>
                </a:cubicBezTo>
                <a:cubicBezTo>
                  <a:pt x="45" y="173"/>
                  <a:pt x="45" y="173"/>
                  <a:pt x="45" y="173"/>
                </a:cubicBezTo>
                <a:cubicBezTo>
                  <a:pt x="47" y="172"/>
                  <a:pt x="47" y="170"/>
                  <a:pt x="47" y="169"/>
                </a:cubicBezTo>
                <a:cubicBezTo>
                  <a:pt x="49" y="168"/>
                  <a:pt x="50" y="166"/>
                  <a:pt x="50" y="164"/>
                </a:cubicBezTo>
                <a:cubicBezTo>
                  <a:pt x="50" y="164"/>
                  <a:pt x="50" y="164"/>
                  <a:pt x="50" y="164"/>
                </a:cubicBezTo>
                <a:cubicBezTo>
                  <a:pt x="51" y="164"/>
                  <a:pt x="51" y="164"/>
                  <a:pt x="51" y="163"/>
                </a:cubicBezTo>
                <a:cubicBezTo>
                  <a:pt x="79" y="118"/>
                  <a:pt x="115" y="80"/>
                  <a:pt x="160" y="51"/>
                </a:cubicBezTo>
                <a:cubicBezTo>
                  <a:pt x="201" y="26"/>
                  <a:pt x="244" y="10"/>
                  <a:pt x="292" y="4"/>
                </a:cubicBezTo>
                <a:cubicBezTo>
                  <a:pt x="326" y="0"/>
                  <a:pt x="361" y="0"/>
                  <a:pt x="395" y="7"/>
                </a:cubicBezTo>
                <a:cubicBezTo>
                  <a:pt x="455" y="18"/>
                  <a:pt x="508" y="44"/>
                  <a:pt x="553" y="84"/>
                </a:cubicBezTo>
                <a:cubicBezTo>
                  <a:pt x="567" y="96"/>
                  <a:pt x="580" y="109"/>
                  <a:pt x="591" y="124"/>
                </a:cubicBezTo>
                <a:cubicBezTo>
                  <a:pt x="592" y="125"/>
                  <a:pt x="592" y="125"/>
                  <a:pt x="593" y="125"/>
                </a:cubicBezTo>
                <a:cubicBezTo>
                  <a:pt x="596" y="132"/>
                  <a:pt x="602" y="137"/>
                  <a:pt x="606" y="143"/>
                </a:cubicBezTo>
                <a:cubicBezTo>
                  <a:pt x="607" y="145"/>
                  <a:pt x="608" y="147"/>
                  <a:pt x="610" y="149"/>
                </a:cubicBezTo>
                <a:cubicBezTo>
                  <a:pt x="611" y="151"/>
                  <a:pt x="612" y="153"/>
                  <a:pt x="614" y="154"/>
                </a:cubicBezTo>
                <a:cubicBezTo>
                  <a:pt x="614" y="154"/>
                  <a:pt x="614" y="154"/>
                  <a:pt x="614" y="154"/>
                </a:cubicBezTo>
                <a:cubicBezTo>
                  <a:pt x="614" y="155"/>
                  <a:pt x="614" y="156"/>
                  <a:pt x="615" y="157"/>
                </a:cubicBezTo>
                <a:cubicBezTo>
                  <a:pt x="615" y="157"/>
                  <a:pt x="615" y="157"/>
                  <a:pt x="615" y="157"/>
                </a:cubicBezTo>
                <a:cubicBezTo>
                  <a:pt x="615" y="158"/>
                  <a:pt x="616" y="158"/>
                  <a:pt x="616" y="159"/>
                </a:cubicBezTo>
                <a:cubicBezTo>
                  <a:pt x="616" y="159"/>
                  <a:pt x="617" y="159"/>
                  <a:pt x="617" y="159"/>
                </a:cubicBezTo>
                <a:cubicBezTo>
                  <a:pt x="621" y="167"/>
                  <a:pt x="625" y="175"/>
                  <a:pt x="630" y="183"/>
                </a:cubicBezTo>
                <a:cubicBezTo>
                  <a:pt x="630" y="183"/>
                  <a:pt x="630" y="184"/>
                  <a:pt x="630" y="184"/>
                </a:cubicBezTo>
                <a:cubicBezTo>
                  <a:pt x="630" y="185"/>
                  <a:pt x="631" y="186"/>
                  <a:pt x="632" y="187"/>
                </a:cubicBezTo>
                <a:cubicBezTo>
                  <a:pt x="632" y="187"/>
                  <a:pt x="632" y="187"/>
                  <a:pt x="632" y="187"/>
                </a:cubicBezTo>
                <a:cubicBezTo>
                  <a:pt x="635" y="193"/>
                  <a:pt x="638" y="199"/>
                  <a:pt x="640" y="206"/>
                </a:cubicBezTo>
                <a:cubicBezTo>
                  <a:pt x="640" y="206"/>
                  <a:pt x="640" y="206"/>
                  <a:pt x="641" y="207"/>
                </a:cubicBezTo>
                <a:cubicBezTo>
                  <a:pt x="641" y="210"/>
                  <a:pt x="642" y="212"/>
                  <a:pt x="644" y="215"/>
                </a:cubicBezTo>
                <a:cubicBezTo>
                  <a:pt x="644" y="215"/>
                  <a:pt x="644" y="216"/>
                  <a:pt x="644" y="216"/>
                </a:cubicBezTo>
                <a:cubicBezTo>
                  <a:pt x="648" y="229"/>
                  <a:pt x="653" y="241"/>
                  <a:pt x="656" y="254"/>
                </a:cubicBezTo>
                <a:cubicBezTo>
                  <a:pt x="658" y="266"/>
                  <a:pt x="660" y="278"/>
                  <a:pt x="662" y="290"/>
                </a:cubicBezTo>
                <a:cubicBezTo>
                  <a:pt x="662" y="291"/>
                  <a:pt x="663" y="292"/>
                  <a:pt x="663" y="292"/>
                </a:cubicBezTo>
                <a:cubicBezTo>
                  <a:pt x="663" y="298"/>
                  <a:pt x="663" y="304"/>
                  <a:pt x="664" y="311"/>
                </a:cubicBezTo>
                <a:cubicBezTo>
                  <a:pt x="664" y="312"/>
                  <a:pt x="664" y="314"/>
                  <a:pt x="664" y="316"/>
                </a:cubicBezTo>
                <a:cubicBezTo>
                  <a:pt x="664" y="326"/>
                  <a:pt x="664" y="337"/>
                  <a:pt x="664" y="347"/>
                </a:cubicBezTo>
                <a:cubicBezTo>
                  <a:pt x="664" y="349"/>
                  <a:pt x="664" y="350"/>
                  <a:pt x="664" y="351"/>
                </a:cubicBezTo>
                <a:cubicBezTo>
                  <a:pt x="663" y="360"/>
                  <a:pt x="662" y="368"/>
                  <a:pt x="662" y="377"/>
                </a:cubicBezTo>
                <a:cubicBezTo>
                  <a:pt x="662" y="377"/>
                  <a:pt x="661" y="378"/>
                  <a:pt x="661" y="379"/>
                </a:cubicBezTo>
                <a:cubicBezTo>
                  <a:pt x="660" y="385"/>
                  <a:pt x="659" y="392"/>
                  <a:pt x="657" y="399"/>
                </a:cubicBezTo>
                <a:cubicBezTo>
                  <a:pt x="654" y="415"/>
                  <a:pt x="649" y="430"/>
                  <a:pt x="644" y="446"/>
                </a:cubicBezTo>
                <a:cubicBezTo>
                  <a:pt x="644" y="446"/>
                  <a:pt x="644" y="446"/>
                  <a:pt x="644" y="447"/>
                </a:cubicBezTo>
                <a:cubicBezTo>
                  <a:pt x="643" y="447"/>
                  <a:pt x="643" y="448"/>
                  <a:pt x="643" y="448"/>
                </a:cubicBezTo>
                <a:cubicBezTo>
                  <a:pt x="643" y="448"/>
                  <a:pt x="643" y="449"/>
                  <a:pt x="643" y="449"/>
                </a:cubicBezTo>
                <a:cubicBezTo>
                  <a:pt x="643" y="449"/>
                  <a:pt x="642" y="450"/>
                  <a:pt x="642" y="450"/>
                </a:cubicBezTo>
                <a:cubicBezTo>
                  <a:pt x="642" y="451"/>
                  <a:pt x="642" y="451"/>
                  <a:pt x="642" y="451"/>
                </a:cubicBezTo>
                <a:cubicBezTo>
                  <a:pt x="641" y="452"/>
                  <a:pt x="641" y="454"/>
                  <a:pt x="641" y="455"/>
                </a:cubicBezTo>
                <a:cubicBezTo>
                  <a:pt x="640" y="455"/>
                  <a:pt x="640" y="456"/>
                  <a:pt x="640" y="456"/>
                </a:cubicBezTo>
                <a:cubicBezTo>
                  <a:pt x="638" y="461"/>
                  <a:pt x="635" y="467"/>
                  <a:pt x="633" y="472"/>
                </a:cubicBezTo>
                <a:cubicBezTo>
                  <a:pt x="623" y="493"/>
                  <a:pt x="610" y="511"/>
                  <a:pt x="598" y="530"/>
                </a:cubicBezTo>
                <a:cubicBezTo>
                  <a:pt x="593" y="536"/>
                  <a:pt x="587" y="542"/>
                  <a:pt x="583" y="548"/>
                </a:cubicBezTo>
                <a:cubicBezTo>
                  <a:pt x="582" y="549"/>
                  <a:pt x="581" y="550"/>
                  <a:pt x="580" y="551"/>
                </a:cubicBezTo>
                <a:cubicBezTo>
                  <a:pt x="576" y="555"/>
                  <a:pt x="572" y="559"/>
                  <a:pt x="569" y="563"/>
                </a:cubicBezTo>
                <a:cubicBezTo>
                  <a:pt x="569" y="563"/>
                  <a:pt x="569" y="564"/>
                  <a:pt x="569" y="564"/>
                </a:cubicBezTo>
                <a:cubicBezTo>
                  <a:pt x="568" y="564"/>
                  <a:pt x="568" y="564"/>
                  <a:pt x="568" y="564"/>
                </a:cubicBezTo>
                <a:cubicBezTo>
                  <a:pt x="568" y="564"/>
                  <a:pt x="568" y="564"/>
                  <a:pt x="568" y="564"/>
                </a:cubicBezTo>
                <a:cubicBezTo>
                  <a:pt x="568" y="564"/>
                  <a:pt x="568" y="565"/>
                  <a:pt x="568" y="565"/>
                </a:cubicBezTo>
                <a:cubicBezTo>
                  <a:pt x="567" y="564"/>
                  <a:pt x="567" y="565"/>
                  <a:pt x="567" y="565"/>
                </a:cubicBezTo>
                <a:cubicBezTo>
                  <a:pt x="567" y="565"/>
                  <a:pt x="567" y="565"/>
                  <a:pt x="567" y="565"/>
                </a:cubicBezTo>
                <a:cubicBezTo>
                  <a:pt x="567" y="565"/>
                  <a:pt x="567" y="565"/>
                  <a:pt x="567" y="565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4" y="567"/>
                  <a:pt x="563" y="568"/>
                  <a:pt x="562" y="570"/>
                </a:cubicBezTo>
                <a:cubicBezTo>
                  <a:pt x="562" y="570"/>
                  <a:pt x="562" y="570"/>
                  <a:pt x="562" y="570"/>
                </a:cubicBezTo>
                <a:cubicBezTo>
                  <a:pt x="562" y="570"/>
                  <a:pt x="561" y="570"/>
                  <a:pt x="561" y="571"/>
                </a:cubicBezTo>
                <a:cubicBezTo>
                  <a:pt x="561" y="571"/>
                  <a:pt x="561" y="571"/>
                  <a:pt x="561" y="571"/>
                </a:cubicBezTo>
                <a:cubicBezTo>
                  <a:pt x="560" y="571"/>
                  <a:pt x="560" y="572"/>
                  <a:pt x="559" y="573"/>
                </a:cubicBezTo>
                <a:cubicBezTo>
                  <a:pt x="559" y="573"/>
                  <a:pt x="559" y="573"/>
                  <a:pt x="559" y="573"/>
                </a:cubicBezTo>
                <a:cubicBezTo>
                  <a:pt x="558" y="573"/>
                  <a:pt x="556" y="574"/>
                  <a:pt x="556" y="576"/>
                </a:cubicBezTo>
                <a:cubicBezTo>
                  <a:pt x="556" y="576"/>
                  <a:pt x="556" y="576"/>
                  <a:pt x="556" y="576"/>
                </a:cubicBezTo>
                <a:cubicBezTo>
                  <a:pt x="554" y="576"/>
                  <a:pt x="554" y="577"/>
                  <a:pt x="553" y="578"/>
                </a:cubicBezTo>
                <a:cubicBezTo>
                  <a:pt x="553" y="578"/>
                  <a:pt x="553" y="578"/>
                  <a:pt x="553" y="578"/>
                </a:cubicBezTo>
                <a:cubicBezTo>
                  <a:pt x="553" y="578"/>
                  <a:pt x="553" y="578"/>
                  <a:pt x="553" y="578"/>
                </a:cubicBezTo>
                <a:cubicBezTo>
                  <a:pt x="549" y="581"/>
                  <a:pt x="545" y="585"/>
                  <a:pt x="541" y="588"/>
                </a:cubicBezTo>
                <a:cubicBezTo>
                  <a:pt x="541" y="588"/>
                  <a:pt x="541" y="588"/>
                  <a:pt x="541" y="588"/>
                </a:cubicBezTo>
                <a:cubicBezTo>
                  <a:pt x="540" y="589"/>
                  <a:pt x="539" y="589"/>
                  <a:pt x="539" y="590"/>
                </a:cubicBezTo>
                <a:cubicBezTo>
                  <a:pt x="538" y="590"/>
                  <a:pt x="538" y="590"/>
                  <a:pt x="538" y="591"/>
                </a:cubicBezTo>
                <a:cubicBezTo>
                  <a:pt x="538" y="591"/>
                  <a:pt x="538" y="591"/>
                  <a:pt x="538" y="591"/>
                </a:cubicBezTo>
                <a:cubicBezTo>
                  <a:pt x="538" y="591"/>
                  <a:pt x="538" y="591"/>
                  <a:pt x="538" y="591"/>
                </a:cubicBezTo>
                <a:cubicBezTo>
                  <a:pt x="537" y="591"/>
                  <a:pt x="537" y="591"/>
                  <a:pt x="537" y="591"/>
                </a:cubicBezTo>
                <a:cubicBezTo>
                  <a:pt x="537" y="591"/>
                  <a:pt x="537" y="591"/>
                  <a:pt x="537" y="591"/>
                </a:cubicBezTo>
                <a:cubicBezTo>
                  <a:pt x="533" y="594"/>
                  <a:pt x="528" y="597"/>
                  <a:pt x="524" y="601"/>
                </a:cubicBezTo>
                <a:cubicBezTo>
                  <a:pt x="524" y="601"/>
                  <a:pt x="524" y="601"/>
                  <a:pt x="524" y="601"/>
                </a:cubicBezTo>
                <a:cubicBezTo>
                  <a:pt x="524" y="601"/>
                  <a:pt x="524" y="601"/>
                  <a:pt x="524" y="601"/>
                </a:cubicBezTo>
                <a:cubicBezTo>
                  <a:pt x="522" y="602"/>
                  <a:pt x="521" y="603"/>
                  <a:pt x="520" y="604"/>
                </a:cubicBezTo>
                <a:cubicBezTo>
                  <a:pt x="520" y="604"/>
                  <a:pt x="520" y="604"/>
                  <a:pt x="520" y="604"/>
                </a:cubicBezTo>
                <a:cubicBezTo>
                  <a:pt x="519" y="604"/>
                  <a:pt x="518" y="605"/>
                  <a:pt x="517" y="606"/>
                </a:cubicBezTo>
                <a:cubicBezTo>
                  <a:pt x="517" y="606"/>
                  <a:pt x="517" y="606"/>
                  <a:pt x="517" y="606"/>
                </a:cubicBezTo>
                <a:cubicBezTo>
                  <a:pt x="515" y="606"/>
                  <a:pt x="514" y="607"/>
                  <a:pt x="513" y="608"/>
                </a:cubicBezTo>
                <a:cubicBezTo>
                  <a:pt x="513" y="608"/>
                  <a:pt x="512" y="608"/>
                  <a:pt x="512" y="609"/>
                </a:cubicBezTo>
                <a:cubicBezTo>
                  <a:pt x="512" y="609"/>
                  <a:pt x="512" y="609"/>
                  <a:pt x="512" y="609"/>
                </a:cubicBezTo>
                <a:cubicBezTo>
                  <a:pt x="512" y="609"/>
                  <a:pt x="512" y="609"/>
                  <a:pt x="512" y="609"/>
                </a:cubicBezTo>
                <a:cubicBezTo>
                  <a:pt x="508" y="611"/>
                  <a:pt x="505" y="613"/>
                  <a:pt x="503" y="615"/>
                </a:cubicBezTo>
                <a:cubicBezTo>
                  <a:pt x="503" y="615"/>
                  <a:pt x="502" y="615"/>
                  <a:pt x="502" y="615"/>
                </a:cubicBezTo>
                <a:cubicBezTo>
                  <a:pt x="499" y="616"/>
                  <a:pt x="497" y="618"/>
                  <a:pt x="494" y="619"/>
                </a:cubicBezTo>
                <a:cubicBezTo>
                  <a:pt x="494" y="619"/>
                  <a:pt x="494" y="619"/>
                  <a:pt x="494" y="619"/>
                </a:cubicBezTo>
                <a:cubicBezTo>
                  <a:pt x="494" y="619"/>
                  <a:pt x="494" y="620"/>
                  <a:pt x="494" y="620"/>
                </a:cubicBezTo>
                <a:cubicBezTo>
                  <a:pt x="493" y="620"/>
                  <a:pt x="493" y="620"/>
                  <a:pt x="493" y="620"/>
                </a:cubicBezTo>
                <a:cubicBezTo>
                  <a:pt x="492" y="620"/>
                  <a:pt x="492" y="620"/>
                  <a:pt x="492" y="620"/>
                </a:cubicBezTo>
                <a:cubicBezTo>
                  <a:pt x="492" y="620"/>
                  <a:pt x="492" y="621"/>
                  <a:pt x="492" y="621"/>
                </a:cubicBezTo>
                <a:cubicBezTo>
                  <a:pt x="492" y="621"/>
                  <a:pt x="491" y="621"/>
                  <a:pt x="491" y="621"/>
                </a:cubicBezTo>
                <a:cubicBezTo>
                  <a:pt x="491" y="621"/>
                  <a:pt x="490" y="621"/>
                  <a:pt x="490" y="622"/>
                </a:cubicBezTo>
                <a:cubicBezTo>
                  <a:pt x="490" y="622"/>
                  <a:pt x="490" y="622"/>
                  <a:pt x="490" y="622"/>
                </a:cubicBezTo>
                <a:cubicBezTo>
                  <a:pt x="490" y="622"/>
                  <a:pt x="489" y="622"/>
                  <a:pt x="489" y="622"/>
                </a:cubicBezTo>
                <a:cubicBezTo>
                  <a:pt x="489" y="622"/>
                  <a:pt x="488" y="622"/>
                  <a:pt x="488" y="623"/>
                </a:cubicBezTo>
                <a:cubicBezTo>
                  <a:pt x="487" y="623"/>
                  <a:pt x="487" y="624"/>
                  <a:pt x="487" y="624"/>
                </a:cubicBezTo>
                <a:cubicBezTo>
                  <a:pt x="487" y="624"/>
                  <a:pt x="486" y="624"/>
                  <a:pt x="486" y="624"/>
                </a:cubicBezTo>
                <a:cubicBezTo>
                  <a:pt x="486" y="624"/>
                  <a:pt x="486" y="624"/>
                  <a:pt x="486" y="624"/>
                </a:cubicBezTo>
                <a:cubicBezTo>
                  <a:pt x="486" y="624"/>
                  <a:pt x="485" y="624"/>
                  <a:pt x="485" y="625"/>
                </a:cubicBezTo>
                <a:cubicBezTo>
                  <a:pt x="485" y="625"/>
                  <a:pt x="484" y="625"/>
                  <a:pt x="484" y="625"/>
                </a:cubicBezTo>
                <a:cubicBezTo>
                  <a:pt x="484" y="625"/>
                  <a:pt x="484" y="625"/>
                  <a:pt x="484" y="625"/>
                </a:cubicBezTo>
                <a:cubicBezTo>
                  <a:pt x="484" y="625"/>
                  <a:pt x="484" y="625"/>
                  <a:pt x="484" y="625"/>
                </a:cubicBezTo>
                <a:cubicBezTo>
                  <a:pt x="482" y="625"/>
                  <a:pt x="480" y="626"/>
                  <a:pt x="479" y="628"/>
                </a:cubicBezTo>
                <a:cubicBezTo>
                  <a:pt x="479" y="628"/>
                  <a:pt x="478" y="628"/>
                  <a:pt x="478" y="628"/>
                </a:cubicBezTo>
                <a:cubicBezTo>
                  <a:pt x="473" y="630"/>
                  <a:pt x="467" y="632"/>
                  <a:pt x="462" y="635"/>
                </a:cubicBezTo>
                <a:cubicBezTo>
                  <a:pt x="462" y="635"/>
                  <a:pt x="462" y="635"/>
                  <a:pt x="462" y="635"/>
                </a:cubicBezTo>
                <a:cubicBezTo>
                  <a:pt x="462" y="635"/>
                  <a:pt x="462" y="635"/>
                  <a:pt x="462" y="635"/>
                </a:cubicBezTo>
                <a:cubicBezTo>
                  <a:pt x="461" y="635"/>
                  <a:pt x="461" y="635"/>
                  <a:pt x="460" y="636"/>
                </a:cubicBezTo>
                <a:cubicBezTo>
                  <a:pt x="460" y="636"/>
                  <a:pt x="459" y="636"/>
                  <a:pt x="459" y="636"/>
                </a:cubicBezTo>
                <a:cubicBezTo>
                  <a:pt x="441" y="643"/>
                  <a:pt x="423" y="649"/>
                  <a:pt x="403" y="653"/>
                </a:cubicBezTo>
                <a:cubicBezTo>
                  <a:pt x="387" y="657"/>
                  <a:pt x="370" y="658"/>
                  <a:pt x="353" y="660"/>
                </a:cubicBezTo>
                <a:close/>
                <a:moveTo>
                  <a:pt x="269" y="151"/>
                </a:moveTo>
                <a:cubicBezTo>
                  <a:pt x="269" y="159"/>
                  <a:pt x="269" y="167"/>
                  <a:pt x="269" y="175"/>
                </a:cubicBezTo>
                <a:cubicBezTo>
                  <a:pt x="269" y="205"/>
                  <a:pt x="269" y="235"/>
                  <a:pt x="269" y="265"/>
                </a:cubicBezTo>
                <a:cubicBezTo>
                  <a:pt x="269" y="265"/>
                  <a:pt x="269" y="265"/>
                  <a:pt x="269" y="265"/>
                </a:cubicBezTo>
                <a:cubicBezTo>
                  <a:pt x="257" y="265"/>
                  <a:pt x="245" y="265"/>
                  <a:pt x="233" y="265"/>
                </a:cubicBezTo>
                <a:cubicBezTo>
                  <a:pt x="203" y="265"/>
                  <a:pt x="172" y="265"/>
                  <a:pt x="142" y="265"/>
                </a:cubicBezTo>
                <a:cubicBezTo>
                  <a:pt x="140" y="265"/>
                  <a:pt x="137" y="264"/>
                  <a:pt x="137" y="268"/>
                </a:cubicBezTo>
                <a:cubicBezTo>
                  <a:pt x="137" y="287"/>
                  <a:pt x="137" y="306"/>
                  <a:pt x="137" y="325"/>
                </a:cubicBezTo>
                <a:cubicBezTo>
                  <a:pt x="137" y="330"/>
                  <a:pt x="137" y="334"/>
                  <a:pt x="137" y="338"/>
                </a:cubicBezTo>
                <a:cubicBezTo>
                  <a:pt x="137" y="356"/>
                  <a:pt x="137" y="374"/>
                  <a:pt x="137" y="393"/>
                </a:cubicBezTo>
                <a:cubicBezTo>
                  <a:pt x="137" y="396"/>
                  <a:pt x="139" y="397"/>
                  <a:pt x="142" y="397"/>
                </a:cubicBezTo>
                <a:cubicBezTo>
                  <a:pt x="155" y="397"/>
                  <a:pt x="169" y="397"/>
                  <a:pt x="182" y="397"/>
                </a:cubicBezTo>
                <a:cubicBezTo>
                  <a:pt x="211" y="397"/>
                  <a:pt x="240" y="397"/>
                  <a:pt x="269" y="397"/>
                </a:cubicBezTo>
                <a:cubicBezTo>
                  <a:pt x="269" y="397"/>
                  <a:pt x="269" y="397"/>
                  <a:pt x="269" y="397"/>
                </a:cubicBezTo>
                <a:cubicBezTo>
                  <a:pt x="269" y="439"/>
                  <a:pt x="269" y="480"/>
                  <a:pt x="269" y="522"/>
                </a:cubicBezTo>
                <a:cubicBezTo>
                  <a:pt x="269" y="528"/>
                  <a:pt x="269" y="528"/>
                  <a:pt x="275" y="528"/>
                </a:cubicBezTo>
                <a:cubicBezTo>
                  <a:pt x="290" y="528"/>
                  <a:pt x="306" y="528"/>
                  <a:pt x="321" y="528"/>
                </a:cubicBezTo>
                <a:cubicBezTo>
                  <a:pt x="347" y="528"/>
                  <a:pt x="372" y="528"/>
                  <a:pt x="397" y="528"/>
                </a:cubicBezTo>
                <a:cubicBezTo>
                  <a:pt x="399" y="528"/>
                  <a:pt x="401" y="529"/>
                  <a:pt x="401" y="526"/>
                </a:cubicBezTo>
                <a:cubicBezTo>
                  <a:pt x="401" y="524"/>
                  <a:pt x="401" y="523"/>
                  <a:pt x="401" y="522"/>
                </a:cubicBezTo>
                <a:cubicBezTo>
                  <a:pt x="401" y="517"/>
                  <a:pt x="401" y="512"/>
                  <a:pt x="401" y="506"/>
                </a:cubicBezTo>
                <a:cubicBezTo>
                  <a:pt x="401" y="505"/>
                  <a:pt x="401" y="505"/>
                  <a:pt x="401" y="504"/>
                </a:cubicBezTo>
                <a:cubicBezTo>
                  <a:pt x="401" y="501"/>
                  <a:pt x="401" y="499"/>
                  <a:pt x="401" y="497"/>
                </a:cubicBezTo>
                <a:cubicBezTo>
                  <a:pt x="401" y="466"/>
                  <a:pt x="401" y="436"/>
                  <a:pt x="401" y="405"/>
                </a:cubicBezTo>
                <a:cubicBezTo>
                  <a:pt x="401" y="403"/>
                  <a:pt x="401" y="400"/>
                  <a:pt x="401" y="398"/>
                </a:cubicBezTo>
                <a:cubicBezTo>
                  <a:pt x="401" y="398"/>
                  <a:pt x="401" y="397"/>
                  <a:pt x="401" y="397"/>
                </a:cubicBezTo>
                <a:cubicBezTo>
                  <a:pt x="429" y="397"/>
                  <a:pt x="457" y="397"/>
                  <a:pt x="486" y="397"/>
                </a:cubicBezTo>
                <a:cubicBezTo>
                  <a:pt x="500" y="397"/>
                  <a:pt x="514" y="397"/>
                  <a:pt x="529" y="397"/>
                </a:cubicBezTo>
                <a:cubicBezTo>
                  <a:pt x="531" y="397"/>
                  <a:pt x="533" y="397"/>
                  <a:pt x="533" y="394"/>
                </a:cubicBezTo>
                <a:cubicBezTo>
                  <a:pt x="533" y="375"/>
                  <a:pt x="533" y="357"/>
                  <a:pt x="532" y="339"/>
                </a:cubicBezTo>
                <a:cubicBezTo>
                  <a:pt x="533" y="338"/>
                  <a:pt x="533" y="336"/>
                  <a:pt x="532" y="334"/>
                </a:cubicBezTo>
                <a:cubicBezTo>
                  <a:pt x="533" y="330"/>
                  <a:pt x="533" y="326"/>
                  <a:pt x="533" y="322"/>
                </a:cubicBezTo>
                <a:cubicBezTo>
                  <a:pt x="533" y="321"/>
                  <a:pt x="533" y="320"/>
                  <a:pt x="532" y="319"/>
                </a:cubicBezTo>
                <a:cubicBezTo>
                  <a:pt x="533" y="303"/>
                  <a:pt x="533" y="287"/>
                  <a:pt x="533" y="271"/>
                </a:cubicBezTo>
                <a:cubicBezTo>
                  <a:pt x="533" y="264"/>
                  <a:pt x="534" y="265"/>
                  <a:pt x="526" y="265"/>
                </a:cubicBezTo>
                <a:cubicBezTo>
                  <a:pt x="485" y="265"/>
                  <a:pt x="443" y="265"/>
                  <a:pt x="401" y="265"/>
                </a:cubicBezTo>
                <a:cubicBezTo>
                  <a:pt x="401" y="264"/>
                  <a:pt x="401" y="264"/>
                  <a:pt x="401" y="263"/>
                </a:cubicBezTo>
                <a:cubicBezTo>
                  <a:pt x="401" y="261"/>
                  <a:pt x="401" y="259"/>
                  <a:pt x="401" y="257"/>
                </a:cubicBezTo>
                <a:cubicBezTo>
                  <a:pt x="401" y="230"/>
                  <a:pt x="401" y="204"/>
                  <a:pt x="401" y="177"/>
                </a:cubicBezTo>
                <a:cubicBezTo>
                  <a:pt x="401" y="169"/>
                  <a:pt x="401" y="162"/>
                  <a:pt x="401" y="154"/>
                </a:cubicBezTo>
                <a:cubicBezTo>
                  <a:pt x="401" y="154"/>
                  <a:pt x="401" y="153"/>
                  <a:pt x="401" y="152"/>
                </a:cubicBezTo>
                <a:cubicBezTo>
                  <a:pt x="401" y="152"/>
                  <a:pt x="401" y="151"/>
                  <a:pt x="401" y="151"/>
                </a:cubicBezTo>
                <a:cubicBezTo>
                  <a:pt x="401" y="149"/>
                  <a:pt x="401" y="148"/>
                  <a:pt x="401" y="147"/>
                </a:cubicBezTo>
                <a:cubicBezTo>
                  <a:pt x="401" y="142"/>
                  <a:pt x="402" y="138"/>
                  <a:pt x="400" y="133"/>
                </a:cubicBezTo>
                <a:cubicBezTo>
                  <a:pt x="398" y="132"/>
                  <a:pt x="395" y="132"/>
                  <a:pt x="392" y="133"/>
                </a:cubicBezTo>
                <a:cubicBezTo>
                  <a:pt x="391" y="133"/>
                  <a:pt x="390" y="133"/>
                  <a:pt x="388" y="133"/>
                </a:cubicBezTo>
                <a:cubicBezTo>
                  <a:pt x="388" y="133"/>
                  <a:pt x="387" y="133"/>
                  <a:pt x="387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84" y="133"/>
                  <a:pt x="383" y="133"/>
                  <a:pt x="382" y="133"/>
                </a:cubicBezTo>
                <a:cubicBezTo>
                  <a:pt x="380" y="133"/>
                  <a:pt x="378" y="133"/>
                  <a:pt x="375" y="133"/>
                </a:cubicBezTo>
                <a:cubicBezTo>
                  <a:pt x="374" y="133"/>
                  <a:pt x="373" y="133"/>
                  <a:pt x="372" y="133"/>
                </a:cubicBezTo>
                <a:cubicBezTo>
                  <a:pt x="371" y="133"/>
                  <a:pt x="369" y="132"/>
                  <a:pt x="369" y="134"/>
                </a:cubicBezTo>
                <a:cubicBezTo>
                  <a:pt x="365" y="134"/>
                  <a:pt x="361" y="132"/>
                  <a:pt x="357" y="134"/>
                </a:cubicBezTo>
                <a:cubicBezTo>
                  <a:pt x="355" y="132"/>
                  <a:pt x="352" y="133"/>
                  <a:pt x="349" y="133"/>
                </a:cubicBezTo>
                <a:cubicBezTo>
                  <a:pt x="346" y="132"/>
                  <a:pt x="343" y="133"/>
                  <a:pt x="341" y="133"/>
                </a:cubicBezTo>
                <a:cubicBezTo>
                  <a:pt x="338" y="133"/>
                  <a:pt x="336" y="133"/>
                  <a:pt x="333" y="133"/>
                </a:cubicBezTo>
                <a:cubicBezTo>
                  <a:pt x="331" y="133"/>
                  <a:pt x="328" y="133"/>
                  <a:pt x="326" y="133"/>
                </a:cubicBezTo>
                <a:cubicBezTo>
                  <a:pt x="322" y="133"/>
                  <a:pt x="317" y="132"/>
                  <a:pt x="313" y="133"/>
                </a:cubicBezTo>
                <a:cubicBezTo>
                  <a:pt x="311" y="133"/>
                  <a:pt x="308" y="133"/>
                  <a:pt x="306" y="133"/>
                </a:cubicBezTo>
                <a:cubicBezTo>
                  <a:pt x="301" y="132"/>
                  <a:pt x="297" y="133"/>
                  <a:pt x="293" y="133"/>
                </a:cubicBezTo>
                <a:cubicBezTo>
                  <a:pt x="292" y="133"/>
                  <a:pt x="291" y="133"/>
                  <a:pt x="290" y="133"/>
                </a:cubicBezTo>
                <a:cubicBezTo>
                  <a:pt x="290" y="133"/>
                  <a:pt x="289" y="133"/>
                  <a:pt x="289" y="133"/>
                </a:cubicBezTo>
                <a:cubicBezTo>
                  <a:pt x="287" y="133"/>
                  <a:pt x="285" y="133"/>
                  <a:pt x="284" y="133"/>
                </a:cubicBezTo>
                <a:cubicBezTo>
                  <a:pt x="283" y="133"/>
                  <a:pt x="282" y="133"/>
                  <a:pt x="282" y="134"/>
                </a:cubicBezTo>
                <a:cubicBezTo>
                  <a:pt x="282" y="134"/>
                  <a:pt x="281" y="134"/>
                  <a:pt x="281" y="134"/>
                </a:cubicBezTo>
                <a:cubicBezTo>
                  <a:pt x="279" y="132"/>
                  <a:pt x="276" y="133"/>
                  <a:pt x="274" y="133"/>
                </a:cubicBezTo>
                <a:cubicBezTo>
                  <a:pt x="268" y="133"/>
                  <a:pt x="268" y="133"/>
                  <a:pt x="269" y="139"/>
                </a:cubicBezTo>
                <a:cubicBezTo>
                  <a:pt x="269" y="143"/>
                  <a:pt x="269" y="147"/>
                  <a:pt x="269" y="15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000" name="Grupo 999">
            <a:extLst>
              <a:ext uri="{FF2B5EF4-FFF2-40B4-BE49-F238E27FC236}">
                <a16:creationId xmlns:a16="http://schemas.microsoft.com/office/drawing/2014/main" id="{916844FC-87B1-46D7-895C-687B56882057}"/>
              </a:ext>
            </a:extLst>
          </p:cNvPr>
          <p:cNvGrpSpPr/>
          <p:nvPr/>
        </p:nvGrpSpPr>
        <p:grpSpPr>
          <a:xfrm>
            <a:off x="7379748" y="1520"/>
            <a:ext cx="1764252" cy="2144781"/>
            <a:chOff x="7379748" y="1520"/>
            <a:chExt cx="1764252" cy="214478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31A0A4E-4785-43B1-A295-E0489168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9" name="Rectángulo 998">
              <a:extLst>
                <a:ext uri="{FF2B5EF4-FFF2-40B4-BE49-F238E27FC236}">
                  <a16:creationId xmlns:a16="http://schemas.microsoft.com/office/drawing/2014/main" id="{868438D2-BD52-498A-9F92-B399BF201373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7" name="Rectángulo 106">
              <a:extLst>
                <a:ext uri="{FF2B5EF4-FFF2-40B4-BE49-F238E27FC236}">
                  <a16:creationId xmlns:a16="http://schemas.microsoft.com/office/drawing/2014/main" id="{8E6A5166-9AC7-422A-A369-F9B8E216A703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DCE692AB-A4AB-432F-8759-FCF81C701E97}"/>
              </a:ext>
            </a:extLst>
          </p:cNvPr>
          <p:cNvGrpSpPr/>
          <p:nvPr/>
        </p:nvGrpSpPr>
        <p:grpSpPr>
          <a:xfrm flipH="1">
            <a:off x="0" y="0"/>
            <a:ext cx="1796750" cy="2184289"/>
            <a:chOff x="7379748" y="1520"/>
            <a:chExt cx="1764252" cy="2144781"/>
          </a:xfrm>
        </p:grpSpPr>
        <p:sp>
          <p:nvSpPr>
            <p:cNvPr id="114" name="Freeform 6">
              <a:extLst>
                <a:ext uri="{FF2B5EF4-FFF2-40B4-BE49-F238E27FC236}">
                  <a16:creationId xmlns:a16="http://schemas.microsoft.com/office/drawing/2014/main" id="{3FCD667B-EAA1-474F-A42B-A576809BB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Rectángulo 114">
              <a:extLst>
                <a:ext uri="{FF2B5EF4-FFF2-40B4-BE49-F238E27FC236}">
                  <a16:creationId xmlns:a16="http://schemas.microsoft.com/office/drawing/2014/main" id="{C279F26A-B9A9-4116-93C7-C61D77BF7C9E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6" name="Rectángulo 115">
              <a:extLst>
                <a:ext uri="{FF2B5EF4-FFF2-40B4-BE49-F238E27FC236}">
                  <a16:creationId xmlns:a16="http://schemas.microsoft.com/office/drawing/2014/main" id="{7F6C5099-18A1-45DC-BD07-9912512740DA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1486F8E6-5A14-4EC4-F985-2346DB66D75E}"/>
              </a:ext>
            </a:extLst>
          </p:cNvPr>
          <p:cNvSpPr>
            <a:spLocks noEditPoints="1"/>
          </p:cNvSpPr>
          <p:nvPr/>
        </p:nvSpPr>
        <p:spPr bwMode="auto">
          <a:xfrm>
            <a:off x="3347582" y="382969"/>
            <a:ext cx="2384418" cy="2387953"/>
          </a:xfrm>
          <a:custGeom>
            <a:avLst/>
            <a:gdLst>
              <a:gd name="T0" fmla="*/ 143 w 566"/>
              <a:gd name="T1" fmla="*/ 104 h 567"/>
              <a:gd name="T2" fmla="*/ 389 w 566"/>
              <a:gd name="T3" fmla="*/ 7 h 567"/>
              <a:gd name="T4" fmla="*/ 498 w 566"/>
              <a:gd name="T5" fmla="*/ 109 h 567"/>
              <a:gd name="T6" fmla="*/ 454 w 566"/>
              <a:gd name="T7" fmla="*/ 177 h 567"/>
              <a:gd name="T8" fmla="*/ 389 w 566"/>
              <a:gd name="T9" fmla="*/ 395 h 567"/>
              <a:gd name="T10" fmla="*/ 0 w 566"/>
              <a:gd name="T11" fmla="*/ 384 h 567"/>
              <a:gd name="T12" fmla="*/ 92 w 566"/>
              <a:gd name="T13" fmla="*/ 160 h 567"/>
              <a:gd name="T14" fmla="*/ 298 w 566"/>
              <a:gd name="T15" fmla="*/ 289 h 567"/>
              <a:gd name="T16" fmla="*/ 214 w 566"/>
              <a:gd name="T17" fmla="*/ 208 h 567"/>
              <a:gd name="T18" fmla="*/ 300 w 566"/>
              <a:gd name="T19" fmla="*/ 334 h 567"/>
              <a:gd name="T20" fmla="*/ 303 w 566"/>
              <a:gd name="T21" fmla="*/ 401 h 567"/>
              <a:gd name="T22" fmla="*/ 267 w 566"/>
              <a:gd name="T23" fmla="*/ 311 h 567"/>
              <a:gd name="T24" fmla="*/ 329 w 566"/>
              <a:gd name="T25" fmla="*/ 209 h 567"/>
              <a:gd name="T26" fmla="*/ 298 w 566"/>
              <a:gd name="T27" fmla="*/ 283 h 567"/>
              <a:gd name="T28" fmla="*/ 271 w 566"/>
              <a:gd name="T29" fmla="*/ 274 h 567"/>
              <a:gd name="T30" fmla="*/ 269 w 566"/>
              <a:gd name="T31" fmla="*/ 145 h 567"/>
              <a:gd name="T32" fmla="*/ 309 w 566"/>
              <a:gd name="T33" fmla="*/ 444 h 567"/>
              <a:gd name="T34" fmla="*/ 258 w 566"/>
              <a:gd name="T35" fmla="*/ 362 h 567"/>
              <a:gd name="T36" fmla="*/ 212 w 566"/>
              <a:gd name="T37" fmla="*/ 128 h 567"/>
              <a:gd name="T38" fmla="*/ 220 w 566"/>
              <a:gd name="T39" fmla="*/ 109 h 567"/>
              <a:gd name="T40" fmla="*/ 294 w 566"/>
              <a:gd name="T41" fmla="*/ 132 h 567"/>
              <a:gd name="T42" fmla="*/ 71 w 566"/>
              <a:gd name="T43" fmla="*/ 105 h 567"/>
              <a:gd name="T44" fmla="*/ 401 w 566"/>
              <a:gd name="T45" fmla="*/ 118 h 567"/>
              <a:gd name="T46" fmla="*/ 84 w 566"/>
              <a:gd name="T47" fmla="*/ 135 h 567"/>
              <a:gd name="T48" fmla="*/ 480 w 566"/>
              <a:gd name="T49" fmla="*/ 134 h 567"/>
              <a:gd name="T50" fmla="*/ 254 w 566"/>
              <a:gd name="T51" fmla="*/ 435 h 567"/>
              <a:gd name="T52" fmla="*/ 269 w 566"/>
              <a:gd name="T53" fmla="*/ 426 h 567"/>
              <a:gd name="T54" fmla="*/ 103 w 566"/>
              <a:gd name="T55" fmla="*/ 159 h 567"/>
              <a:gd name="T56" fmla="*/ 398 w 566"/>
              <a:gd name="T57" fmla="*/ 144 h 567"/>
              <a:gd name="T58" fmla="*/ 382 w 566"/>
              <a:gd name="T59" fmla="*/ 166 h 567"/>
              <a:gd name="T60" fmla="*/ 175 w 566"/>
              <a:gd name="T61" fmla="*/ 156 h 567"/>
              <a:gd name="T62" fmla="*/ 273 w 566"/>
              <a:gd name="T63" fmla="*/ 334 h 567"/>
              <a:gd name="T64" fmla="*/ 414 w 566"/>
              <a:gd name="T65" fmla="*/ 189 h 567"/>
              <a:gd name="T66" fmla="*/ 195 w 566"/>
              <a:gd name="T67" fmla="*/ 178 h 567"/>
              <a:gd name="T68" fmla="*/ 157 w 566"/>
              <a:gd name="T69" fmla="*/ 197 h 567"/>
              <a:gd name="T70" fmla="*/ 271 w 566"/>
              <a:gd name="T71" fmla="*/ 116 h 567"/>
              <a:gd name="T72" fmla="*/ 224 w 566"/>
              <a:gd name="T73" fmla="*/ 131 h 567"/>
              <a:gd name="T74" fmla="*/ 206 w 566"/>
              <a:gd name="T75" fmla="*/ 162 h 567"/>
              <a:gd name="T76" fmla="*/ 288 w 566"/>
              <a:gd name="T77" fmla="*/ 377 h 567"/>
              <a:gd name="T78" fmla="*/ 340 w 566"/>
              <a:gd name="T79" fmla="*/ 145 h 567"/>
              <a:gd name="T80" fmla="*/ 362 w 566"/>
              <a:gd name="T81" fmla="*/ 177 h 567"/>
              <a:gd name="T82" fmla="*/ 185 w 566"/>
              <a:gd name="T83" fmla="*/ 195 h 567"/>
              <a:gd name="T84" fmla="*/ 349 w 566"/>
              <a:gd name="T85" fmla="*/ 179 h 567"/>
              <a:gd name="T86" fmla="*/ 278 w 566"/>
              <a:gd name="T87" fmla="*/ 432 h 567"/>
              <a:gd name="T88" fmla="*/ 203 w 566"/>
              <a:gd name="T89" fmla="*/ 201 h 567"/>
              <a:gd name="T90" fmla="*/ 354 w 566"/>
              <a:gd name="T91" fmla="*/ 182 h 567"/>
              <a:gd name="T92" fmla="*/ 240 w 566"/>
              <a:gd name="T93" fmla="*/ 160 h 567"/>
              <a:gd name="T94" fmla="*/ 251 w 566"/>
              <a:gd name="T95" fmla="*/ 156 h 567"/>
              <a:gd name="T96" fmla="*/ 330 w 566"/>
              <a:gd name="T97" fmla="*/ 148 h 567"/>
              <a:gd name="T98" fmla="*/ 219 w 566"/>
              <a:gd name="T99" fmla="*/ 201 h 567"/>
              <a:gd name="T100" fmla="*/ 339 w 566"/>
              <a:gd name="T101" fmla="*/ 185 h 567"/>
              <a:gd name="T102" fmla="*/ 262 w 566"/>
              <a:gd name="T103" fmla="*/ 493 h 567"/>
              <a:gd name="T104" fmla="*/ 313 w 566"/>
              <a:gd name="T105" fmla="*/ 180 h 567"/>
              <a:gd name="T106" fmla="*/ 229 w 566"/>
              <a:gd name="T107" fmla="*/ 135 h 567"/>
              <a:gd name="T108" fmla="*/ 313 w 566"/>
              <a:gd name="T109" fmla="*/ 141 h 567"/>
              <a:gd name="T110" fmla="*/ 245 w 566"/>
              <a:gd name="T111" fmla="*/ 155 h 567"/>
              <a:gd name="T112" fmla="*/ 238 w 566"/>
              <a:gd name="T113" fmla="*/ 188 h 567"/>
              <a:gd name="T114" fmla="*/ 311 w 566"/>
              <a:gd name="T115" fmla="*/ 188 h 567"/>
              <a:gd name="T116" fmla="*/ 247 w 566"/>
              <a:gd name="T117" fmla="*/ 18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6" h="567">
                <a:moveTo>
                  <a:pt x="101" y="153"/>
                </a:moveTo>
                <a:cubicBezTo>
                  <a:pt x="94" y="149"/>
                  <a:pt x="87" y="146"/>
                  <a:pt x="82" y="141"/>
                </a:cubicBezTo>
                <a:cubicBezTo>
                  <a:pt x="76" y="136"/>
                  <a:pt x="77" y="132"/>
                  <a:pt x="85" y="128"/>
                </a:cubicBezTo>
                <a:cubicBezTo>
                  <a:pt x="78" y="123"/>
                  <a:pt x="72" y="117"/>
                  <a:pt x="68" y="110"/>
                </a:cubicBezTo>
                <a:cubicBezTo>
                  <a:pt x="66" y="107"/>
                  <a:pt x="65" y="105"/>
                  <a:pt x="67" y="102"/>
                </a:cubicBezTo>
                <a:cubicBezTo>
                  <a:pt x="68" y="100"/>
                  <a:pt x="71" y="99"/>
                  <a:pt x="74" y="99"/>
                </a:cubicBezTo>
                <a:cubicBezTo>
                  <a:pt x="88" y="100"/>
                  <a:pt x="103" y="103"/>
                  <a:pt x="118" y="103"/>
                </a:cubicBezTo>
                <a:cubicBezTo>
                  <a:pt x="126" y="103"/>
                  <a:pt x="134" y="104"/>
                  <a:pt x="143" y="104"/>
                </a:cubicBezTo>
                <a:cubicBezTo>
                  <a:pt x="144" y="104"/>
                  <a:pt x="146" y="104"/>
                  <a:pt x="146" y="102"/>
                </a:cubicBezTo>
                <a:cubicBezTo>
                  <a:pt x="147" y="97"/>
                  <a:pt x="151" y="96"/>
                  <a:pt x="155" y="96"/>
                </a:cubicBezTo>
                <a:cubicBezTo>
                  <a:pt x="160" y="97"/>
                  <a:pt x="166" y="98"/>
                  <a:pt x="171" y="99"/>
                </a:cubicBezTo>
                <a:cubicBezTo>
                  <a:pt x="175" y="100"/>
                  <a:pt x="177" y="100"/>
                  <a:pt x="177" y="94"/>
                </a:cubicBezTo>
                <a:cubicBezTo>
                  <a:pt x="176" y="65"/>
                  <a:pt x="177" y="35"/>
                  <a:pt x="176" y="6"/>
                </a:cubicBezTo>
                <a:cubicBezTo>
                  <a:pt x="176" y="1"/>
                  <a:pt x="177" y="0"/>
                  <a:pt x="182" y="0"/>
                </a:cubicBezTo>
                <a:cubicBezTo>
                  <a:pt x="249" y="0"/>
                  <a:pt x="316" y="0"/>
                  <a:pt x="383" y="0"/>
                </a:cubicBezTo>
                <a:cubicBezTo>
                  <a:pt x="388" y="0"/>
                  <a:pt x="389" y="2"/>
                  <a:pt x="389" y="7"/>
                </a:cubicBezTo>
                <a:cubicBezTo>
                  <a:pt x="389" y="36"/>
                  <a:pt x="389" y="65"/>
                  <a:pt x="389" y="95"/>
                </a:cubicBezTo>
                <a:cubicBezTo>
                  <a:pt x="389" y="99"/>
                  <a:pt x="390" y="100"/>
                  <a:pt x="394" y="99"/>
                </a:cubicBezTo>
                <a:cubicBezTo>
                  <a:pt x="400" y="98"/>
                  <a:pt x="405" y="97"/>
                  <a:pt x="410" y="97"/>
                </a:cubicBezTo>
                <a:cubicBezTo>
                  <a:pt x="415" y="96"/>
                  <a:pt x="418" y="97"/>
                  <a:pt x="419" y="102"/>
                </a:cubicBezTo>
                <a:cubicBezTo>
                  <a:pt x="420" y="105"/>
                  <a:pt x="422" y="104"/>
                  <a:pt x="423" y="104"/>
                </a:cubicBezTo>
                <a:cubicBezTo>
                  <a:pt x="443" y="104"/>
                  <a:pt x="463" y="103"/>
                  <a:pt x="483" y="100"/>
                </a:cubicBezTo>
                <a:cubicBezTo>
                  <a:pt x="486" y="100"/>
                  <a:pt x="489" y="99"/>
                  <a:pt x="493" y="99"/>
                </a:cubicBezTo>
                <a:cubicBezTo>
                  <a:pt x="499" y="100"/>
                  <a:pt x="501" y="104"/>
                  <a:pt x="498" y="109"/>
                </a:cubicBezTo>
                <a:cubicBezTo>
                  <a:pt x="493" y="116"/>
                  <a:pt x="488" y="123"/>
                  <a:pt x="481" y="128"/>
                </a:cubicBezTo>
                <a:cubicBezTo>
                  <a:pt x="489" y="132"/>
                  <a:pt x="489" y="136"/>
                  <a:pt x="482" y="142"/>
                </a:cubicBezTo>
                <a:cubicBezTo>
                  <a:pt x="477" y="147"/>
                  <a:pt x="471" y="150"/>
                  <a:pt x="464" y="153"/>
                </a:cubicBezTo>
                <a:cubicBezTo>
                  <a:pt x="466" y="154"/>
                  <a:pt x="467" y="154"/>
                  <a:pt x="468" y="154"/>
                </a:cubicBezTo>
                <a:cubicBezTo>
                  <a:pt x="474" y="157"/>
                  <a:pt x="475" y="162"/>
                  <a:pt x="470" y="166"/>
                </a:cubicBezTo>
                <a:cubicBezTo>
                  <a:pt x="465" y="170"/>
                  <a:pt x="459" y="171"/>
                  <a:pt x="454" y="173"/>
                </a:cubicBezTo>
                <a:cubicBezTo>
                  <a:pt x="452" y="174"/>
                  <a:pt x="449" y="173"/>
                  <a:pt x="450" y="175"/>
                </a:cubicBezTo>
                <a:cubicBezTo>
                  <a:pt x="450" y="178"/>
                  <a:pt x="453" y="177"/>
                  <a:pt x="454" y="177"/>
                </a:cubicBezTo>
                <a:cubicBezTo>
                  <a:pt x="485" y="177"/>
                  <a:pt x="515" y="177"/>
                  <a:pt x="545" y="177"/>
                </a:cubicBezTo>
                <a:cubicBezTo>
                  <a:pt x="550" y="177"/>
                  <a:pt x="555" y="177"/>
                  <a:pt x="560" y="177"/>
                </a:cubicBezTo>
                <a:cubicBezTo>
                  <a:pt x="564" y="177"/>
                  <a:pt x="566" y="178"/>
                  <a:pt x="566" y="183"/>
                </a:cubicBezTo>
                <a:cubicBezTo>
                  <a:pt x="566" y="209"/>
                  <a:pt x="566" y="235"/>
                  <a:pt x="566" y="261"/>
                </a:cubicBezTo>
                <a:cubicBezTo>
                  <a:pt x="566" y="302"/>
                  <a:pt x="566" y="343"/>
                  <a:pt x="566" y="384"/>
                </a:cubicBezTo>
                <a:cubicBezTo>
                  <a:pt x="566" y="389"/>
                  <a:pt x="565" y="390"/>
                  <a:pt x="560" y="390"/>
                </a:cubicBezTo>
                <a:cubicBezTo>
                  <a:pt x="505" y="389"/>
                  <a:pt x="450" y="390"/>
                  <a:pt x="395" y="389"/>
                </a:cubicBezTo>
                <a:cubicBezTo>
                  <a:pt x="390" y="389"/>
                  <a:pt x="389" y="390"/>
                  <a:pt x="389" y="395"/>
                </a:cubicBezTo>
                <a:cubicBezTo>
                  <a:pt x="389" y="450"/>
                  <a:pt x="389" y="506"/>
                  <a:pt x="389" y="561"/>
                </a:cubicBezTo>
                <a:cubicBezTo>
                  <a:pt x="389" y="565"/>
                  <a:pt x="388" y="566"/>
                  <a:pt x="384" y="566"/>
                </a:cubicBezTo>
                <a:cubicBezTo>
                  <a:pt x="317" y="566"/>
                  <a:pt x="250" y="566"/>
                  <a:pt x="183" y="566"/>
                </a:cubicBezTo>
                <a:cubicBezTo>
                  <a:pt x="178" y="567"/>
                  <a:pt x="176" y="565"/>
                  <a:pt x="176" y="560"/>
                </a:cubicBezTo>
                <a:cubicBezTo>
                  <a:pt x="177" y="505"/>
                  <a:pt x="176" y="451"/>
                  <a:pt x="177" y="396"/>
                </a:cubicBezTo>
                <a:cubicBezTo>
                  <a:pt x="177" y="390"/>
                  <a:pt x="175" y="389"/>
                  <a:pt x="170" y="389"/>
                </a:cubicBezTo>
                <a:cubicBezTo>
                  <a:pt x="115" y="390"/>
                  <a:pt x="60" y="389"/>
                  <a:pt x="6" y="390"/>
                </a:cubicBezTo>
                <a:cubicBezTo>
                  <a:pt x="1" y="390"/>
                  <a:pt x="0" y="388"/>
                  <a:pt x="0" y="384"/>
                </a:cubicBezTo>
                <a:cubicBezTo>
                  <a:pt x="0" y="317"/>
                  <a:pt x="0" y="249"/>
                  <a:pt x="0" y="182"/>
                </a:cubicBezTo>
                <a:cubicBezTo>
                  <a:pt x="0" y="178"/>
                  <a:pt x="1" y="177"/>
                  <a:pt x="5" y="177"/>
                </a:cubicBezTo>
                <a:cubicBezTo>
                  <a:pt x="39" y="177"/>
                  <a:pt x="72" y="177"/>
                  <a:pt x="106" y="177"/>
                </a:cubicBezTo>
                <a:cubicBezTo>
                  <a:pt x="108" y="177"/>
                  <a:pt x="110" y="177"/>
                  <a:pt x="112" y="177"/>
                </a:cubicBezTo>
                <a:cubicBezTo>
                  <a:pt x="113" y="177"/>
                  <a:pt x="116" y="177"/>
                  <a:pt x="116" y="175"/>
                </a:cubicBezTo>
                <a:cubicBezTo>
                  <a:pt x="116" y="173"/>
                  <a:pt x="114" y="174"/>
                  <a:pt x="112" y="173"/>
                </a:cubicBezTo>
                <a:cubicBezTo>
                  <a:pt x="108" y="172"/>
                  <a:pt x="104" y="171"/>
                  <a:pt x="100" y="169"/>
                </a:cubicBezTo>
                <a:cubicBezTo>
                  <a:pt x="96" y="167"/>
                  <a:pt x="92" y="165"/>
                  <a:pt x="92" y="160"/>
                </a:cubicBezTo>
                <a:cubicBezTo>
                  <a:pt x="92" y="155"/>
                  <a:pt x="97" y="155"/>
                  <a:pt x="101" y="153"/>
                </a:cubicBezTo>
                <a:close/>
                <a:moveTo>
                  <a:pt x="295" y="344"/>
                </a:moveTo>
                <a:cubicBezTo>
                  <a:pt x="295" y="346"/>
                  <a:pt x="295" y="347"/>
                  <a:pt x="295" y="347"/>
                </a:cubicBezTo>
                <a:cubicBezTo>
                  <a:pt x="293" y="353"/>
                  <a:pt x="299" y="353"/>
                  <a:pt x="302" y="356"/>
                </a:cubicBezTo>
                <a:cubicBezTo>
                  <a:pt x="304" y="358"/>
                  <a:pt x="306" y="356"/>
                  <a:pt x="308" y="355"/>
                </a:cubicBezTo>
                <a:cubicBezTo>
                  <a:pt x="314" y="351"/>
                  <a:pt x="319" y="347"/>
                  <a:pt x="324" y="341"/>
                </a:cubicBezTo>
                <a:cubicBezTo>
                  <a:pt x="334" y="330"/>
                  <a:pt x="334" y="317"/>
                  <a:pt x="324" y="306"/>
                </a:cubicBezTo>
                <a:cubicBezTo>
                  <a:pt x="317" y="297"/>
                  <a:pt x="308" y="292"/>
                  <a:pt x="298" y="289"/>
                </a:cubicBezTo>
                <a:cubicBezTo>
                  <a:pt x="278" y="281"/>
                  <a:pt x="256" y="278"/>
                  <a:pt x="236" y="274"/>
                </a:cubicBezTo>
                <a:cubicBezTo>
                  <a:pt x="227" y="272"/>
                  <a:pt x="218" y="269"/>
                  <a:pt x="210" y="264"/>
                </a:cubicBezTo>
                <a:cubicBezTo>
                  <a:pt x="204" y="260"/>
                  <a:pt x="201" y="254"/>
                  <a:pt x="202" y="247"/>
                </a:cubicBezTo>
                <a:cubicBezTo>
                  <a:pt x="202" y="240"/>
                  <a:pt x="208" y="237"/>
                  <a:pt x="214" y="235"/>
                </a:cubicBezTo>
                <a:cubicBezTo>
                  <a:pt x="224" y="231"/>
                  <a:pt x="233" y="227"/>
                  <a:pt x="241" y="220"/>
                </a:cubicBezTo>
                <a:cubicBezTo>
                  <a:pt x="243" y="218"/>
                  <a:pt x="245" y="217"/>
                  <a:pt x="244" y="214"/>
                </a:cubicBezTo>
                <a:cubicBezTo>
                  <a:pt x="243" y="210"/>
                  <a:pt x="240" y="210"/>
                  <a:pt x="238" y="209"/>
                </a:cubicBezTo>
                <a:cubicBezTo>
                  <a:pt x="230" y="209"/>
                  <a:pt x="222" y="208"/>
                  <a:pt x="214" y="208"/>
                </a:cubicBezTo>
                <a:cubicBezTo>
                  <a:pt x="207" y="207"/>
                  <a:pt x="201" y="211"/>
                  <a:pt x="197" y="217"/>
                </a:cubicBezTo>
                <a:cubicBezTo>
                  <a:pt x="194" y="222"/>
                  <a:pt x="191" y="227"/>
                  <a:pt x="187" y="231"/>
                </a:cubicBezTo>
                <a:cubicBezTo>
                  <a:pt x="174" y="248"/>
                  <a:pt x="176" y="269"/>
                  <a:pt x="194" y="281"/>
                </a:cubicBezTo>
                <a:cubicBezTo>
                  <a:pt x="203" y="287"/>
                  <a:pt x="213" y="291"/>
                  <a:pt x="223" y="293"/>
                </a:cubicBezTo>
                <a:cubicBezTo>
                  <a:pt x="242" y="297"/>
                  <a:pt x="260" y="300"/>
                  <a:pt x="279" y="304"/>
                </a:cubicBezTo>
                <a:cubicBezTo>
                  <a:pt x="286" y="305"/>
                  <a:pt x="294" y="307"/>
                  <a:pt x="300" y="312"/>
                </a:cubicBezTo>
                <a:cubicBezTo>
                  <a:pt x="307" y="316"/>
                  <a:pt x="308" y="322"/>
                  <a:pt x="304" y="329"/>
                </a:cubicBezTo>
                <a:cubicBezTo>
                  <a:pt x="302" y="330"/>
                  <a:pt x="301" y="332"/>
                  <a:pt x="300" y="334"/>
                </a:cubicBezTo>
                <a:cubicBezTo>
                  <a:pt x="296" y="337"/>
                  <a:pt x="294" y="340"/>
                  <a:pt x="295" y="344"/>
                </a:cubicBezTo>
                <a:close/>
                <a:moveTo>
                  <a:pt x="248" y="301"/>
                </a:moveTo>
                <a:cubicBezTo>
                  <a:pt x="247" y="300"/>
                  <a:pt x="246" y="301"/>
                  <a:pt x="244" y="302"/>
                </a:cubicBezTo>
                <a:cubicBezTo>
                  <a:pt x="233" y="312"/>
                  <a:pt x="231" y="328"/>
                  <a:pt x="240" y="340"/>
                </a:cubicBezTo>
                <a:cubicBezTo>
                  <a:pt x="246" y="346"/>
                  <a:pt x="252" y="352"/>
                  <a:pt x="258" y="356"/>
                </a:cubicBezTo>
                <a:cubicBezTo>
                  <a:pt x="269" y="363"/>
                  <a:pt x="279" y="368"/>
                  <a:pt x="290" y="375"/>
                </a:cubicBezTo>
                <a:cubicBezTo>
                  <a:pt x="295" y="377"/>
                  <a:pt x="299" y="381"/>
                  <a:pt x="303" y="385"/>
                </a:cubicBezTo>
                <a:cubicBezTo>
                  <a:pt x="309" y="391"/>
                  <a:pt x="309" y="395"/>
                  <a:pt x="303" y="401"/>
                </a:cubicBezTo>
                <a:cubicBezTo>
                  <a:pt x="300" y="404"/>
                  <a:pt x="297" y="406"/>
                  <a:pt x="294" y="408"/>
                </a:cubicBezTo>
                <a:cubicBezTo>
                  <a:pt x="291" y="409"/>
                  <a:pt x="290" y="411"/>
                  <a:pt x="293" y="413"/>
                </a:cubicBezTo>
                <a:cubicBezTo>
                  <a:pt x="304" y="420"/>
                  <a:pt x="308" y="419"/>
                  <a:pt x="319" y="412"/>
                </a:cubicBezTo>
                <a:cubicBezTo>
                  <a:pt x="321" y="411"/>
                  <a:pt x="322" y="410"/>
                  <a:pt x="323" y="409"/>
                </a:cubicBezTo>
                <a:cubicBezTo>
                  <a:pt x="339" y="397"/>
                  <a:pt x="339" y="386"/>
                  <a:pt x="323" y="374"/>
                </a:cubicBezTo>
                <a:cubicBezTo>
                  <a:pt x="314" y="367"/>
                  <a:pt x="304" y="361"/>
                  <a:pt x="294" y="355"/>
                </a:cubicBezTo>
                <a:cubicBezTo>
                  <a:pt x="284" y="349"/>
                  <a:pt x="274" y="342"/>
                  <a:pt x="266" y="333"/>
                </a:cubicBezTo>
                <a:cubicBezTo>
                  <a:pt x="257" y="324"/>
                  <a:pt x="257" y="319"/>
                  <a:pt x="267" y="311"/>
                </a:cubicBezTo>
                <a:cubicBezTo>
                  <a:pt x="268" y="310"/>
                  <a:pt x="269" y="308"/>
                  <a:pt x="268" y="307"/>
                </a:cubicBezTo>
                <a:cubicBezTo>
                  <a:pt x="268" y="305"/>
                  <a:pt x="267" y="304"/>
                  <a:pt x="265" y="304"/>
                </a:cubicBezTo>
                <a:cubicBezTo>
                  <a:pt x="260" y="303"/>
                  <a:pt x="254" y="302"/>
                  <a:pt x="248" y="301"/>
                </a:cubicBezTo>
                <a:close/>
                <a:moveTo>
                  <a:pt x="387" y="254"/>
                </a:moveTo>
                <a:cubicBezTo>
                  <a:pt x="387" y="247"/>
                  <a:pt x="385" y="241"/>
                  <a:pt x="381" y="235"/>
                </a:cubicBezTo>
                <a:cubicBezTo>
                  <a:pt x="377" y="229"/>
                  <a:pt x="372" y="223"/>
                  <a:pt x="368" y="216"/>
                </a:cubicBezTo>
                <a:cubicBezTo>
                  <a:pt x="363" y="210"/>
                  <a:pt x="357" y="207"/>
                  <a:pt x="350" y="207"/>
                </a:cubicBezTo>
                <a:cubicBezTo>
                  <a:pt x="343" y="208"/>
                  <a:pt x="336" y="208"/>
                  <a:pt x="329" y="209"/>
                </a:cubicBezTo>
                <a:cubicBezTo>
                  <a:pt x="326" y="210"/>
                  <a:pt x="323" y="210"/>
                  <a:pt x="322" y="213"/>
                </a:cubicBezTo>
                <a:cubicBezTo>
                  <a:pt x="321" y="217"/>
                  <a:pt x="324" y="219"/>
                  <a:pt x="326" y="221"/>
                </a:cubicBezTo>
                <a:cubicBezTo>
                  <a:pt x="334" y="227"/>
                  <a:pt x="343" y="232"/>
                  <a:pt x="353" y="235"/>
                </a:cubicBezTo>
                <a:cubicBezTo>
                  <a:pt x="360" y="237"/>
                  <a:pt x="364" y="242"/>
                  <a:pt x="364" y="249"/>
                </a:cubicBezTo>
                <a:cubicBezTo>
                  <a:pt x="363" y="256"/>
                  <a:pt x="361" y="262"/>
                  <a:pt x="354" y="265"/>
                </a:cubicBezTo>
                <a:cubicBezTo>
                  <a:pt x="349" y="268"/>
                  <a:pt x="344" y="270"/>
                  <a:pt x="339" y="271"/>
                </a:cubicBezTo>
                <a:cubicBezTo>
                  <a:pt x="327" y="274"/>
                  <a:pt x="315" y="276"/>
                  <a:pt x="304" y="279"/>
                </a:cubicBezTo>
                <a:cubicBezTo>
                  <a:pt x="302" y="280"/>
                  <a:pt x="298" y="279"/>
                  <a:pt x="298" y="283"/>
                </a:cubicBezTo>
                <a:cubicBezTo>
                  <a:pt x="297" y="286"/>
                  <a:pt x="301" y="286"/>
                  <a:pt x="303" y="287"/>
                </a:cubicBezTo>
                <a:cubicBezTo>
                  <a:pt x="305" y="289"/>
                  <a:pt x="309" y="289"/>
                  <a:pt x="311" y="291"/>
                </a:cubicBezTo>
                <a:cubicBezTo>
                  <a:pt x="318" y="297"/>
                  <a:pt x="325" y="297"/>
                  <a:pt x="334" y="295"/>
                </a:cubicBezTo>
                <a:cubicBezTo>
                  <a:pt x="347" y="292"/>
                  <a:pt x="361" y="289"/>
                  <a:pt x="372" y="281"/>
                </a:cubicBezTo>
                <a:cubicBezTo>
                  <a:pt x="381" y="274"/>
                  <a:pt x="387" y="266"/>
                  <a:pt x="387" y="254"/>
                </a:cubicBezTo>
                <a:close/>
                <a:moveTo>
                  <a:pt x="271" y="218"/>
                </a:moveTo>
                <a:cubicBezTo>
                  <a:pt x="271" y="218"/>
                  <a:pt x="271" y="218"/>
                  <a:pt x="271" y="218"/>
                </a:cubicBezTo>
                <a:cubicBezTo>
                  <a:pt x="271" y="236"/>
                  <a:pt x="271" y="255"/>
                  <a:pt x="271" y="274"/>
                </a:cubicBezTo>
                <a:cubicBezTo>
                  <a:pt x="271" y="277"/>
                  <a:pt x="272" y="278"/>
                  <a:pt x="275" y="279"/>
                </a:cubicBezTo>
                <a:cubicBezTo>
                  <a:pt x="280" y="280"/>
                  <a:pt x="284" y="281"/>
                  <a:pt x="289" y="283"/>
                </a:cubicBezTo>
                <a:cubicBezTo>
                  <a:pt x="293" y="284"/>
                  <a:pt x="294" y="283"/>
                  <a:pt x="294" y="279"/>
                </a:cubicBezTo>
                <a:cubicBezTo>
                  <a:pt x="294" y="246"/>
                  <a:pt x="294" y="213"/>
                  <a:pt x="295" y="180"/>
                </a:cubicBezTo>
                <a:cubicBezTo>
                  <a:pt x="295" y="169"/>
                  <a:pt x="294" y="159"/>
                  <a:pt x="298" y="149"/>
                </a:cubicBezTo>
                <a:cubicBezTo>
                  <a:pt x="299" y="147"/>
                  <a:pt x="298" y="146"/>
                  <a:pt x="297" y="145"/>
                </a:cubicBezTo>
                <a:cubicBezTo>
                  <a:pt x="284" y="136"/>
                  <a:pt x="284" y="136"/>
                  <a:pt x="270" y="144"/>
                </a:cubicBezTo>
                <a:cubicBezTo>
                  <a:pt x="270" y="144"/>
                  <a:pt x="270" y="144"/>
                  <a:pt x="269" y="145"/>
                </a:cubicBezTo>
                <a:cubicBezTo>
                  <a:pt x="267" y="145"/>
                  <a:pt x="267" y="147"/>
                  <a:pt x="267" y="149"/>
                </a:cubicBezTo>
                <a:cubicBezTo>
                  <a:pt x="269" y="154"/>
                  <a:pt x="271" y="160"/>
                  <a:pt x="271" y="165"/>
                </a:cubicBezTo>
                <a:cubicBezTo>
                  <a:pt x="271" y="183"/>
                  <a:pt x="271" y="200"/>
                  <a:pt x="271" y="218"/>
                </a:cubicBezTo>
                <a:close/>
                <a:moveTo>
                  <a:pt x="288" y="457"/>
                </a:moveTo>
                <a:cubicBezTo>
                  <a:pt x="288" y="459"/>
                  <a:pt x="288" y="461"/>
                  <a:pt x="288" y="463"/>
                </a:cubicBezTo>
                <a:cubicBezTo>
                  <a:pt x="288" y="465"/>
                  <a:pt x="289" y="466"/>
                  <a:pt x="291" y="467"/>
                </a:cubicBezTo>
                <a:cubicBezTo>
                  <a:pt x="292" y="467"/>
                  <a:pt x="293" y="465"/>
                  <a:pt x="294" y="465"/>
                </a:cubicBezTo>
                <a:cubicBezTo>
                  <a:pt x="299" y="458"/>
                  <a:pt x="305" y="452"/>
                  <a:pt x="309" y="444"/>
                </a:cubicBezTo>
                <a:cubicBezTo>
                  <a:pt x="315" y="433"/>
                  <a:pt x="312" y="426"/>
                  <a:pt x="301" y="420"/>
                </a:cubicBezTo>
                <a:cubicBezTo>
                  <a:pt x="293" y="416"/>
                  <a:pt x="285" y="413"/>
                  <a:pt x="277" y="410"/>
                </a:cubicBezTo>
                <a:cubicBezTo>
                  <a:pt x="272" y="408"/>
                  <a:pt x="266" y="405"/>
                  <a:pt x="262" y="400"/>
                </a:cubicBezTo>
                <a:cubicBezTo>
                  <a:pt x="257" y="395"/>
                  <a:pt x="257" y="390"/>
                  <a:pt x="262" y="385"/>
                </a:cubicBezTo>
                <a:cubicBezTo>
                  <a:pt x="264" y="383"/>
                  <a:pt x="267" y="381"/>
                  <a:pt x="270" y="379"/>
                </a:cubicBezTo>
                <a:cubicBezTo>
                  <a:pt x="272" y="377"/>
                  <a:pt x="273" y="376"/>
                  <a:pt x="272" y="373"/>
                </a:cubicBezTo>
                <a:cubicBezTo>
                  <a:pt x="272" y="368"/>
                  <a:pt x="267" y="362"/>
                  <a:pt x="262" y="362"/>
                </a:cubicBezTo>
                <a:cubicBezTo>
                  <a:pt x="261" y="362"/>
                  <a:pt x="259" y="362"/>
                  <a:pt x="258" y="362"/>
                </a:cubicBezTo>
                <a:cubicBezTo>
                  <a:pt x="252" y="367"/>
                  <a:pt x="246" y="371"/>
                  <a:pt x="240" y="376"/>
                </a:cubicBezTo>
                <a:cubicBezTo>
                  <a:pt x="228" y="387"/>
                  <a:pt x="228" y="396"/>
                  <a:pt x="240" y="407"/>
                </a:cubicBezTo>
                <a:cubicBezTo>
                  <a:pt x="247" y="414"/>
                  <a:pt x="257" y="418"/>
                  <a:pt x="266" y="422"/>
                </a:cubicBezTo>
                <a:cubicBezTo>
                  <a:pt x="273" y="424"/>
                  <a:pt x="279" y="426"/>
                  <a:pt x="285" y="430"/>
                </a:cubicBezTo>
                <a:cubicBezTo>
                  <a:pt x="293" y="434"/>
                  <a:pt x="294" y="438"/>
                  <a:pt x="291" y="446"/>
                </a:cubicBezTo>
                <a:cubicBezTo>
                  <a:pt x="289" y="449"/>
                  <a:pt x="288" y="453"/>
                  <a:pt x="288" y="457"/>
                </a:cubicBezTo>
                <a:close/>
                <a:moveTo>
                  <a:pt x="152" y="103"/>
                </a:moveTo>
                <a:cubicBezTo>
                  <a:pt x="168" y="119"/>
                  <a:pt x="187" y="130"/>
                  <a:pt x="212" y="128"/>
                </a:cubicBezTo>
                <a:cubicBezTo>
                  <a:pt x="224" y="127"/>
                  <a:pt x="235" y="123"/>
                  <a:pt x="247" y="118"/>
                </a:cubicBezTo>
                <a:cubicBezTo>
                  <a:pt x="251" y="117"/>
                  <a:pt x="253" y="118"/>
                  <a:pt x="255" y="122"/>
                </a:cubicBezTo>
                <a:cubicBezTo>
                  <a:pt x="256" y="127"/>
                  <a:pt x="258" y="132"/>
                  <a:pt x="260" y="136"/>
                </a:cubicBezTo>
                <a:cubicBezTo>
                  <a:pt x="264" y="142"/>
                  <a:pt x="269" y="142"/>
                  <a:pt x="273" y="137"/>
                </a:cubicBezTo>
                <a:cubicBezTo>
                  <a:pt x="274" y="136"/>
                  <a:pt x="274" y="135"/>
                  <a:pt x="273" y="134"/>
                </a:cubicBezTo>
                <a:cubicBezTo>
                  <a:pt x="268" y="130"/>
                  <a:pt x="268" y="126"/>
                  <a:pt x="267" y="120"/>
                </a:cubicBezTo>
                <a:cubicBezTo>
                  <a:pt x="267" y="106"/>
                  <a:pt x="260" y="101"/>
                  <a:pt x="246" y="103"/>
                </a:cubicBezTo>
                <a:cubicBezTo>
                  <a:pt x="237" y="105"/>
                  <a:pt x="229" y="108"/>
                  <a:pt x="220" y="109"/>
                </a:cubicBezTo>
                <a:cubicBezTo>
                  <a:pt x="205" y="111"/>
                  <a:pt x="191" y="108"/>
                  <a:pt x="177" y="105"/>
                </a:cubicBezTo>
                <a:cubicBezTo>
                  <a:pt x="168" y="104"/>
                  <a:pt x="160" y="102"/>
                  <a:pt x="152" y="103"/>
                </a:cubicBezTo>
                <a:close/>
                <a:moveTo>
                  <a:pt x="414" y="102"/>
                </a:moveTo>
                <a:cubicBezTo>
                  <a:pt x="407" y="101"/>
                  <a:pt x="401" y="103"/>
                  <a:pt x="395" y="104"/>
                </a:cubicBezTo>
                <a:cubicBezTo>
                  <a:pt x="371" y="109"/>
                  <a:pt x="347" y="113"/>
                  <a:pt x="323" y="104"/>
                </a:cubicBezTo>
                <a:cubicBezTo>
                  <a:pt x="322" y="104"/>
                  <a:pt x="321" y="104"/>
                  <a:pt x="320" y="103"/>
                </a:cubicBezTo>
                <a:cubicBezTo>
                  <a:pt x="305" y="101"/>
                  <a:pt x="298" y="107"/>
                  <a:pt x="298" y="121"/>
                </a:cubicBezTo>
                <a:cubicBezTo>
                  <a:pt x="298" y="125"/>
                  <a:pt x="297" y="130"/>
                  <a:pt x="294" y="132"/>
                </a:cubicBezTo>
                <a:cubicBezTo>
                  <a:pt x="290" y="136"/>
                  <a:pt x="293" y="137"/>
                  <a:pt x="295" y="139"/>
                </a:cubicBezTo>
                <a:cubicBezTo>
                  <a:pt x="299" y="142"/>
                  <a:pt x="302" y="140"/>
                  <a:pt x="305" y="137"/>
                </a:cubicBezTo>
                <a:cubicBezTo>
                  <a:pt x="307" y="133"/>
                  <a:pt x="309" y="128"/>
                  <a:pt x="310" y="124"/>
                </a:cubicBezTo>
                <a:cubicBezTo>
                  <a:pt x="313" y="117"/>
                  <a:pt x="314" y="116"/>
                  <a:pt x="321" y="119"/>
                </a:cubicBezTo>
                <a:cubicBezTo>
                  <a:pt x="327" y="122"/>
                  <a:pt x="334" y="124"/>
                  <a:pt x="341" y="126"/>
                </a:cubicBezTo>
                <a:cubicBezTo>
                  <a:pt x="367" y="132"/>
                  <a:pt x="390" y="125"/>
                  <a:pt x="409" y="108"/>
                </a:cubicBezTo>
                <a:cubicBezTo>
                  <a:pt x="411" y="106"/>
                  <a:pt x="413" y="105"/>
                  <a:pt x="414" y="102"/>
                </a:cubicBezTo>
                <a:close/>
                <a:moveTo>
                  <a:pt x="71" y="105"/>
                </a:moveTo>
                <a:cubicBezTo>
                  <a:pt x="79" y="119"/>
                  <a:pt x="89" y="127"/>
                  <a:pt x="104" y="130"/>
                </a:cubicBezTo>
                <a:cubicBezTo>
                  <a:pt x="115" y="132"/>
                  <a:pt x="126" y="131"/>
                  <a:pt x="137" y="129"/>
                </a:cubicBezTo>
                <a:cubicBezTo>
                  <a:pt x="145" y="128"/>
                  <a:pt x="154" y="126"/>
                  <a:pt x="161" y="121"/>
                </a:cubicBezTo>
                <a:cubicBezTo>
                  <a:pt x="162" y="120"/>
                  <a:pt x="165" y="119"/>
                  <a:pt x="163" y="118"/>
                </a:cubicBezTo>
                <a:cubicBezTo>
                  <a:pt x="158" y="114"/>
                  <a:pt x="154" y="109"/>
                  <a:pt x="147" y="109"/>
                </a:cubicBezTo>
                <a:cubicBezTo>
                  <a:pt x="131" y="109"/>
                  <a:pt x="116" y="108"/>
                  <a:pt x="101" y="107"/>
                </a:cubicBezTo>
                <a:cubicBezTo>
                  <a:pt x="91" y="106"/>
                  <a:pt x="82" y="104"/>
                  <a:pt x="71" y="105"/>
                </a:cubicBezTo>
                <a:close/>
                <a:moveTo>
                  <a:pt x="401" y="118"/>
                </a:moveTo>
                <a:cubicBezTo>
                  <a:pt x="404" y="122"/>
                  <a:pt x="407" y="123"/>
                  <a:pt x="410" y="124"/>
                </a:cubicBezTo>
                <a:cubicBezTo>
                  <a:pt x="426" y="130"/>
                  <a:pt x="442" y="132"/>
                  <a:pt x="458" y="130"/>
                </a:cubicBezTo>
                <a:cubicBezTo>
                  <a:pt x="475" y="129"/>
                  <a:pt x="486" y="120"/>
                  <a:pt x="494" y="105"/>
                </a:cubicBezTo>
                <a:cubicBezTo>
                  <a:pt x="492" y="105"/>
                  <a:pt x="491" y="104"/>
                  <a:pt x="490" y="105"/>
                </a:cubicBezTo>
                <a:cubicBezTo>
                  <a:pt x="465" y="108"/>
                  <a:pt x="440" y="109"/>
                  <a:pt x="415" y="109"/>
                </a:cubicBezTo>
                <a:cubicBezTo>
                  <a:pt x="413" y="109"/>
                  <a:pt x="412" y="110"/>
                  <a:pt x="411" y="111"/>
                </a:cubicBezTo>
                <a:cubicBezTo>
                  <a:pt x="408" y="113"/>
                  <a:pt x="405" y="116"/>
                  <a:pt x="401" y="118"/>
                </a:cubicBezTo>
                <a:close/>
                <a:moveTo>
                  <a:pt x="84" y="135"/>
                </a:moveTo>
                <a:cubicBezTo>
                  <a:pt x="85" y="138"/>
                  <a:pt x="88" y="139"/>
                  <a:pt x="91" y="141"/>
                </a:cubicBezTo>
                <a:cubicBezTo>
                  <a:pt x="115" y="158"/>
                  <a:pt x="142" y="154"/>
                  <a:pt x="167" y="140"/>
                </a:cubicBezTo>
                <a:cubicBezTo>
                  <a:pt x="169" y="139"/>
                  <a:pt x="169" y="127"/>
                  <a:pt x="167" y="126"/>
                </a:cubicBezTo>
                <a:cubicBezTo>
                  <a:pt x="166" y="125"/>
                  <a:pt x="165" y="126"/>
                  <a:pt x="164" y="126"/>
                </a:cubicBezTo>
                <a:cubicBezTo>
                  <a:pt x="141" y="136"/>
                  <a:pt x="116" y="136"/>
                  <a:pt x="91" y="134"/>
                </a:cubicBezTo>
                <a:cubicBezTo>
                  <a:pt x="89" y="134"/>
                  <a:pt x="86" y="134"/>
                  <a:pt x="84" y="135"/>
                </a:cubicBezTo>
                <a:close/>
                <a:moveTo>
                  <a:pt x="483" y="135"/>
                </a:moveTo>
                <a:cubicBezTo>
                  <a:pt x="481" y="134"/>
                  <a:pt x="480" y="134"/>
                  <a:pt x="480" y="134"/>
                </a:cubicBezTo>
                <a:cubicBezTo>
                  <a:pt x="478" y="134"/>
                  <a:pt x="476" y="134"/>
                  <a:pt x="474" y="134"/>
                </a:cubicBezTo>
                <a:cubicBezTo>
                  <a:pt x="451" y="136"/>
                  <a:pt x="429" y="136"/>
                  <a:pt x="407" y="128"/>
                </a:cubicBezTo>
                <a:cubicBezTo>
                  <a:pt x="404" y="127"/>
                  <a:pt x="401" y="125"/>
                  <a:pt x="399" y="126"/>
                </a:cubicBezTo>
                <a:cubicBezTo>
                  <a:pt x="397" y="126"/>
                  <a:pt x="398" y="131"/>
                  <a:pt x="397" y="133"/>
                </a:cubicBezTo>
                <a:cubicBezTo>
                  <a:pt x="395" y="137"/>
                  <a:pt x="396" y="139"/>
                  <a:pt x="399" y="141"/>
                </a:cubicBezTo>
                <a:cubicBezTo>
                  <a:pt x="414" y="148"/>
                  <a:pt x="430" y="154"/>
                  <a:pt x="447" y="152"/>
                </a:cubicBezTo>
                <a:cubicBezTo>
                  <a:pt x="460" y="150"/>
                  <a:pt x="472" y="145"/>
                  <a:pt x="483" y="135"/>
                </a:cubicBezTo>
                <a:close/>
                <a:moveTo>
                  <a:pt x="254" y="435"/>
                </a:moveTo>
                <a:cubicBezTo>
                  <a:pt x="254" y="439"/>
                  <a:pt x="257" y="444"/>
                  <a:pt x="259" y="448"/>
                </a:cubicBezTo>
                <a:cubicBezTo>
                  <a:pt x="270" y="465"/>
                  <a:pt x="284" y="479"/>
                  <a:pt x="300" y="491"/>
                </a:cubicBezTo>
                <a:cubicBezTo>
                  <a:pt x="300" y="491"/>
                  <a:pt x="301" y="494"/>
                  <a:pt x="302" y="492"/>
                </a:cubicBezTo>
                <a:cubicBezTo>
                  <a:pt x="304" y="491"/>
                  <a:pt x="302" y="490"/>
                  <a:pt x="302" y="489"/>
                </a:cubicBezTo>
                <a:cubicBezTo>
                  <a:pt x="298" y="484"/>
                  <a:pt x="295" y="478"/>
                  <a:pt x="291" y="473"/>
                </a:cubicBezTo>
                <a:cubicBezTo>
                  <a:pt x="285" y="465"/>
                  <a:pt x="279" y="456"/>
                  <a:pt x="275" y="446"/>
                </a:cubicBezTo>
                <a:cubicBezTo>
                  <a:pt x="273" y="443"/>
                  <a:pt x="272" y="440"/>
                  <a:pt x="274" y="436"/>
                </a:cubicBezTo>
                <a:cubicBezTo>
                  <a:pt x="276" y="429"/>
                  <a:pt x="276" y="429"/>
                  <a:pt x="269" y="426"/>
                </a:cubicBezTo>
                <a:cubicBezTo>
                  <a:pt x="268" y="426"/>
                  <a:pt x="267" y="425"/>
                  <a:pt x="266" y="425"/>
                </a:cubicBezTo>
                <a:cubicBezTo>
                  <a:pt x="258" y="422"/>
                  <a:pt x="254" y="425"/>
                  <a:pt x="254" y="435"/>
                </a:cubicBezTo>
                <a:close/>
                <a:moveTo>
                  <a:pt x="128" y="170"/>
                </a:moveTo>
                <a:cubicBezTo>
                  <a:pt x="145" y="170"/>
                  <a:pt x="159" y="163"/>
                  <a:pt x="171" y="153"/>
                </a:cubicBezTo>
                <a:cubicBezTo>
                  <a:pt x="175" y="150"/>
                  <a:pt x="173" y="148"/>
                  <a:pt x="171" y="146"/>
                </a:cubicBezTo>
                <a:cubicBezTo>
                  <a:pt x="170" y="142"/>
                  <a:pt x="168" y="144"/>
                  <a:pt x="166" y="145"/>
                </a:cubicBezTo>
                <a:cubicBezTo>
                  <a:pt x="157" y="149"/>
                  <a:pt x="148" y="153"/>
                  <a:pt x="138" y="155"/>
                </a:cubicBezTo>
                <a:cubicBezTo>
                  <a:pt x="127" y="158"/>
                  <a:pt x="114" y="157"/>
                  <a:pt x="103" y="159"/>
                </a:cubicBezTo>
                <a:cubicBezTo>
                  <a:pt x="101" y="159"/>
                  <a:pt x="98" y="158"/>
                  <a:pt x="98" y="160"/>
                </a:cubicBezTo>
                <a:cubicBezTo>
                  <a:pt x="98" y="162"/>
                  <a:pt x="100" y="163"/>
                  <a:pt x="102" y="164"/>
                </a:cubicBezTo>
                <a:cubicBezTo>
                  <a:pt x="110" y="168"/>
                  <a:pt x="119" y="170"/>
                  <a:pt x="128" y="170"/>
                </a:cubicBezTo>
                <a:close/>
                <a:moveTo>
                  <a:pt x="437" y="170"/>
                </a:moveTo>
                <a:cubicBezTo>
                  <a:pt x="446" y="170"/>
                  <a:pt x="454" y="168"/>
                  <a:pt x="462" y="165"/>
                </a:cubicBezTo>
                <a:cubicBezTo>
                  <a:pt x="464" y="164"/>
                  <a:pt x="468" y="163"/>
                  <a:pt x="467" y="160"/>
                </a:cubicBezTo>
                <a:cubicBezTo>
                  <a:pt x="467" y="158"/>
                  <a:pt x="463" y="159"/>
                  <a:pt x="461" y="158"/>
                </a:cubicBezTo>
                <a:cubicBezTo>
                  <a:pt x="439" y="158"/>
                  <a:pt x="417" y="155"/>
                  <a:pt x="398" y="144"/>
                </a:cubicBezTo>
                <a:cubicBezTo>
                  <a:pt x="395" y="143"/>
                  <a:pt x="395" y="144"/>
                  <a:pt x="394" y="146"/>
                </a:cubicBezTo>
                <a:cubicBezTo>
                  <a:pt x="393" y="148"/>
                  <a:pt x="390" y="150"/>
                  <a:pt x="393" y="152"/>
                </a:cubicBezTo>
                <a:cubicBezTo>
                  <a:pt x="406" y="163"/>
                  <a:pt x="420" y="170"/>
                  <a:pt x="437" y="170"/>
                </a:cubicBezTo>
                <a:close/>
                <a:moveTo>
                  <a:pt x="446" y="179"/>
                </a:moveTo>
                <a:cubicBezTo>
                  <a:pt x="441" y="176"/>
                  <a:pt x="437" y="175"/>
                  <a:pt x="433" y="175"/>
                </a:cubicBezTo>
                <a:cubicBezTo>
                  <a:pt x="420" y="172"/>
                  <a:pt x="406" y="169"/>
                  <a:pt x="395" y="160"/>
                </a:cubicBezTo>
                <a:cubicBezTo>
                  <a:pt x="389" y="154"/>
                  <a:pt x="389" y="155"/>
                  <a:pt x="382" y="160"/>
                </a:cubicBezTo>
                <a:cubicBezTo>
                  <a:pt x="379" y="162"/>
                  <a:pt x="380" y="164"/>
                  <a:pt x="382" y="166"/>
                </a:cubicBezTo>
                <a:cubicBezTo>
                  <a:pt x="394" y="177"/>
                  <a:pt x="408" y="184"/>
                  <a:pt x="424" y="183"/>
                </a:cubicBezTo>
                <a:cubicBezTo>
                  <a:pt x="431" y="183"/>
                  <a:pt x="438" y="183"/>
                  <a:pt x="446" y="179"/>
                </a:cubicBezTo>
                <a:close/>
                <a:moveTo>
                  <a:pt x="120" y="179"/>
                </a:moveTo>
                <a:cubicBezTo>
                  <a:pt x="123" y="181"/>
                  <a:pt x="126" y="182"/>
                  <a:pt x="129" y="182"/>
                </a:cubicBezTo>
                <a:cubicBezTo>
                  <a:pt x="148" y="186"/>
                  <a:pt x="164" y="181"/>
                  <a:pt x="179" y="170"/>
                </a:cubicBezTo>
                <a:cubicBezTo>
                  <a:pt x="187" y="163"/>
                  <a:pt x="187" y="163"/>
                  <a:pt x="180" y="157"/>
                </a:cubicBezTo>
                <a:cubicBezTo>
                  <a:pt x="179" y="157"/>
                  <a:pt x="179" y="156"/>
                  <a:pt x="178" y="156"/>
                </a:cubicBezTo>
                <a:cubicBezTo>
                  <a:pt x="177" y="154"/>
                  <a:pt x="176" y="154"/>
                  <a:pt x="175" y="156"/>
                </a:cubicBezTo>
                <a:cubicBezTo>
                  <a:pt x="163" y="168"/>
                  <a:pt x="147" y="172"/>
                  <a:pt x="131" y="175"/>
                </a:cubicBezTo>
                <a:cubicBezTo>
                  <a:pt x="127" y="176"/>
                  <a:pt x="124" y="176"/>
                  <a:pt x="120" y="179"/>
                </a:cubicBezTo>
                <a:close/>
                <a:moveTo>
                  <a:pt x="293" y="329"/>
                </a:moveTo>
                <a:cubicBezTo>
                  <a:pt x="292" y="323"/>
                  <a:pt x="295" y="317"/>
                  <a:pt x="292" y="312"/>
                </a:cubicBezTo>
                <a:cubicBezTo>
                  <a:pt x="289" y="308"/>
                  <a:pt x="282" y="308"/>
                  <a:pt x="276" y="306"/>
                </a:cubicBezTo>
                <a:cubicBezTo>
                  <a:pt x="276" y="306"/>
                  <a:pt x="276" y="306"/>
                  <a:pt x="276" y="306"/>
                </a:cubicBezTo>
                <a:cubicBezTo>
                  <a:pt x="273" y="305"/>
                  <a:pt x="272" y="305"/>
                  <a:pt x="272" y="309"/>
                </a:cubicBezTo>
                <a:cubicBezTo>
                  <a:pt x="273" y="317"/>
                  <a:pt x="273" y="326"/>
                  <a:pt x="273" y="334"/>
                </a:cubicBezTo>
                <a:cubicBezTo>
                  <a:pt x="273" y="336"/>
                  <a:pt x="274" y="337"/>
                  <a:pt x="275" y="338"/>
                </a:cubicBezTo>
                <a:cubicBezTo>
                  <a:pt x="280" y="341"/>
                  <a:pt x="284" y="345"/>
                  <a:pt x="289" y="348"/>
                </a:cubicBezTo>
                <a:cubicBezTo>
                  <a:pt x="291" y="349"/>
                  <a:pt x="292" y="349"/>
                  <a:pt x="292" y="346"/>
                </a:cubicBezTo>
                <a:cubicBezTo>
                  <a:pt x="292" y="340"/>
                  <a:pt x="292" y="335"/>
                  <a:pt x="293" y="329"/>
                </a:cubicBezTo>
                <a:close/>
                <a:moveTo>
                  <a:pt x="409" y="197"/>
                </a:moveTo>
                <a:cubicBezTo>
                  <a:pt x="409" y="197"/>
                  <a:pt x="411" y="197"/>
                  <a:pt x="413" y="196"/>
                </a:cubicBezTo>
                <a:cubicBezTo>
                  <a:pt x="416" y="196"/>
                  <a:pt x="420" y="197"/>
                  <a:pt x="421" y="194"/>
                </a:cubicBezTo>
                <a:cubicBezTo>
                  <a:pt x="421" y="191"/>
                  <a:pt x="416" y="191"/>
                  <a:pt x="414" y="189"/>
                </a:cubicBezTo>
                <a:cubicBezTo>
                  <a:pt x="402" y="184"/>
                  <a:pt x="389" y="179"/>
                  <a:pt x="380" y="169"/>
                </a:cubicBezTo>
                <a:cubicBezTo>
                  <a:pt x="379" y="168"/>
                  <a:pt x="378" y="168"/>
                  <a:pt x="377" y="169"/>
                </a:cubicBezTo>
                <a:cubicBezTo>
                  <a:pt x="368" y="172"/>
                  <a:pt x="367" y="176"/>
                  <a:pt x="373" y="183"/>
                </a:cubicBezTo>
                <a:cubicBezTo>
                  <a:pt x="374" y="184"/>
                  <a:pt x="375" y="185"/>
                  <a:pt x="376" y="186"/>
                </a:cubicBezTo>
                <a:cubicBezTo>
                  <a:pt x="385" y="195"/>
                  <a:pt x="396" y="196"/>
                  <a:pt x="409" y="197"/>
                </a:cubicBezTo>
                <a:close/>
                <a:moveTo>
                  <a:pt x="157" y="197"/>
                </a:moveTo>
                <a:cubicBezTo>
                  <a:pt x="161" y="196"/>
                  <a:pt x="163" y="196"/>
                  <a:pt x="166" y="196"/>
                </a:cubicBezTo>
                <a:cubicBezTo>
                  <a:pt x="178" y="195"/>
                  <a:pt x="189" y="190"/>
                  <a:pt x="195" y="178"/>
                </a:cubicBezTo>
                <a:cubicBezTo>
                  <a:pt x="197" y="176"/>
                  <a:pt x="197" y="174"/>
                  <a:pt x="194" y="172"/>
                </a:cubicBezTo>
                <a:cubicBezTo>
                  <a:pt x="192" y="172"/>
                  <a:pt x="191" y="171"/>
                  <a:pt x="190" y="170"/>
                </a:cubicBezTo>
                <a:cubicBezTo>
                  <a:pt x="188" y="168"/>
                  <a:pt x="186" y="168"/>
                  <a:pt x="184" y="171"/>
                </a:cubicBezTo>
                <a:cubicBezTo>
                  <a:pt x="177" y="177"/>
                  <a:pt x="169" y="182"/>
                  <a:pt x="161" y="185"/>
                </a:cubicBezTo>
                <a:cubicBezTo>
                  <a:pt x="156" y="187"/>
                  <a:pt x="151" y="190"/>
                  <a:pt x="146" y="192"/>
                </a:cubicBezTo>
                <a:cubicBezTo>
                  <a:pt x="146" y="192"/>
                  <a:pt x="144" y="193"/>
                  <a:pt x="144" y="194"/>
                </a:cubicBezTo>
                <a:cubicBezTo>
                  <a:pt x="144" y="196"/>
                  <a:pt x="146" y="196"/>
                  <a:pt x="147" y="196"/>
                </a:cubicBezTo>
                <a:cubicBezTo>
                  <a:pt x="151" y="196"/>
                  <a:pt x="154" y="196"/>
                  <a:pt x="157" y="197"/>
                </a:cubicBezTo>
                <a:close/>
                <a:moveTo>
                  <a:pt x="271" y="120"/>
                </a:moveTo>
                <a:cubicBezTo>
                  <a:pt x="271" y="120"/>
                  <a:pt x="271" y="120"/>
                  <a:pt x="271" y="120"/>
                </a:cubicBezTo>
                <a:cubicBezTo>
                  <a:pt x="271" y="121"/>
                  <a:pt x="271" y="122"/>
                  <a:pt x="271" y="123"/>
                </a:cubicBezTo>
                <a:cubicBezTo>
                  <a:pt x="272" y="130"/>
                  <a:pt x="276" y="135"/>
                  <a:pt x="282" y="135"/>
                </a:cubicBezTo>
                <a:cubicBezTo>
                  <a:pt x="288" y="135"/>
                  <a:pt x="293" y="131"/>
                  <a:pt x="294" y="125"/>
                </a:cubicBezTo>
                <a:cubicBezTo>
                  <a:pt x="295" y="121"/>
                  <a:pt x="295" y="118"/>
                  <a:pt x="294" y="115"/>
                </a:cubicBezTo>
                <a:cubicBezTo>
                  <a:pt x="293" y="108"/>
                  <a:pt x="288" y="104"/>
                  <a:pt x="282" y="104"/>
                </a:cubicBezTo>
                <a:cubicBezTo>
                  <a:pt x="276" y="104"/>
                  <a:pt x="272" y="110"/>
                  <a:pt x="271" y="116"/>
                </a:cubicBezTo>
                <a:cubicBezTo>
                  <a:pt x="271" y="117"/>
                  <a:pt x="271" y="118"/>
                  <a:pt x="271" y="120"/>
                </a:cubicBezTo>
                <a:close/>
                <a:moveTo>
                  <a:pt x="342" y="132"/>
                </a:moveTo>
                <a:cubicBezTo>
                  <a:pt x="352" y="140"/>
                  <a:pt x="363" y="147"/>
                  <a:pt x="376" y="146"/>
                </a:cubicBezTo>
                <a:cubicBezTo>
                  <a:pt x="388" y="145"/>
                  <a:pt x="393" y="140"/>
                  <a:pt x="394" y="126"/>
                </a:cubicBezTo>
                <a:cubicBezTo>
                  <a:pt x="377" y="132"/>
                  <a:pt x="360" y="134"/>
                  <a:pt x="342" y="132"/>
                </a:cubicBezTo>
                <a:close/>
                <a:moveTo>
                  <a:pt x="171" y="126"/>
                </a:moveTo>
                <a:cubicBezTo>
                  <a:pt x="171" y="136"/>
                  <a:pt x="178" y="145"/>
                  <a:pt x="186" y="146"/>
                </a:cubicBezTo>
                <a:cubicBezTo>
                  <a:pt x="201" y="147"/>
                  <a:pt x="213" y="141"/>
                  <a:pt x="224" y="131"/>
                </a:cubicBezTo>
                <a:cubicBezTo>
                  <a:pt x="206" y="135"/>
                  <a:pt x="189" y="132"/>
                  <a:pt x="171" y="126"/>
                </a:cubicBezTo>
                <a:close/>
                <a:moveTo>
                  <a:pt x="342" y="138"/>
                </a:moveTo>
                <a:cubicBezTo>
                  <a:pt x="345" y="153"/>
                  <a:pt x="353" y="161"/>
                  <a:pt x="363" y="162"/>
                </a:cubicBezTo>
                <a:cubicBezTo>
                  <a:pt x="373" y="163"/>
                  <a:pt x="384" y="157"/>
                  <a:pt x="387" y="148"/>
                </a:cubicBezTo>
                <a:cubicBezTo>
                  <a:pt x="379" y="149"/>
                  <a:pt x="372" y="150"/>
                  <a:pt x="364" y="148"/>
                </a:cubicBezTo>
                <a:cubicBezTo>
                  <a:pt x="356" y="146"/>
                  <a:pt x="350" y="142"/>
                  <a:pt x="342" y="138"/>
                </a:cubicBezTo>
                <a:close/>
                <a:moveTo>
                  <a:pt x="177" y="148"/>
                </a:moveTo>
                <a:cubicBezTo>
                  <a:pt x="183" y="159"/>
                  <a:pt x="195" y="164"/>
                  <a:pt x="206" y="162"/>
                </a:cubicBezTo>
                <a:cubicBezTo>
                  <a:pt x="214" y="160"/>
                  <a:pt x="222" y="148"/>
                  <a:pt x="222" y="138"/>
                </a:cubicBezTo>
                <a:cubicBezTo>
                  <a:pt x="209" y="147"/>
                  <a:pt x="194" y="153"/>
                  <a:pt x="177" y="148"/>
                </a:cubicBezTo>
                <a:close/>
                <a:moveTo>
                  <a:pt x="275" y="369"/>
                </a:moveTo>
                <a:cubicBezTo>
                  <a:pt x="275" y="380"/>
                  <a:pt x="276" y="389"/>
                  <a:pt x="276" y="398"/>
                </a:cubicBezTo>
                <a:cubicBezTo>
                  <a:pt x="277" y="407"/>
                  <a:pt x="277" y="407"/>
                  <a:pt x="285" y="410"/>
                </a:cubicBezTo>
                <a:cubicBezTo>
                  <a:pt x="288" y="411"/>
                  <a:pt x="289" y="410"/>
                  <a:pt x="289" y="407"/>
                </a:cubicBezTo>
                <a:cubicBezTo>
                  <a:pt x="289" y="399"/>
                  <a:pt x="290" y="390"/>
                  <a:pt x="290" y="381"/>
                </a:cubicBezTo>
                <a:cubicBezTo>
                  <a:pt x="290" y="380"/>
                  <a:pt x="290" y="378"/>
                  <a:pt x="288" y="377"/>
                </a:cubicBezTo>
                <a:cubicBezTo>
                  <a:pt x="284" y="375"/>
                  <a:pt x="280" y="372"/>
                  <a:pt x="275" y="369"/>
                </a:cubicBezTo>
                <a:close/>
                <a:moveTo>
                  <a:pt x="192" y="168"/>
                </a:moveTo>
                <a:cubicBezTo>
                  <a:pt x="199" y="172"/>
                  <a:pt x="204" y="175"/>
                  <a:pt x="211" y="176"/>
                </a:cubicBezTo>
                <a:cubicBezTo>
                  <a:pt x="217" y="176"/>
                  <a:pt x="222" y="174"/>
                  <a:pt x="224" y="169"/>
                </a:cubicBezTo>
                <a:cubicBezTo>
                  <a:pt x="227" y="164"/>
                  <a:pt x="228" y="151"/>
                  <a:pt x="225" y="145"/>
                </a:cubicBezTo>
                <a:cubicBezTo>
                  <a:pt x="220" y="160"/>
                  <a:pt x="218" y="161"/>
                  <a:pt x="192" y="168"/>
                </a:cubicBezTo>
                <a:close/>
                <a:moveTo>
                  <a:pt x="374" y="167"/>
                </a:moveTo>
                <a:cubicBezTo>
                  <a:pt x="358" y="166"/>
                  <a:pt x="344" y="162"/>
                  <a:pt x="340" y="145"/>
                </a:cubicBezTo>
                <a:cubicBezTo>
                  <a:pt x="338" y="151"/>
                  <a:pt x="338" y="160"/>
                  <a:pt x="340" y="165"/>
                </a:cubicBezTo>
                <a:cubicBezTo>
                  <a:pt x="342" y="173"/>
                  <a:pt x="347" y="177"/>
                  <a:pt x="355" y="175"/>
                </a:cubicBezTo>
                <a:cubicBezTo>
                  <a:pt x="362" y="174"/>
                  <a:pt x="367" y="171"/>
                  <a:pt x="374" y="167"/>
                </a:cubicBezTo>
                <a:close/>
                <a:moveTo>
                  <a:pt x="378" y="200"/>
                </a:moveTo>
                <a:cubicBezTo>
                  <a:pt x="380" y="200"/>
                  <a:pt x="383" y="201"/>
                  <a:pt x="383" y="199"/>
                </a:cubicBezTo>
                <a:cubicBezTo>
                  <a:pt x="384" y="197"/>
                  <a:pt x="382" y="196"/>
                  <a:pt x="380" y="195"/>
                </a:cubicBezTo>
                <a:cubicBezTo>
                  <a:pt x="374" y="191"/>
                  <a:pt x="368" y="187"/>
                  <a:pt x="366" y="179"/>
                </a:cubicBezTo>
                <a:cubicBezTo>
                  <a:pt x="365" y="176"/>
                  <a:pt x="364" y="176"/>
                  <a:pt x="362" y="177"/>
                </a:cubicBezTo>
                <a:cubicBezTo>
                  <a:pt x="359" y="177"/>
                  <a:pt x="357" y="178"/>
                  <a:pt x="357" y="181"/>
                </a:cubicBezTo>
                <a:cubicBezTo>
                  <a:pt x="357" y="188"/>
                  <a:pt x="360" y="198"/>
                  <a:pt x="370" y="199"/>
                </a:cubicBezTo>
                <a:cubicBezTo>
                  <a:pt x="373" y="200"/>
                  <a:pt x="376" y="200"/>
                  <a:pt x="378" y="200"/>
                </a:cubicBezTo>
                <a:close/>
                <a:moveTo>
                  <a:pt x="187" y="200"/>
                </a:moveTo>
                <a:cubicBezTo>
                  <a:pt x="201" y="200"/>
                  <a:pt x="208" y="194"/>
                  <a:pt x="208" y="181"/>
                </a:cubicBezTo>
                <a:cubicBezTo>
                  <a:pt x="208" y="178"/>
                  <a:pt x="205" y="178"/>
                  <a:pt x="203" y="177"/>
                </a:cubicBezTo>
                <a:cubicBezTo>
                  <a:pt x="201" y="176"/>
                  <a:pt x="200" y="176"/>
                  <a:pt x="200" y="178"/>
                </a:cubicBezTo>
                <a:cubicBezTo>
                  <a:pt x="198" y="186"/>
                  <a:pt x="192" y="191"/>
                  <a:pt x="185" y="195"/>
                </a:cubicBezTo>
                <a:cubicBezTo>
                  <a:pt x="184" y="196"/>
                  <a:pt x="181" y="197"/>
                  <a:pt x="182" y="199"/>
                </a:cubicBezTo>
                <a:cubicBezTo>
                  <a:pt x="182" y="201"/>
                  <a:pt x="185" y="200"/>
                  <a:pt x="187" y="200"/>
                </a:cubicBezTo>
                <a:close/>
                <a:moveTo>
                  <a:pt x="231" y="153"/>
                </a:moveTo>
                <a:cubicBezTo>
                  <a:pt x="231" y="164"/>
                  <a:pt x="229" y="174"/>
                  <a:pt x="216" y="179"/>
                </a:cubicBezTo>
                <a:cubicBezTo>
                  <a:pt x="222" y="181"/>
                  <a:pt x="226" y="182"/>
                  <a:pt x="231" y="182"/>
                </a:cubicBezTo>
                <a:cubicBezTo>
                  <a:pt x="236" y="182"/>
                  <a:pt x="238" y="180"/>
                  <a:pt x="238" y="175"/>
                </a:cubicBezTo>
                <a:cubicBezTo>
                  <a:pt x="237" y="168"/>
                  <a:pt x="235" y="160"/>
                  <a:pt x="231" y="153"/>
                </a:cubicBezTo>
                <a:close/>
                <a:moveTo>
                  <a:pt x="349" y="179"/>
                </a:moveTo>
                <a:cubicBezTo>
                  <a:pt x="336" y="174"/>
                  <a:pt x="335" y="164"/>
                  <a:pt x="334" y="154"/>
                </a:cubicBezTo>
                <a:cubicBezTo>
                  <a:pt x="331" y="161"/>
                  <a:pt x="328" y="169"/>
                  <a:pt x="328" y="177"/>
                </a:cubicBezTo>
                <a:cubicBezTo>
                  <a:pt x="328" y="180"/>
                  <a:pt x="329" y="182"/>
                  <a:pt x="332" y="182"/>
                </a:cubicBezTo>
                <a:cubicBezTo>
                  <a:pt x="338" y="182"/>
                  <a:pt x="343" y="181"/>
                  <a:pt x="349" y="179"/>
                </a:cubicBezTo>
                <a:close/>
                <a:moveTo>
                  <a:pt x="286" y="459"/>
                </a:moveTo>
                <a:cubicBezTo>
                  <a:pt x="286" y="452"/>
                  <a:pt x="287" y="445"/>
                  <a:pt x="287" y="439"/>
                </a:cubicBezTo>
                <a:cubicBezTo>
                  <a:pt x="287" y="435"/>
                  <a:pt x="284" y="431"/>
                  <a:pt x="280" y="430"/>
                </a:cubicBezTo>
                <a:cubicBezTo>
                  <a:pt x="278" y="430"/>
                  <a:pt x="278" y="431"/>
                  <a:pt x="278" y="432"/>
                </a:cubicBezTo>
                <a:cubicBezTo>
                  <a:pt x="279" y="441"/>
                  <a:pt x="277" y="451"/>
                  <a:pt x="286" y="459"/>
                </a:cubicBezTo>
                <a:close/>
                <a:moveTo>
                  <a:pt x="327" y="159"/>
                </a:moveTo>
                <a:cubicBezTo>
                  <a:pt x="322" y="163"/>
                  <a:pt x="318" y="167"/>
                  <a:pt x="315" y="172"/>
                </a:cubicBezTo>
                <a:cubicBezTo>
                  <a:pt x="314" y="174"/>
                  <a:pt x="314" y="176"/>
                  <a:pt x="315" y="178"/>
                </a:cubicBezTo>
                <a:cubicBezTo>
                  <a:pt x="317" y="180"/>
                  <a:pt x="320" y="182"/>
                  <a:pt x="322" y="182"/>
                </a:cubicBezTo>
                <a:cubicBezTo>
                  <a:pt x="324" y="182"/>
                  <a:pt x="325" y="181"/>
                  <a:pt x="325" y="180"/>
                </a:cubicBezTo>
                <a:cubicBezTo>
                  <a:pt x="324" y="173"/>
                  <a:pt x="324" y="166"/>
                  <a:pt x="327" y="159"/>
                </a:cubicBezTo>
                <a:close/>
                <a:moveTo>
                  <a:pt x="203" y="201"/>
                </a:moveTo>
                <a:cubicBezTo>
                  <a:pt x="216" y="200"/>
                  <a:pt x="221" y="196"/>
                  <a:pt x="221" y="187"/>
                </a:cubicBezTo>
                <a:cubicBezTo>
                  <a:pt x="221" y="185"/>
                  <a:pt x="221" y="184"/>
                  <a:pt x="219" y="183"/>
                </a:cubicBezTo>
                <a:cubicBezTo>
                  <a:pt x="217" y="183"/>
                  <a:pt x="214" y="181"/>
                  <a:pt x="211" y="182"/>
                </a:cubicBezTo>
                <a:cubicBezTo>
                  <a:pt x="214" y="190"/>
                  <a:pt x="211" y="196"/>
                  <a:pt x="203" y="201"/>
                </a:cubicBezTo>
                <a:close/>
                <a:moveTo>
                  <a:pt x="354" y="182"/>
                </a:moveTo>
                <a:cubicBezTo>
                  <a:pt x="344" y="184"/>
                  <a:pt x="344" y="184"/>
                  <a:pt x="345" y="191"/>
                </a:cubicBezTo>
                <a:cubicBezTo>
                  <a:pt x="347" y="198"/>
                  <a:pt x="353" y="202"/>
                  <a:pt x="361" y="200"/>
                </a:cubicBezTo>
                <a:cubicBezTo>
                  <a:pt x="354" y="196"/>
                  <a:pt x="353" y="189"/>
                  <a:pt x="354" y="182"/>
                </a:cubicBezTo>
                <a:close/>
                <a:moveTo>
                  <a:pt x="240" y="160"/>
                </a:moveTo>
                <a:cubicBezTo>
                  <a:pt x="239" y="160"/>
                  <a:pt x="238" y="161"/>
                  <a:pt x="239" y="162"/>
                </a:cubicBezTo>
                <a:cubicBezTo>
                  <a:pt x="241" y="168"/>
                  <a:pt x="241" y="174"/>
                  <a:pt x="241" y="180"/>
                </a:cubicBezTo>
                <a:cubicBezTo>
                  <a:pt x="241" y="181"/>
                  <a:pt x="241" y="182"/>
                  <a:pt x="242" y="181"/>
                </a:cubicBezTo>
                <a:cubicBezTo>
                  <a:pt x="245" y="181"/>
                  <a:pt x="248" y="180"/>
                  <a:pt x="250" y="178"/>
                </a:cubicBezTo>
                <a:cubicBezTo>
                  <a:pt x="252" y="176"/>
                  <a:pt x="251" y="174"/>
                  <a:pt x="250" y="172"/>
                </a:cubicBezTo>
                <a:cubicBezTo>
                  <a:pt x="248" y="168"/>
                  <a:pt x="245" y="165"/>
                  <a:pt x="243" y="162"/>
                </a:cubicBezTo>
                <a:cubicBezTo>
                  <a:pt x="242" y="161"/>
                  <a:pt x="241" y="160"/>
                  <a:pt x="240" y="160"/>
                </a:cubicBezTo>
                <a:close/>
                <a:moveTo>
                  <a:pt x="311" y="146"/>
                </a:moveTo>
                <a:cubicBezTo>
                  <a:pt x="310" y="151"/>
                  <a:pt x="307" y="154"/>
                  <a:pt x="303" y="155"/>
                </a:cubicBezTo>
                <a:cubicBezTo>
                  <a:pt x="302" y="156"/>
                  <a:pt x="301" y="156"/>
                  <a:pt x="301" y="156"/>
                </a:cubicBezTo>
                <a:cubicBezTo>
                  <a:pt x="302" y="160"/>
                  <a:pt x="304" y="163"/>
                  <a:pt x="307" y="164"/>
                </a:cubicBezTo>
                <a:cubicBezTo>
                  <a:pt x="310" y="165"/>
                  <a:pt x="313" y="163"/>
                  <a:pt x="313" y="160"/>
                </a:cubicBezTo>
                <a:cubicBezTo>
                  <a:pt x="314" y="155"/>
                  <a:pt x="313" y="151"/>
                  <a:pt x="311" y="146"/>
                </a:cubicBezTo>
                <a:close/>
                <a:moveTo>
                  <a:pt x="254" y="146"/>
                </a:moveTo>
                <a:cubicBezTo>
                  <a:pt x="253" y="150"/>
                  <a:pt x="253" y="153"/>
                  <a:pt x="251" y="156"/>
                </a:cubicBezTo>
                <a:cubicBezTo>
                  <a:pt x="250" y="159"/>
                  <a:pt x="252" y="161"/>
                  <a:pt x="254" y="163"/>
                </a:cubicBezTo>
                <a:cubicBezTo>
                  <a:pt x="255" y="165"/>
                  <a:pt x="257" y="164"/>
                  <a:pt x="259" y="164"/>
                </a:cubicBezTo>
                <a:cubicBezTo>
                  <a:pt x="261" y="162"/>
                  <a:pt x="263" y="160"/>
                  <a:pt x="264" y="157"/>
                </a:cubicBezTo>
                <a:cubicBezTo>
                  <a:pt x="265" y="155"/>
                  <a:pt x="262" y="155"/>
                  <a:pt x="261" y="155"/>
                </a:cubicBezTo>
                <a:cubicBezTo>
                  <a:pt x="257" y="153"/>
                  <a:pt x="256" y="150"/>
                  <a:pt x="254" y="146"/>
                </a:cubicBezTo>
                <a:close/>
                <a:moveTo>
                  <a:pt x="316" y="132"/>
                </a:moveTo>
                <a:cubicBezTo>
                  <a:pt x="318" y="138"/>
                  <a:pt x="323" y="141"/>
                  <a:pt x="326" y="145"/>
                </a:cubicBezTo>
                <a:cubicBezTo>
                  <a:pt x="327" y="147"/>
                  <a:pt x="327" y="150"/>
                  <a:pt x="330" y="148"/>
                </a:cubicBezTo>
                <a:cubicBezTo>
                  <a:pt x="332" y="147"/>
                  <a:pt x="332" y="145"/>
                  <a:pt x="332" y="143"/>
                </a:cubicBezTo>
                <a:cubicBezTo>
                  <a:pt x="331" y="140"/>
                  <a:pt x="330" y="137"/>
                  <a:pt x="327" y="135"/>
                </a:cubicBezTo>
                <a:cubicBezTo>
                  <a:pt x="324" y="134"/>
                  <a:pt x="320" y="132"/>
                  <a:pt x="316" y="132"/>
                </a:cubicBezTo>
                <a:close/>
                <a:moveTo>
                  <a:pt x="219" y="201"/>
                </a:moveTo>
                <a:cubicBezTo>
                  <a:pt x="229" y="201"/>
                  <a:pt x="233" y="196"/>
                  <a:pt x="232" y="188"/>
                </a:cubicBezTo>
                <a:cubicBezTo>
                  <a:pt x="232" y="183"/>
                  <a:pt x="229" y="186"/>
                  <a:pt x="227" y="185"/>
                </a:cubicBezTo>
                <a:cubicBezTo>
                  <a:pt x="225" y="184"/>
                  <a:pt x="224" y="184"/>
                  <a:pt x="224" y="187"/>
                </a:cubicBezTo>
                <a:cubicBezTo>
                  <a:pt x="225" y="192"/>
                  <a:pt x="223" y="197"/>
                  <a:pt x="219" y="201"/>
                </a:cubicBezTo>
                <a:close/>
                <a:moveTo>
                  <a:pt x="249" y="165"/>
                </a:moveTo>
                <a:cubicBezTo>
                  <a:pt x="253" y="171"/>
                  <a:pt x="254" y="171"/>
                  <a:pt x="253" y="179"/>
                </a:cubicBezTo>
                <a:cubicBezTo>
                  <a:pt x="253" y="181"/>
                  <a:pt x="253" y="181"/>
                  <a:pt x="254" y="182"/>
                </a:cubicBezTo>
                <a:cubicBezTo>
                  <a:pt x="257" y="183"/>
                  <a:pt x="260" y="185"/>
                  <a:pt x="264" y="186"/>
                </a:cubicBezTo>
                <a:cubicBezTo>
                  <a:pt x="262" y="177"/>
                  <a:pt x="258" y="169"/>
                  <a:pt x="249" y="165"/>
                </a:cubicBezTo>
                <a:close/>
                <a:moveTo>
                  <a:pt x="346" y="202"/>
                </a:moveTo>
                <a:cubicBezTo>
                  <a:pt x="341" y="193"/>
                  <a:pt x="341" y="193"/>
                  <a:pt x="341" y="188"/>
                </a:cubicBezTo>
                <a:cubicBezTo>
                  <a:pt x="341" y="186"/>
                  <a:pt x="342" y="184"/>
                  <a:pt x="339" y="185"/>
                </a:cubicBezTo>
                <a:cubicBezTo>
                  <a:pt x="337" y="186"/>
                  <a:pt x="333" y="183"/>
                  <a:pt x="333" y="188"/>
                </a:cubicBezTo>
                <a:cubicBezTo>
                  <a:pt x="333" y="197"/>
                  <a:pt x="337" y="200"/>
                  <a:pt x="346" y="202"/>
                </a:cubicBezTo>
                <a:close/>
                <a:moveTo>
                  <a:pt x="249" y="132"/>
                </a:moveTo>
                <a:cubicBezTo>
                  <a:pt x="244" y="133"/>
                  <a:pt x="238" y="134"/>
                  <a:pt x="235" y="139"/>
                </a:cubicBezTo>
                <a:cubicBezTo>
                  <a:pt x="233" y="142"/>
                  <a:pt x="232" y="145"/>
                  <a:pt x="235" y="147"/>
                </a:cubicBezTo>
                <a:cubicBezTo>
                  <a:pt x="238" y="149"/>
                  <a:pt x="239" y="146"/>
                  <a:pt x="241" y="144"/>
                </a:cubicBezTo>
                <a:cubicBezTo>
                  <a:pt x="244" y="140"/>
                  <a:pt x="246" y="136"/>
                  <a:pt x="249" y="132"/>
                </a:cubicBezTo>
                <a:close/>
                <a:moveTo>
                  <a:pt x="262" y="493"/>
                </a:moveTo>
                <a:cubicBezTo>
                  <a:pt x="268" y="490"/>
                  <a:pt x="273" y="485"/>
                  <a:pt x="277" y="481"/>
                </a:cubicBezTo>
                <a:cubicBezTo>
                  <a:pt x="280" y="479"/>
                  <a:pt x="279" y="477"/>
                  <a:pt x="277" y="475"/>
                </a:cubicBezTo>
                <a:cubicBezTo>
                  <a:pt x="276" y="474"/>
                  <a:pt x="275" y="472"/>
                  <a:pt x="274" y="474"/>
                </a:cubicBezTo>
                <a:cubicBezTo>
                  <a:pt x="270" y="480"/>
                  <a:pt x="265" y="486"/>
                  <a:pt x="262" y="493"/>
                </a:cubicBezTo>
                <a:close/>
                <a:moveTo>
                  <a:pt x="315" y="165"/>
                </a:moveTo>
                <a:cubicBezTo>
                  <a:pt x="307" y="170"/>
                  <a:pt x="303" y="177"/>
                  <a:pt x="301" y="187"/>
                </a:cubicBezTo>
                <a:cubicBezTo>
                  <a:pt x="305" y="185"/>
                  <a:pt x="308" y="183"/>
                  <a:pt x="311" y="182"/>
                </a:cubicBezTo>
                <a:cubicBezTo>
                  <a:pt x="312" y="181"/>
                  <a:pt x="313" y="181"/>
                  <a:pt x="313" y="180"/>
                </a:cubicBezTo>
                <a:cubicBezTo>
                  <a:pt x="309" y="174"/>
                  <a:pt x="314" y="170"/>
                  <a:pt x="315" y="165"/>
                </a:cubicBezTo>
                <a:close/>
                <a:moveTo>
                  <a:pt x="317" y="127"/>
                </a:moveTo>
                <a:cubicBezTo>
                  <a:pt x="324" y="129"/>
                  <a:pt x="328" y="133"/>
                  <a:pt x="334" y="137"/>
                </a:cubicBezTo>
                <a:cubicBezTo>
                  <a:pt x="335" y="138"/>
                  <a:pt x="336" y="139"/>
                  <a:pt x="337" y="138"/>
                </a:cubicBezTo>
                <a:cubicBezTo>
                  <a:pt x="338" y="137"/>
                  <a:pt x="337" y="136"/>
                  <a:pt x="337" y="135"/>
                </a:cubicBezTo>
                <a:cubicBezTo>
                  <a:pt x="334" y="127"/>
                  <a:pt x="327" y="124"/>
                  <a:pt x="317" y="127"/>
                </a:cubicBezTo>
                <a:close/>
                <a:moveTo>
                  <a:pt x="248" y="127"/>
                </a:moveTo>
                <a:cubicBezTo>
                  <a:pt x="239" y="124"/>
                  <a:pt x="231" y="127"/>
                  <a:pt x="229" y="135"/>
                </a:cubicBezTo>
                <a:cubicBezTo>
                  <a:pt x="228" y="136"/>
                  <a:pt x="227" y="137"/>
                  <a:pt x="229" y="138"/>
                </a:cubicBezTo>
                <a:cubicBezTo>
                  <a:pt x="230" y="139"/>
                  <a:pt x="231" y="138"/>
                  <a:pt x="232" y="137"/>
                </a:cubicBezTo>
                <a:cubicBezTo>
                  <a:pt x="237" y="133"/>
                  <a:pt x="241" y="129"/>
                  <a:pt x="248" y="127"/>
                </a:cubicBezTo>
                <a:close/>
                <a:moveTo>
                  <a:pt x="313" y="141"/>
                </a:moveTo>
                <a:cubicBezTo>
                  <a:pt x="314" y="144"/>
                  <a:pt x="316" y="148"/>
                  <a:pt x="316" y="151"/>
                </a:cubicBezTo>
                <a:cubicBezTo>
                  <a:pt x="317" y="153"/>
                  <a:pt x="317" y="156"/>
                  <a:pt x="321" y="155"/>
                </a:cubicBezTo>
                <a:cubicBezTo>
                  <a:pt x="324" y="155"/>
                  <a:pt x="324" y="152"/>
                  <a:pt x="323" y="150"/>
                </a:cubicBezTo>
                <a:cubicBezTo>
                  <a:pt x="323" y="144"/>
                  <a:pt x="318" y="142"/>
                  <a:pt x="313" y="141"/>
                </a:cubicBezTo>
                <a:close/>
                <a:moveTo>
                  <a:pt x="281" y="479"/>
                </a:moveTo>
                <a:cubicBezTo>
                  <a:pt x="281" y="486"/>
                  <a:pt x="281" y="493"/>
                  <a:pt x="281" y="500"/>
                </a:cubicBezTo>
                <a:cubicBezTo>
                  <a:pt x="281" y="501"/>
                  <a:pt x="281" y="503"/>
                  <a:pt x="283" y="503"/>
                </a:cubicBezTo>
                <a:cubicBezTo>
                  <a:pt x="284" y="503"/>
                  <a:pt x="284" y="501"/>
                  <a:pt x="284" y="500"/>
                </a:cubicBezTo>
                <a:cubicBezTo>
                  <a:pt x="284" y="496"/>
                  <a:pt x="285" y="491"/>
                  <a:pt x="285" y="486"/>
                </a:cubicBezTo>
                <a:cubicBezTo>
                  <a:pt x="285" y="483"/>
                  <a:pt x="284" y="481"/>
                  <a:pt x="281" y="479"/>
                </a:cubicBezTo>
                <a:close/>
                <a:moveTo>
                  <a:pt x="242" y="150"/>
                </a:moveTo>
                <a:cubicBezTo>
                  <a:pt x="242" y="153"/>
                  <a:pt x="242" y="155"/>
                  <a:pt x="245" y="155"/>
                </a:cubicBezTo>
                <a:cubicBezTo>
                  <a:pt x="246" y="156"/>
                  <a:pt x="248" y="156"/>
                  <a:pt x="248" y="154"/>
                </a:cubicBezTo>
                <a:cubicBezTo>
                  <a:pt x="249" y="150"/>
                  <a:pt x="250" y="146"/>
                  <a:pt x="252" y="143"/>
                </a:cubicBezTo>
                <a:cubicBezTo>
                  <a:pt x="252" y="141"/>
                  <a:pt x="251" y="140"/>
                  <a:pt x="250" y="141"/>
                </a:cubicBezTo>
                <a:cubicBezTo>
                  <a:pt x="246" y="143"/>
                  <a:pt x="242" y="145"/>
                  <a:pt x="242" y="150"/>
                </a:cubicBezTo>
                <a:close/>
                <a:moveTo>
                  <a:pt x="235" y="202"/>
                </a:moveTo>
                <a:cubicBezTo>
                  <a:pt x="243" y="197"/>
                  <a:pt x="245" y="193"/>
                  <a:pt x="244" y="188"/>
                </a:cubicBezTo>
                <a:cubicBezTo>
                  <a:pt x="244" y="186"/>
                  <a:pt x="243" y="185"/>
                  <a:pt x="241" y="185"/>
                </a:cubicBezTo>
                <a:cubicBezTo>
                  <a:pt x="239" y="186"/>
                  <a:pt x="237" y="185"/>
                  <a:pt x="238" y="188"/>
                </a:cubicBezTo>
                <a:cubicBezTo>
                  <a:pt x="239" y="193"/>
                  <a:pt x="237" y="197"/>
                  <a:pt x="235" y="202"/>
                </a:cubicBezTo>
                <a:close/>
                <a:moveTo>
                  <a:pt x="330" y="201"/>
                </a:moveTo>
                <a:cubicBezTo>
                  <a:pt x="329" y="197"/>
                  <a:pt x="326" y="194"/>
                  <a:pt x="327" y="189"/>
                </a:cubicBezTo>
                <a:cubicBezTo>
                  <a:pt x="328" y="188"/>
                  <a:pt x="328" y="186"/>
                  <a:pt x="325" y="185"/>
                </a:cubicBezTo>
                <a:cubicBezTo>
                  <a:pt x="323" y="185"/>
                  <a:pt x="321" y="186"/>
                  <a:pt x="321" y="189"/>
                </a:cubicBezTo>
                <a:cubicBezTo>
                  <a:pt x="320" y="194"/>
                  <a:pt x="323" y="198"/>
                  <a:pt x="330" y="201"/>
                </a:cubicBezTo>
                <a:close/>
                <a:moveTo>
                  <a:pt x="316" y="183"/>
                </a:moveTo>
                <a:cubicBezTo>
                  <a:pt x="314" y="184"/>
                  <a:pt x="311" y="184"/>
                  <a:pt x="311" y="188"/>
                </a:cubicBezTo>
                <a:cubicBezTo>
                  <a:pt x="311" y="191"/>
                  <a:pt x="311" y="194"/>
                  <a:pt x="314" y="195"/>
                </a:cubicBezTo>
                <a:cubicBezTo>
                  <a:pt x="315" y="196"/>
                  <a:pt x="315" y="196"/>
                  <a:pt x="316" y="195"/>
                </a:cubicBezTo>
                <a:cubicBezTo>
                  <a:pt x="316" y="191"/>
                  <a:pt x="318" y="188"/>
                  <a:pt x="319" y="184"/>
                </a:cubicBezTo>
                <a:cubicBezTo>
                  <a:pt x="319" y="184"/>
                  <a:pt x="317" y="183"/>
                  <a:pt x="316" y="183"/>
                </a:cubicBezTo>
                <a:close/>
                <a:moveTo>
                  <a:pt x="250" y="196"/>
                </a:moveTo>
                <a:cubicBezTo>
                  <a:pt x="255" y="191"/>
                  <a:pt x="255" y="186"/>
                  <a:pt x="251" y="183"/>
                </a:cubicBezTo>
                <a:cubicBezTo>
                  <a:pt x="249" y="183"/>
                  <a:pt x="248" y="183"/>
                  <a:pt x="247" y="184"/>
                </a:cubicBezTo>
                <a:cubicBezTo>
                  <a:pt x="246" y="184"/>
                  <a:pt x="246" y="185"/>
                  <a:pt x="247" y="186"/>
                </a:cubicBezTo>
                <a:cubicBezTo>
                  <a:pt x="249" y="189"/>
                  <a:pt x="249" y="193"/>
                  <a:pt x="250" y="1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59">
            <a:extLst>
              <a:ext uri="{FF2B5EF4-FFF2-40B4-BE49-F238E27FC236}">
                <a16:creationId xmlns:a16="http://schemas.microsoft.com/office/drawing/2014/main" id="{9E88376E-ED92-1888-87E9-1214558408E6}"/>
              </a:ext>
            </a:extLst>
          </p:cNvPr>
          <p:cNvSpPr>
            <a:spLocks/>
          </p:cNvSpPr>
          <p:nvPr/>
        </p:nvSpPr>
        <p:spPr bwMode="auto">
          <a:xfrm>
            <a:off x="4889500" y="2055813"/>
            <a:ext cx="15875" cy="90488"/>
          </a:xfrm>
          <a:custGeom>
            <a:avLst/>
            <a:gdLst>
              <a:gd name="T0" fmla="*/ 0 w 4"/>
              <a:gd name="T1" fmla="*/ 0 h 24"/>
              <a:gd name="T2" fmla="*/ 4 w 4"/>
              <a:gd name="T3" fmla="*/ 7 h 24"/>
              <a:gd name="T4" fmla="*/ 3 w 4"/>
              <a:gd name="T5" fmla="*/ 21 h 24"/>
              <a:gd name="T6" fmla="*/ 2 w 4"/>
              <a:gd name="T7" fmla="*/ 24 h 24"/>
              <a:gd name="T8" fmla="*/ 0 w 4"/>
              <a:gd name="T9" fmla="*/ 21 h 24"/>
              <a:gd name="T10" fmla="*/ 0 w 4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4">
                <a:moveTo>
                  <a:pt x="0" y="0"/>
                </a:moveTo>
                <a:cubicBezTo>
                  <a:pt x="3" y="2"/>
                  <a:pt x="4" y="4"/>
                  <a:pt x="4" y="7"/>
                </a:cubicBezTo>
                <a:cubicBezTo>
                  <a:pt x="4" y="12"/>
                  <a:pt x="3" y="17"/>
                  <a:pt x="3" y="21"/>
                </a:cubicBezTo>
                <a:cubicBezTo>
                  <a:pt x="3" y="22"/>
                  <a:pt x="3" y="24"/>
                  <a:pt x="2" y="24"/>
                </a:cubicBezTo>
                <a:cubicBezTo>
                  <a:pt x="0" y="24"/>
                  <a:pt x="0" y="22"/>
                  <a:pt x="0" y="21"/>
                </a:cubicBezTo>
                <a:cubicBezTo>
                  <a:pt x="0" y="14"/>
                  <a:pt x="0" y="7"/>
                  <a:pt x="0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9"/>
          <p:cNvSpPr txBox="1">
            <a:spLocks noGrp="1"/>
          </p:cNvSpPr>
          <p:nvPr>
            <p:ph type="title"/>
          </p:nvPr>
        </p:nvSpPr>
        <p:spPr>
          <a:xfrm>
            <a:off x="684712" y="102179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REVIEW OF SYSTEMS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76" name="Google Shape;1076;p39"/>
          <p:cNvSpPr txBox="1">
            <a:spLocks noGrp="1"/>
          </p:cNvSpPr>
          <p:nvPr>
            <p:ph type="subTitle" idx="1"/>
          </p:nvPr>
        </p:nvSpPr>
        <p:spPr>
          <a:xfrm>
            <a:off x="884120" y="3833584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Mercury is the smallest planet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077" name="Google Shape;1077;p39"/>
          <p:cNvSpPr txBox="1">
            <a:spLocks noGrp="1"/>
          </p:cNvSpPr>
          <p:nvPr>
            <p:ph type="subTitle" idx="2"/>
          </p:nvPr>
        </p:nvSpPr>
        <p:spPr>
          <a:xfrm>
            <a:off x="2794538" y="3833584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Venus has a beautiful name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078" name="Google Shape;1078;p39"/>
          <p:cNvSpPr txBox="1">
            <a:spLocks noGrp="1"/>
          </p:cNvSpPr>
          <p:nvPr>
            <p:ph type="subTitle" idx="3"/>
          </p:nvPr>
        </p:nvSpPr>
        <p:spPr>
          <a:xfrm>
            <a:off x="4704957" y="3828402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Jupiter is the biggest planet 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079" name="Google Shape;1079;p39"/>
          <p:cNvSpPr txBox="1">
            <a:spLocks noGrp="1"/>
          </p:cNvSpPr>
          <p:nvPr>
            <p:ph type="subTitle" idx="4"/>
          </p:nvPr>
        </p:nvSpPr>
        <p:spPr>
          <a:xfrm>
            <a:off x="6615373" y="3828402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Mars is actually a cold place</a:t>
            </a:r>
            <a:endParaRPr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B6B6B"/>
              </a:solidFill>
            </a:endParaRPr>
          </a:p>
        </p:txBody>
      </p:sp>
      <p:sp>
        <p:nvSpPr>
          <p:cNvPr id="1080" name="Google Shape;1080;p39"/>
          <p:cNvSpPr txBox="1">
            <a:spLocks noGrp="1"/>
          </p:cNvSpPr>
          <p:nvPr>
            <p:ph type="title" idx="5"/>
          </p:nvPr>
        </p:nvSpPr>
        <p:spPr>
          <a:xfrm>
            <a:off x="1185920" y="2771474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0021"/>
                </a:solidFill>
              </a:rPr>
              <a:t>22%</a:t>
            </a:r>
            <a:endParaRPr>
              <a:solidFill>
                <a:srgbClr val="A50021"/>
              </a:solidFill>
            </a:endParaRPr>
          </a:p>
        </p:txBody>
      </p:sp>
      <p:sp>
        <p:nvSpPr>
          <p:cNvPr id="1081" name="Google Shape;1081;p39"/>
          <p:cNvSpPr txBox="1">
            <a:spLocks noGrp="1"/>
          </p:cNvSpPr>
          <p:nvPr>
            <p:ph type="title" idx="6"/>
          </p:nvPr>
        </p:nvSpPr>
        <p:spPr>
          <a:xfrm>
            <a:off x="3096338" y="2771474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0021"/>
                </a:solidFill>
              </a:rPr>
              <a:t>31%</a:t>
            </a:r>
            <a:endParaRPr>
              <a:solidFill>
                <a:srgbClr val="A50021"/>
              </a:solidFill>
            </a:endParaRPr>
          </a:p>
        </p:txBody>
      </p:sp>
      <p:sp>
        <p:nvSpPr>
          <p:cNvPr id="1082" name="Google Shape;1082;p39"/>
          <p:cNvSpPr txBox="1">
            <a:spLocks noGrp="1"/>
          </p:cNvSpPr>
          <p:nvPr>
            <p:ph type="title" idx="7"/>
          </p:nvPr>
        </p:nvSpPr>
        <p:spPr>
          <a:xfrm>
            <a:off x="5006757" y="2771474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0021"/>
                </a:solidFill>
              </a:rPr>
              <a:t>12%</a:t>
            </a:r>
            <a:endParaRPr>
              <a:solidFill>
                <a:srgbClr val="A50021"/>
              </a:solidFill>
            </a:endParaRPr>
          </a:p>
        </p:txBody>
      </p:sp>
      <p:sp>
        <p:nvSpPr>
          <p:cNvPr id="1083" name="Google Shape;1083;p39"/>
          <p:cNvSpPr txBox="1">
            <a:spLocks noGrp="1"/>
          </p:cNvSpPr>
          <p:nvPr>
            <p:ph type="title" idx="8"/>
          </p:nvPr>
        </p:nvSpPr>
        <p:spPr>
          <a:xfrm>
            <a:off x="6917173" y="2771474"/>
            <a:ext cx="11403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0021"/>
                </a:solidFill>
              </a:rPr>
              <a:t>35%</a:t>
            </a:r>
            <a:endParaRPr>
              <a:solidFill>
                <a:srgbClr val="A50021"/>
              </a:solidFill>
            </a:endParaRPr>
          </a:p>
        </p:txBody>
      </p:sp>
      <p:cxnSp>
        <p:nvCxnSpPr>
          <p:cNvPr id="1084" name="Google Shape;1084;p39"/>
          <p:cNvCxnSpPr/>
          <p:nvPr/>
        </p:nvCxnSpPr>
        <p:spPr>
          <a:xfrm>
            <a:off x="1756070" y="3299474"/>
            <a:ext cx="0" cy="53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85" name="Google Shape;1085;p39"/>
          <p:cNvCxnSpPr/>
          <p:nvPr/>
        </p:nvCxnSpPr>
        <p:spPr>
          <a:xfrm>
            <a:off x="3666488" y="3299474"/>
            <a:ext cx="0" cy="53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86" name="Google Shape;1086;p39"/>
          <p:cNvCxnSpPr/>
          <p:nvPr/>
        </p:nvCxnSpPr>
        <p:spPr>
          <a:xfrm>
            <a:off x="5576907" y="3302024"/>
            <a:ext cx="0" cy="528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87" name="Google Shape;1087;p39"/>
          <p:cNvCxnSpPr/>
          <p:nvPr/>
        </p:nvCxnSpPr>
        <p:spPr>
          <a:xfrm>
            <a:off x="7487323" y="3302024"/>
            <a:ext cx="0" cy="528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C58B274-2BE4-48B6-9A37-A67FCC3F5F5B}"/>
              </a:ext>
            </a:extLst>
          </p:cNvPr>
          <p:cNvGrpSpPr/>
          <p:nvPr/>
        </p:nvGrpSpPr>
        <p:grpSpPr>
          <a:xfrm>
            <a:off x="-7697" y="279617"/>
            <a:ext cx="9074067" cy="603807"/>
            <a:chOff x="-7697" y="279617"/>
            <a:chExt cx="9074067" cy="603807"/>
          </a:xfrm>
        </p:grpSpPr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96417FC4-EE23-4062-A68B-F7712BF7AC5C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48" name="Rectangle 5">
                <a:extLst>
                  <a:ext uri="{FF2B5EF4-FFF2-40B4-BE49-F238E27FC236}">
                    <a16:creationId xmlns:a16="http://schemas.microsoft.com/office/drawing/2014/main" id="{325C148F-9494-4A89-947C-28730A350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5406D3F4-8B04-499F-ACEB-DFBF184B4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C12FF573-FAC1-468A-973A-BD42E47CB2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8472FA9-7605-4FEB-953A-24FF37CE18A5}"/>
              </a:ext>
            </a:extLst>
          </p:cNvPr>
          <p:cNvGrpSpPr/>
          <p:nvPr/>
        </p:nvGrpSpPr>
        <p:grpSpPr>
          <a:xfrm>
            <a:off x="4975422" y="1496525"/>
            <a:ext cx="1202969" cy="1237260"/>
            <a:chOff x="1633538" y="1074738"/>
            <a:chExt cx="1392238" cy="143192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8396774-333F-4C95-B92F-D30AC2715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1077913"/>
              <a:ext cx="214313" cy="339725"/>
            </a:xfrm>
            <a:custGeom>
              <a:avLst/>
              <a:gdLst>
                <a:gd name="T0" fmla="*/ 2 w 74"/>
                <a:gd name="T1" fmla="*/ 117 h 117"/>
                <a:gd name="T2" fmla="*/ 18 w 74"/>
                <a:gd name="T3" fmla="*/ 117 h 117"/>
                <a:gd name="T4" fmla="*/ 20 w 74"/>
                <a:gd name="T5" fmla="*/ 114 h 117"/>
                <a:gd name="T6" fmla="*/ 20 w 74"/>
                <a:gd name="T7" fmla="*/ 63 h 117"/>
                <a:gd name="T8" fmla="*/ 21 w 74"/>
                <a:gd name="T9" fmla="*/ 55 h 117"/>
                <a:gd name="T10" fmla="*/ 28 w 74"/>
                <a:gd name="T11" fmla="*/ 40 h 117"/>
                <a:gd name="T12" fmla="*/ 45 w 74"/>
                <a:gd name="T13" fmla="*/ 30 h 117"/>
                <a:gd name="T14" fmla="*/ 57 w 74"/>
                <a:gd name="T15" fmla="*/ 37 h 117"/>
                <a:gd name="T16" fmla="*/ 64 w 74"/>
                <a:gd name="T17" fmla="*/ 37 h 117"/>
                <a:gd name="T18" fmla="*/ 74 w 74"/>
                <a:gd name="T19" fmla="*/ 27 h 117"/>
                <a:gd name="T20" fmla="*/ 74 w 74"/>
                <a:gd name="T21" fmla="*/ 10 h 117"/>
                <a:gd name="T22" fmla="*/ 64 w 74"/>
                <a:gd name="T23" fmla="*/ 0 h 117"/>
                <a:gd name="T24" fmla="*/ 57 w 74"/>
                <a:gd name="T25" fmla="*/ 0 h 117"/>
                <a:gd name="T26" fmla="*/ 45 w 74"/>
                <a:gd name="T27" fmla="*/ 8 h 117"/>
                <a:gd name="T28" fmla="*/ 40 w 74"/>
                <a:gd name="T29" fmla="*/ 9 h 117"/>
                <a:gd name="T30" fmla="*/ 8 w 74"/>
                <a:gd name="T31" fmla="*/ 32 h 117"/>
                <a:gd name="T32" fmla="*/ 4 w 74"/>
                <a:gd name="T33" fmla="*/ 41 h 117"/>
                <a:gd name="T34" fmla="*/ 0 w 74"/>
                <a:gd name="T35" fmla="*/ 61 h 117"/>
                <a:gd name="T36" fmla="*/ 0 w 74"/>
                <a:gd name="T37" fmla="*/ 115 h 117"/>
                <a:gd name="T38" fmla="*/ 2 w 74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117">
                  <a:moveTo>
                    <a:pt x="2" y="117"/>
                  </a:moveTo>
                  <a:cubicBezTo>
                    <a:pt x="7" y="117"/>
                    <a:pt x="12" y="117"/>
                    <a:pt x="18" y="117"/>
                  </a:cubicBezTo>
                  <a:cubicBezTo>
                    <a:pt x="20" y="117"/>
                    <a:pt x="20" y="116"/>
                    <a:pt x="20" y="114"/>
                  </a:cubicBezTo>
                  <a:cubicBezTo>
                    <a:pt x="20" y="97"/>
                    <a:pt x="20" y="80"/>
                    <a:pt x="20" y="63"/>
                  </a:cubicBezTo>
                  <a:cubicBezTo>
                    <a:pt x="20" y="60"/>
                    <a:pt x="20" y="57"/>
                    <a:pt x="21" y="55"/>
                  </a:cubicBezTo>
                  <a:cubicBezTo>
                    <a:pt x="22" y="50"/>
                    <a:pt x="24" y="45"/>
                    <a:pt x="28" y="40"/>
                  </a:cubicBezTo>
                  <a:cubicBezTo>
                    <a:pt x="33" y="35"/>
                    <a:pt x="38" y="31"/>
                    <a:pt x="45" y="30"/>
                  </a:cubicBezTo>
                  <a:cubicBezTo>
                    <a:pt x="47" y="35"/>
                    <a:pt x="51" y="38"/>
                    <a:pt x="57" y="37"/>
                  </a:cubicBezTo>
                  <a:cubicBezTo>
                    <a:pt x="59" y="37"/>
                    <a:pt x="61" y="37"/>
                    <a:pt x="64" y="37"/>
                  </a:cubicBezTo>
                  <a:cubicBezTo>
                    <a:pt x="70" y="37"/>
                    <a:pt x="74" y="34"/>
                    <a:pt x="74" y="27"/>
                  </a:cubicBezTo>
                  <a:cubicBezTo>
                    <a:pt x="74" y="21"/>
                    <a:pt x="74" y="15"/>
                    <a:pt x="74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62" y="0"/>
                    <a:pt x="59" y="0"/>
                    <a:pt x="57" y="0"/>
                  </a:cubicBezTo>
                  <a:cubicBezTo>
                    <a:pt x="50" y="0"/>
                    <a:pt x="48" y="1"/>
                    <a:pt x="45" y="8"/>
                  </a:cubicBezTo>
                  <a:cubicBezTo>
                    <a:pt x="43" y="8"/>
                    <a:pt x="41" y="9"/>
                    <a:pt x="40" y="9"/>
                  </a:cubicBezTo>
                  <a:cubicBezTo>
                    <a:pt x="26" y="13"/>
                    <a:pt x="16" y="21"/>
                    <a:pt x="8" y="32"/>
                  </a:cubicBezTo>
                  <a:cubicBezTo>
                    <a:pt x="7" y="35"/>
                    <a:pt x="5" y="38"/>
                    <a:pt x="4" y="41"/>
                  </a:cubicBezTo>
                  <a:cubicBezTo>
                    <a:pt x="1" y="47"/>
                    <a:pt x="0" y="54"/>
                    <a:pt x="0" y="61"/>
                  </a:cubicBezTo>
                  <a:cubicBezTo>
                    <a:pt x="0" y="79"/>
                    <a:pt x="0" y="97"/>
                    <a:pt x="0" y="115"/>
                  </a:cubicBezTo>
                  <a:cubicBezTo>
                    <a:pt x="0" y="117"/>
                    <a:pt x="0" y="117"/>
                    <a:pt x="2" y="1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F9096D8-0300-4658-A8BE-1A7D9B0BA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3538" y="1074738"/>
              <a:ext cx="1392238" cy="1431924"/>
            </a:xfrm>
            <a:custGeom>
              <a:avLst/>
              <a:gdLst>
                <a:gd name="T0" fmla="*/ 375 w 478"/>
                <a:gd name="T1" fmla="*/ 151 h 492"/>
                <a:gd name="T2" fmla="*/ 329 w 478"/>
                <a:gd name="T3" fmla="*/ 121 h 492"/>
                <a:gd name="T4" fmla="*/ 326 w 478"/>
                <a:gd name="T5" fmla="*/ 59 h 492"/>
                <a:gd name="T6" fmla="*/ 281 w 478"/>
                <a:gd name="T7" fmla="*/ 9 h 492"/>
                <a:gd name="T8" fmla="*/ 253 w 478"/>
                <a:gd name="T9" fmla="*/ 10 h 492"/>
                <a:gd name="T10" fmla="*/ 269 w 478"/>
                <a:gd name="T11" fmla="*/ 38 h 492"/>
                <a:gd name="T12" fmla="*/ 306 w 478"/>
                <a:gd name="T13" fmla="*/ 64 h 492"/>
                <a:gd name="T14" fmla="*/ 303 w 478"/>
                <a:gd name="T15" fmla="*/ 119 h 492"/>
                <a:gd name="T16" fmla="*/ 173 w 478"/>
                <a:gd name="T17" fmla="*/ 121 h 492"/>
                <a:gd name="T18" fmla="*/ 147 w 478"/>
                <a:gd name="T19" fmla="*/ 121 h 492"/>
                <a:gd name="T20" fmla="*/ 107 w 478"/>
                <a:gd name="T21" fmla="*/ 151 h 492"/>
                <a:gd name="T22" fmla="*/ 24 w 478"/>
                <a:gd name="T23" fmla="*/ 185 h 492"/>
                <a:gd name="T24" fmla="*/ 17 w 478"/>
                <a:gd name="T25" fmla="*/ 195 h 492"/>
                <a:gd name="T26" fmla="*/ 98 w 478"/>
                <a:gd name="T27" fmla="*/ 340 h 492"/>
                <a:gd name="T28" fmla="*/ 144 w 478"/>
                <a:gd name="T29" fmla="*/ 384 h 492"/>
                <a:gd name="T30" fmla="*/ 280 w 478"/>
                <a:gd name="T31" fmla="*/ 478 h 492"/>
                <a:gd name="T32" fmla="*/ 334 w 478"/>
                <a:gd name="T33" fmla="*/ 344 h 492"/>
                <a:gd name="T34" fmla="*/ 398 w 478"/>
                <a:gd name="T35" fmla="*/ 338 h 492"/>
                <a:gd name="T36" fmla="*/ 252 w 478"/>
                <a:gd name="T37" fmla="*/ 240 h 492"/>
                <a:gd name="T38" fmla="*/ 245 w 478"/>
                <a:gd name="T39" fmla="*/ 259 h 492"/>
                <a:gd name="T40" fmla="*/ 263 w 478"/>
                <a:gd name="T41" fmla="*/ 410 h 492"/>
                <a:gd name="T42" fmla="*/ 222 w 478"/>
                <a:gd name="T43" fmla="*/ 397 h 492"/>
                <a:gd name="T44" fmla="*/ 237 w 478"/>
                <a:gd name="T45" fmla="*/ 391 h 492"/>
                <a:gd name="T46" fmla="*/ 238 w 478"/>
                <a:gd name="T47" fmla="*/ 386 h 492"/>
                <a:gd name="T48" fmla="*/ 233 w 478"/>
                <a:gd name="T49" fmla="*/ 245 h 492"/>
                <a:gd name="T50" fmla="*/ 24 w 478"/>
                <a:gd name="T51" fmla="*/ 188 h 492"/>
                <a:gd name="T52" fmla="*/ 323 w 478"/>
                <a:gd name="T53" fmla="*/ 327 h 492"/>
                <a:gd name="T54" fmla="*/ 439 w 478"/>
                <a:gd name="T55" fmla="*/ 296 h 492"/>
                <a:gd name="T56" fmla="*/ 386 w 478"/>
                <a:gd name="T57" fmla="*/ 323 h 492"/>
                <a:gd name="T58" fmla="*/ 319 w 478"/>
                <a:gd name="T59" fmla="*/ 323 h 492"/>
                <a:gd name="T60" fmla="*/ 316 w 478"/>
                <a:gd name="T61" fmla="*/ 384 h 492"/>
                <a:gd name="T62" fmla="*/ 315 w 478"/>
                <a:gd name="T63" fmla="*/ 400 h 492"/>
                <a:gd name="T64" fmla="*/ 189 w 478"/>
                <a:gd name="T65" fmla="*/ 452 h 492"/>
                <a:gd name="T66" fmla="*/ 162 w 478"/>
                <a:gd name="T67" fmla="*/ 398 h 492"/>
                <a:gd name="T68" fmla="*/ 159 w 478"/>
                <a:gd name="T69" fmla="*/ 323 h 492"/>
                <a:gd name="T70" fmla="*/ 87 w 478"/>
                <a:gd name="T71" fmla="*/ 321 h 492"/>
                <a:gd name="T72" fmla="*/ 40 w 478"/>
                <a:gd name="T73" fmla="*/ 193 h 492"/>
                <a:gd name="T74" fmla="*/ 157 w 478"/>
                <a:gd name="T75" fmla="*/ 168 h 492"/>
                <a:gd name="T76" fmla="*/ 220 w 478"/>
                <a:gd name="T77" fmla="*/ 221 h 492"/>
                <a:gd name="T78" fmla="*/ 224 w 478"/>
                <a:gd name="T79" fmla="*/ 231 h 492"/>
                <a:gd name="T80" fmla="*/ 221 w 478"/>
                <a:gd name="T81" fmla="*/ 368 h 492"/>
                <a:gd name="T82" fmla="*/ 218 w 478"/>
                <a:gd name="T83" fmla="*/ 383 h 492"/>
                <a:gd name="T84" fmla="*/ 270 w 478"/>
                <a:gd name="T85" fmla="*/ 439 h 492"/>
                <a:gd name="T86" fmla="*/ 256 w 478"/>
                <a:gd name="T87" fmla="*/ 380 h 492"/>
                <a:gd name="T88" fmla="*/ 253 w 478"/>
                <a:gd name="T89" fmla="*/ 366 h 492"/>
                <a:gd name="T90" fmla="*/ 253 w 478"/>
                <a:gd name="T91" fmla="*/ 239 h 492"/>
                <a:gd name="T92" fmla="*/ 256 w 478"/>
                <a:gd name="T93" fmla="*/ 228 h 492"/>
                <a:gd name="T94" fmla="*/ 316 w 478"/>
                <a:gd name="T95" fmla="*/ 170 h 492"/>
                <a:gd name="T96" fmla="*/ 411 w 478"/>
                <a:gd name="T97" fmla="*/ 17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8" h="492">
                  <a:moveTo>
                    <a:pt x="474" y="234"/>
                  </a:moveTo>
                  <a:cubicBezTo>
                    <a:pt x="470" y="204"/>
                    <a:pt x="455" y="180"/>
                    <a:pt x="429" y="164"/>
                  </a:cubicBezTo>
                  <a:cubicBezTo>
                    <a:pt x="413" y="154"/>
                    <a:pt x="394" y="151"/>
                    <a:pt x="375" y="151"/>
                  </a:cubicBezTo>
                  <a:cubicBezTo>
                    <a:pt x="359" y="150"/>
                    <a:pt x="343" y="150"/>
                    <a:pt x="327" y="150"/>
                  </a:cubicBezTo>
                  <a:cubicBezTo>
                    <a:pt x="325" y="150"/>
                    <a:pt x="324" y="150"/>
                    <a:pt x="325" y="148"/>
                  </a:cubicBezTo>
                  <a:cubicBezTo>
                    <a:pt x="328" y="139"/>
                    <a:pt x="329" y="130"/>
                    <a:pt x="329" y="121"/>
                  </a:cubicBezTo>
                  <a:cubicBezTo>
                    <a:pt x="329" y="120"/>
                    <a:pt x="329" y="118"/>
                    <a:pt x="327" y="118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98"/>
                    <a:pt x="327" y="79"/>
                    <a:pt x="326" y="59"/>
                  </a:cubicBezTo>
                  <a:cubicBezTo>
                    <a:pt x="326" y="53"/>
                    <a:pt x="325" y="47"/>
                    <a:pt x="323" y="42"/>
                  </a:cubicBezTo>
                  <a:cubicBezTo>
                    <a:pt x="322" y="39"/>
                    <a:pt x="320" y="37"/>
                    <a:pt x="319" y="35"/>
                  </a:cubicBezTo>
                  <a:cubicBezTo>
                    <a:pt x="310" y="21"/>
                    <a:pt x="298" y="12"/>
                    <a:pt x="281" y="9"/>
                  </a:cubicBezTo>
                  <a:cubicBezTo>
                    <a:pt x="280" y="4"/>
                    <a:pt x="278" y="1"/>
                    <a:pt x="273" y="1"/>
                  </a:cubicBezTo>
                  <a:cubicBezTo>
                    <a:pt x="269" y="1"/>
                    <a:pt x="265" y="0"/>
                    <a:pt x="261" y="1"/>
                  </a:cubicBezTo>
                  <a:cubicBezTo>
                    <a:pt x="256" y="1"/>
                    <a:pt x="253" y="5"/>
                    <a:pt x="253" y="10"/>
                  </a:cubicBezTo>
                  <a:cubicBezTo>
                    <a:pt x="253" y="16"/>
                    <a:pt x="253" y="23"/>
                    <a:pt x="253" y="29"/>
                  </a:cubicBezTo>
                  <a:cubicBezTo>
                    <a:pt x="253" y="34"/>
                    <a:pt x="256" y="38"/>
                    <a:pt x="262" y="38"/>
                  </a:cubicBezTo>
                  <a:cubicBezTo>
                    <a:pt x="264" y="38"/>
                    <a:pt x="267" y="38"/>
                    <a:pt x="269" y="38"/>
                  </a:cubicBezTo>
                  <a:cubicBezTo>
                    <a:pt x="275" y="39"/>
                    <a:pt x="279" y="37"/>
                    <a:pt x="281" y="31"/>
                  </a:cubicBezTo>
                  <a:cubicBezTo>
                    <a:pt x="287" y="32"/>
                    <a:pt x="292" y="35"/>
                    <a:pt x="297" y="39"/>
                  </a:cubicBezTo>
                  <a:cubicBezTo>
                    <a:pt x="303" y="46"/>
                    <a:pt x="306" y="54"/>
                    <a:pt x="306" y="64"/>
                  </a:cubicBezTo>
                  <a:cubicBezTo>
                    <a:pt x="307" y="82"/>
                    <a:pt x="307" y="100"/>
                    <a:pt x="307" y="118"/>
                  </a:cubicBezTo>
                  <a:cubicBezTo>
                    <a:pt x="306" y="118"/>
                    <a:pt x="304" y="117"/>
                    <a:pt x="303" y="119"/>
                  </a:cubicBezTo>
                  <a:cubicBezTo>
                    <a:pt x="303" y="119"/>
                    <a:pt x="303" y="119"/>
                    <a:pt x="303" y="119"/>
                  </a:cubicBezTo>
                  <a:cubicBezTo>
                    <a:pt x="303" y="139"/>
                    <a:pt x="296" y="157"/>
                    <a:pt x="282" y="171"/>
                  </a:cubicBezTo>
                  <a:cubicBezTo>
                    <a:pt x="260" y="193"/>
                    <a:pt x="225" y="196"/>
                    <a:pt x="200" y="176"/>
                  </a:cubicBezTo>
                  <a:cubicBezTo>
                    <a:pt x="183" y="162"/>
                    <a:pt x="174" y="144"/>
                    <a:pt x="173" y="121"/>
                  </a:cubicBezTo>
                  <a:cubicBezTo>
                    <a:pt x="173" y="119"/>
                    <a:pt x="172" y="118"/>
                    <a:pt x="170" y="118"/>
                  </a:cubicBezTo>
                  <a:cubicBezTo>
                    <a:pt x="163" y="119"/>
                    <a:pt x="157" y="119"/>
                    <a:pt x="150" y="118"/>
                  </a:cubicBezTo>
                  <a:cubicBezTo>
                    <a:pt x="148" y="118"/>
                    <a:pt x="147" y="119"/>
                    <a:pt x="147" y="121"/>
                  </a:cubicBezTo>
                  <a:cubicBezTo>
                    <a:pt x="148" y="130"/>
                    <a:pt x="149" y="139"/>
                    <a:pt x="151" y="148"/>
                  </a:cubicBezTo>
                  <a:cubicBezTo>
                    <a:pt x="152" y="151"/>
                    <a:pt x="152" y="151"/>
                    <a:pt x="149" y="151"/>
                  </a:cubicBezTo>
                  <a:cubicBezTo>
                    <a:pt x="135" y="151"/>
                    <a:pt x="121" y="151"/>
                    <a:pt x="107" y="151"/>
                  </a:cubicBezTo>
                  <a:cubicBezTo>
                    <a:pt x="98" y="151"/>
                    <a:pt x="89" y="151"/>
                    <a:pt x="80" y="153"/>
                  </a:cubicBezTo>
                  <a:cubicBezTo>
                    <a:pt x="58" y="157"/>
                    <a:pt x="39" y="167"/>
                    <a:pt x="24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1" y="188"/>
                    <a:pt x="20" y="191"/>
                    <a:pt x="18" y="194"/>
                  </a:cubicBezTo>
                  <a:cubicBezTo>
                    <a:pt x="18" y="194"/>
                    <a:pt x="17" y="194"/>
                    <a:pt x="17" y="195"/>
                  </a:cubicBezTo>
                  <a:cubicBezTo>
                    <a:pt x="5" y="215"/>
                    <a:pt x="0" y="237"/>
                    <a:pt x="4" y="261"/>
                  </a:cubicBezTo>
                  <a:cubicBezTo>
                    <a:pt x="9" y="290"/>
                    <a:pt x="24" y="313"/>
                    <a:pt x="51" y="328"/>
                  </a:cubicBezTo>
                  <a:cubicBezTo>
                    <a:pt x="65" y="337"/>
                    <a:pt x="82" y="340"/>
                    <a:pt x="98" y="340"/>
                  </a:cubicBezTo>
                  <a:cubicBezTo>
                    <a:pt x="112" y="341"/>
                    <a:pt x="126" y="341"/>
                    <a:pt x="141" y="341"/>
                  </a:cubicBezTo>
                  <a:cubicBezTo>
                    <a:pt x="143" y="341"/>
                    <a:pt x="144" y="341"/>
                    <a:pt x="144" y="344"/>
                  </a:cubicBezTo>
                  <a:cubicBezTo>
                    <a:pt x="144" y="357"/>
                    <a:pt x="144" y="371"/>
                    <a:pt x="144" y="384"/>
                  </a:cubicBezTo>
                  <a:cubicBezTo>
                    <a:pt x="144" y="395"/>
                    <a:pt x="145" y="405"/>
                    <a:pt x="147" y="416"/>
                  </a:cubicBezTo>
                  <a:cubicBezTo>
                    <a:pt x="154" y="442"/>
                    <a:pt x="168" y="462"/>
                    <a:pt x="191" y="475"/>
                  </a:cubicBezTo>
                  <a:cubicBezTo>
                    <a:pt x="220" y="491"/>
                    <a:pt x="250" y="492"/>
                    <a:pt x="280" y="478"/>
                  </a:cubicBezTo>
                  <a:cubicBezTo>
                    <a:pt x="303" y="467"/>
                    <a:pt x="319" y="449"/>
                    <a:pt x="328" y="424"/>
                  </a:cubicBezTo>
                  <a:cubicBezTo>
                    <a:pt x="332" y="411"/>
                    <a:pt x="334" y="396"/>
                    <a:pt x="334" y="382"/>
                  </a:cubicBezTo>
                  <a:cubicBezTo>
                    <a:pt x="334" y="369"/>
                    <a:pt x="334" y="357"/>
                    <a:pt x="334" y="344"/>
                  </a:cubicBezTo>
                  <a:cubicBezTo>
                    <a:pt x="334" y="340"/>
                    <a:pt x="333" y="341"/>
                    <a:pt x="338" y="341"/>
                  </a:cubicBezTo>
                  <a:cubicBezTo>
                    <a:pt x="348" y="341"/>
                    <a:pt x="358" y="341"/>
                    <a:pt x="367" y="341"/>
                  </a:cubicBezTo>
                  <a:cubicBezTo>
                    <a:pt x="378" y="341"/>
                    <a:pt x="388" y="340"/>
                    <a:pt x="398" y="338"/>
                  </a:cubicBezTo>
                  <a:cubicBezTo>
                    <a:pt x="413" y="335"/>
                    <a:pt x="427" y="330"/>
                    <a:pt x="439" y="320"/>
                  </a:cubicBezTo>
                  <a:cubicBezTo>
                    <a:pt x="466" y="298"/>
                    <a:pt x="478" y="269"/>
                    <a:pt x="474" y="234"/>
                  </a:cubicBezTo>
                  <a:close/>
                  <a:moveTo>
                    <a:pt x="252" y="240"/>
                  </a:moveTo>
                  <a:cubicBezTo>
                    <a:pt x="250" y="240"/>
                    <a:pt x="249" y="241"/>
                    <a:pt x="247" y="240"/>
                  </a:cubicBezTo>
                  <a:cubicBezTo>
                    <a:pt x="249" y="241"/>
                    <a:pt x="250" y="240"/>
                    <a:pt x="252" y="240"/>
                  </a:cubicBezTo>
                  <a:close/>
                  <a:moveTo>
                    <a:pt x="245" y="259"/>
                  </a:moveTo>
                  <a:cubicBezTo>
                    <a:pt x="245" y="258"/>
                    <a:pt x="245" y="258"/>
                    <a:pt x="245" y="257"/>
                  </a:cubicBezTo>
                  <a:cubicBezTo>
                    <a:pt x="245" y="258"/>
                    <a:pt x="245" y="258"/>
                    <a:pt x="245" y="259"/>
                  </a:cubicBezTo>
                  <a:close/>
                  <a:moveTo>
                    <a:pt x="263" y="410"/>
                  </a:moveTo>
                  <a:cubicBezTo>
                    <a:pt x="267" y="422"/>
                    <a:pt x="260" y="435"/>
                    <a:pt x="249" y="440"/>
                  </a:cubicBezTo>
                  <a:cubicBezTo>
                    <a:pt x="237" y="445"/>
                    <a:pt x="224" y="441"/>
                    <a:pt x="217" y="430"/>
                  </a:cubicBezTo>
                  <a:cubicBezTo>
                    <a:pt x="210" y="419"/>
                    <a:pt x="213" y="405"/>
                    <a:pt x="222" y="397"/>
                  </a:cubicBezTo>
                  <a:cubicBezTo>
                    <a:pt x="227" y="393"/>
                    <a:pt x="231" y="392"/>
                    <a:pt x="237" y="391"/>
                  </a:cubicBezTo>
                  <a:cubicBezTo>
                    <a:pt x="237" y="391"/>
                    <a:pt x="237" y="390"/>
                    <a:pt x="238" y="390"/>
                  </a:cubicBezTo>
                  <a:cubicBezTo>
                    <a:pt x="237" y="390"/>
                    <a:pt x="237" y="391"/>
                    <a:pt x="237" y="391"/>
                  </a:cubicBezTo>
                  <a:cubicBezTo>
                    <a:pt x="238" y="391"/>
                    <a:pt x="240" y="391"/>
                    <a:pt x="241" y="391"/>
                  </a:cubicBezTo>
                  <a:cubicBezTo>
                    <a:pt x="252" y="393"/>
                    <a:pt x="260" y="399"/>
                    <a:pt x="263" y="410"/>
                  </a:cubicBezTo>
                  <a:close/>
                  <a:moveTo>
                    <a:pt x="238" y="386"/>
                  </a:moveTo>
                  <a:cubicBezTo>
                    <a:pt x="237" y="385"/>
                    <a:pt x="236" y="386"/>
                    <a:pt x="235" y="386"/>
                  </a:cubicBezTo>
                  <a:cubicBezTo>
                    <a:pt x="236" y="386"/>
                    <a:pt x="237" y="385"/>
                    <a:pt x="238" y="386"/>
                  </a:cubicBezTo>
                  <a:close/>
                  <a:moveTo>
                    <a:pt x="233" y="245"/>
                  </a:moveTo>
                  <a:cubicBezTo>
                    <a:pt x="232" y="245"/>
                    <a:pt x="232" y="246"/>
                    <a:pt x="232" y="246"/>
                  </a:cubicBezTo>
                  <a:cubicBezTo>
                    <a:pt x="232" y="246"/>
                    <a:pt x="232" y="245"/>
                    <a:pt x="233" y="245"/>
                  </a:cubicBezTo>
                  <a:close/>
                  <a:moveTo>
                    <a:pt x="24" y="188"/>
                  </a:moveTo>
                  <a:cubicBezTo>
                    <a:pt x="24" y="189"/>
                    <a:pt x="24" y="190"/>
                    <a:pt x="24" y="191"/>
                  </a:cubicBezTo>
                  <a:cubicBezTo>
                    <a:pt x="24" y="190"/>
                    <a:pt x="24" y="189"/>
                    <a:pt x="24" y="188"/>
                  </a:cubicBezTo>
                  <a:close/>
                  <a:moveTo>
                    <a:pt x="323" y="327"/>
                  </a:moveTo>
                  <a:cubicBezTo>
                    <a:pt x="323" y="326"/>
                    <a:pt x="323" y="325"/>
                    <a:pt x="324" y="325"/>
                  </a:cubicBezTo>
                  <a:cubicBezTo>
                    <a:pt x="323" y="325"/>
                    <a:pt x="323" y="326"/>
                    <a:pt x="323" y="327"/>
                  </a:cubicBezTo>
                  <a:close/>
                  <a:moveTo>
                    <a:pt x="439" y="296"/>
                  </a:moveTo>
                  <a:cubicBezTo>
                    <a:pt x="428" y="310"/>
                    <a:pt x="412" y="318"/>
                    <a:pt x="394" y="321"/>
                  </a:cubicBezTo>
                  <a:cubicBezTo>
                    <a:pt x="392" y="322"/>
                    <a:pt x="389" y="322"/>
                    <a:pt x="386" y="323"/>
                  </a:cubicBezTo>
                  <a:cubicBezTo>
                    <a:pt x="386" y="323"/>
                    <a:pt x="386" y="323"/>
                    <a:pt x="386" y="323"/>
                  </a:cubicBezTo>
                  <a:cubicBezTo>
                    <a:pt x="382" y="322"/>
                    <a:pt x="379" y="323"/>
                    <a:pt x="375" y="323"/>
                  </a:cubicBezTo>
                  <a:cubicBezTo>
                    <a:pt x="362" y="323"/>
                    <a:pt x="350" y="323"/>
                    <a:pt x="337" y="323"/>
                  </a:cubicBezTo>
                  <a:cubicBezTo>
                    <a:pt x="331" y="323"/>
                    <a:pt x="325" y="323"/>
                    <a:pt x="319" y="323"/>
                  </a:cubicBezTo>
                  <a:cubicBezTo>
                    <a:pt x="317" y="323"/>
                    <a:pt x="316" y="324"/>
                    <a:pt x="316" y="326"/>
                  </a:cubicBezTo>
                  <a:cubicBezTo>
                    <a:pt x="316" y="328"/>
                    <a:pt x="316" y="330"/>
                    <a:pt x="316" y="332"/>
                  </a:cubicBezTo>
                  <a:cubicBezTo>
                    <a:pt x="316" y="349"/>
                    <a:pt x="316" y="366"/>
                    <a:pt x="316" y="384"/>
                  </a:cubicBezTo>
                  <a:cubicBezTo>
                    <a:pt x="316" y="389"/>
                    <a:pt x="315" y="395"/>
                    <a:pt x="315" y="400"/>
                  </a:cubicBezTo>
                  <a:cubicBezTo>
                    <a:pt x="315" y="398"/>
                    <a:pt x="316" y="396"/>
                    <a:pt x="316" y="393"/>
                  </a:cubicBezTo>
                  <a:cubicBezTo>
                    <a:pt x="316" y="396"/>
                    <a:pt x="315" y="398"/>
                    <a:pt x="315" y="400"/>
                  </a:cubicBezTo>
                  <a:cubicBezTo>
                    <a:pt x="313" y="418"/>
                    <a:pt x="307" y="433"/>
                    <a:pt x="295" y="445"/>
                  </a:cubicBezTo>
                  <a:cubicBezTo>
                    <a:pt x="277" y="464"/>
                    <a:pt x="254" y="471"/>
                    <a:pt x="228" y="468"/>
                  </a:cubicBezTo>
                  <a:cubicBezTo>
                    <a:pt x="214" y="466"/>
                    <a:pt x="200" y="461"/>
                    <a:pt x="189" y="452"/>
                  </a:cubicBezTo>
                  <a:cubicBezTo>
                    <a:pt x="174" y="441"/>
                    <a:pt x="166" y="426"/>
                    <a:pt x="163" y="408"/>
                  </a:cubicBezTo>
                  <a:cubicBezTo>
                    <a:pt x="163" y="406"/>
                    <a:pt x="162" y="405"/>
                    <a:pt x="162" y="404"/>
                  </a:cubicBezTo>
                  <a:cubicBezTo>
                    <a:pt x="163" y="402"/>
                    <a:pt x="162" y="400"/>
                    <a:pt x="162" y="398"/>
                  </a:cubicBezTo>
                  <a:cubicBezTo>
                    <a:pt x="161" y="390"/>
                    <a:pt x="161" y="382"/>
                    <a:pt x="161" y="374"/>
                  </a:cubicBezTo>
                  <a:cubicBezTo>
                    <a:pt x="161" y="358"/>
                    <a:pt x="161" y="342"/>
                    <a:pt x="161" y="326"/>
                  </a:cubicBezTo>
                  <a:cubicBezTo>
                    <a:pt x="161" y="324"/>
                    <a:pt x="161" y="323"/>
                    <a:pt x="159" y="323"/>
                  </a:cubicBezTo>
                  <a:cubicBezTo>
                    <a:pt x="154" y="323"/>
                    <a:pt x="149" y="323"/>
                    <a:pt x="145" y="323"/>
                  </a:cubicBezTo>
                  <a:cubicBezTo>
                    <a:pt x="130" y="323"/>
                    <a:pt x="116" y="323"/>
                    <a:pt x="102" y="323"/>
                  </a:cubicBezTo>
                  <a:cubicBezTo>
                    <a:pt x="97" y="322"/>
                    <a:pt x="92" y="322"/>
                    <a:pt x="87" y="321"/>
                  </a:cubicBezTo>
                  <a:cubicBezTo>
                    <a:pt x="69" y="320"/>
                    <a:pt x="54" y="312"/>
                    <a:pt x="42" y="299"/>
                  </a:cubicBezTo>
                  <a:cubicBezTo>
                    <a:pt x="26" y="283"/>
                    <a:pt x="20" y="262"/>
                    <a:pt x="22" y="239"/>
                  </a:cubicBezTo>
                  <a:cubicBezTo>
                    <a:pt x="23" y="222"/>
                    <a:pt x="28" y="206"/>
                    <a:pt x="40" y="193"/>
                  </a:cubicBezTo>
                  <a:cubicBezTo>
                    <a:pt x="52" y="178"/>
                    <a:pt x="69" y="171"/>
                    <a:pt x="88" y="169"/>
                  </a:cubicBezTo>
                  <a:cubicBezTo>
                    <a:pt x="96" y="168"/>
                    <a:pt x="104" y="168"/>
                    <a:pt x="112" y="168"/>
                  </a:cubicBezTo>
                  <a:cubicBezTo>
                    <a:pt x="127" y="168"/>
                    <a:pt x="142" y="168"/>
                    <a:pt x="157" y="168"/>
                  </a:cubicBezTo>
                  <a:cubicBezTo>
                    <a:pt x="159" y="168"/>
                    <a:pt x="160" y="168"/>
                    <a:pt x="161" y="170"/>
                  </a:cubicBezTo>
                  <a:cubicBezTo>
                    <a:pt x="173" y="191"/>
                    <a:pt x="190" y="206"/>
                    <a:pt x="214" y="214"/>
                  </a:cubicBezTo>
                  <a:cubicBezTo>
                    <a:pt x="220" y="215"/>
                    <a:pt x="220" y="215"/>
                    <a:pt x="220" y="221"/>
                  </a:cubicBezTo>
                  <a:cubicBezTo>
                    <a:pt x="220" y="223"/>
                    <a:pt x="220" y="224"/>
                    <a:pt x="220" y="226"/>
                  </a:cubicBezTo>
                  <a:cubicBezTo>
                    <a:pt x="220" y="228"/>
                    <a:pt x="219" y="230"/>
                    <a:pt x="223" y="229"/>
                  </a:cubicBezTo>
                  <a:cubicBezTo>
                    <a:pt x="224" y="229"/>
                    <a:pt x="224" y="231"/>
                    <a:pt x="224" y="231"/>
                  </a:cubicBezTo>
                  <a:cubicBezTo>
                    <a:pt x="225" y="240"/>
                    <a:pt x="225" y="248"/>
                    <a:pt x="224" y="257"/>
                  </a:cubicBezTo>
                  <a:cubicBezTo>
                    <a:pt x="223" y="293"/>
                    <a:pt x="224" y="329"/>
                    <a:pt x="224" y="365"/>
                  </a:cubicBezTo>
                  <a:cubicBezTo>
                    <a:pt x="224" y="367"/>
                    <a:pt x="224" y="369"/>
                    <a:pt x="221" y="368"/>
                  </a:cubicBezTo>
                  <a:cubicBezTo>
                    <a:pt x="219" y="368"/>
                    <a:pt x="220" y="369"/>
                    <a:pt x="220" y="370"/>
                  </a:cubicBezTo>
                  <a:cubicBezTo>
                    <a:pt x="220" y="374"/>
                    <a:pt x="220" y="377"/>
                    <a:pt x="220" y="380"/>
                  </a:cubicBezTo>
                  <a:cubicBezTo>
                    <a:pt x="220" y="382"/>
                    <a:pt x="219" y="383"/>
                    <a:pt x="218" y="383"/>
                  </a:cubicBezTo>
                  <a:cubicBezTo>
                    <a:pt x="204" y="392"/>
                    <a:pt x="197" y="408"/>
                    <a:pt x="200" y="424"/>
                  </a:cubicBezTo>
                  <a:cubicBezTo>
                    <a:pt x="203" y="440"/>
                    <a:pt x="216" y="453"/>
                    <a:pt x="233" y="455"/>
                  </a:cubicBezTo>
                  <a:cubicBezTo>
                    <a:pt x="248" y="457"/>
                    <a:pt x="261" y="452"/>
                    <a:pt x="270" y="439"/>
                  </a:cubicBezTo>
                  <a:cubicBezTo>
                    <a:pt x="279" y="426"/>
                    <a:pt x="280" y="412"/>
                    <a:pt x="273" y="399"/>
                  </a:cubicBezTo>
                  <a:cubicBezTo>
                    <a:pt x="270" y="392"/>
                    <a:pt x="265" y="387"/>
                    <a:pt x="258" y="383"/>
                  </a:cubicBezTo>
                  <a:cubicBezTo>
                    <a:pt x="257" y="382"/>
                    <a:pt x="256" y="381"/>
                    <a:pt x="256" y="380"/>
                  </a:cubicBezTo>
                  <a:cubicBezTo>
                    <a:pt x="256" y="377"/>
                    <a:pt x="256" y="374"/>
                    <a:pt x="256" y="370"/>
                  </a:cubicBezTo>
                  <a:cubicBezTo>
                    <a:pt x="256" y="369"/>
                    <a:pt x="256" y="368"/>
                    <a:pt x="255" y="368"/>
                  </a:cubicBezTo>
                  <a:cubicBezTo>
                    <a:pt x="253" y="369"/>
                    <a:pt x="253" y="367"/>
                    <a:pt x="253" y="366"/>
                  </a:cubicBezTo>
                  <a:cubicBezTo>
                    <a:pt x="253" y="332"/>
                    <a:pt x="253" y="299"/>
                    <a:pt x="253" y="266"/>
                  </a:cubicBezTo>
                  <a:cubicBezTo>
                    <a:pt x="253" y="263"/>
                    <a:pt x="253" y="261"/>
                    <a:pt x="253" y="259"/>
                  </a:cubicBezTo>
                  <a:cubicBezTo>
                    <a:pt x="253" y="252"/>
                    <a:pt x="253" y="246"/>
                    <a:pt x="253" y="239"/>
                  </a:cubicBezTo>
                  <a:cubicBezTo>
                    <a:pt x="253" y="237"/>
                    <a:pt x="253" y="234"/>
                    <a:pt x="253" y="232"/>
                  </a:cubicBezTo>
                  <a:cubicBezTo>
                    <a:pt x="253" y="230"/>
                    <a:pt x="253" y="229"/>
                    <a:pt x="255" y="229"/>
                  </a:cubicBezTo>
                  <a:cubicBezTo>
                    <a:pt x="256" y="230"/>
                    <a:pt x="256" y="229"/>
                    <a:pt x="256" y="228"/>
                  </a:cubicBezTo>
                  <a:cubicBezTo>
                    <a:pt x="256" y="224"/>
                    <a:pt x="256" y="221"/>
                    <a:pt x="256" y="217"/>
                  </a:cubicBezTo>
                  <a:cubicBezTo>
                    <a:pt x="256" y="216"/>
                    <a:pt x="257" y="215"/>
                    <a:pt x="258" y="215"/>
                  </a:cubicBezTo>
                  <a:cubicBezTo>
                    <a:pt x="284" y="208"/>
                    <a:pt x="302" y="192"/>
                    <a:pt x="316" y="170"/>
                  </a:cubicBezTo>
                  <a:cubicBezTo>
                    <a:pt x="316" y="169"/>
                    <a:pt x="317" y="168"/>
                    <a:pt x="318" y="168"/>
                  </a:cubicBezTo>
                  <a:cubicBezTo>
                    <a:pt x="338" y="168"/>
                    <a:pt x="357" y="167"/>
                    <a:pt x="377" y="169"/>
                  </a:cubicBezTo>
                  <a:cubicBezTo>
                    <a:pt x="388" y="169"/>
                    <a:pt x="400" y="170"/>
                    <a:pt x="411" y="175"/>
                  </a:cubicBezTo>
                  <a:cubicBezTo>
                    <a:pt x="436" y="187"/>
                    <a:pt x="451" y="207"/>
                    <a:pt x="455" y="234"/>
                  </a:cubicBezTo>
                  <a:cubicBezTo>
                    <a:pt x="458" y="257"/>
                    <a:pt x="453" y="278"/>
                    <a:pt x="439" y="2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B52A8C9B-B2DB-45AE-93C6-305764ECF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826" y="2244725"/>
              <a:ext cx="87313" cy="8413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A7CB2649-93F5-478E-BE65-FF016F79AA6C}"/>
              </a:ext>
            </a:extLst>
          </p:cNvPr>
          <p:cNvGrpSpPr/>
          <p:nvPr/>
        </p:nvGrpSpPr>
        <p:grpSpPr>
          <a:xfrm>
            <a:off x="1275651" y="1563825"/>
            <a:ext cx="1202969" cy="1237260"/>
            <a:chOff x="1633538" y="1074738"/>
            <a:chExt cx="1392238" cy="1431924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D72A38D4-B276-421B-B28E-BBDE107F3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1077913"/>
              <a:ext cx="214313" cy="339725"/>
            </a:xfrm>
            <a:custGeom>
              <a:avLst/>
              <a:gdLst>
                <a:gd name="T0" fmla="*/ 2 w 74"/>
                <a:gd name="T1" fmla="*/ 117 h 117"/>
                <a:gd name="T2" fmla="*/ 18 w 74"/>
                <a:gd name="T3" fmla="*/ 117 h 117"/>
                <a:gd name="T4" fmla="*/ 20 w 74"/>
                <a:gd name="T5" fmla="*/ 114 h 117"/>
                <a:gd name="T6" fmla="*/ 20 w 74"/>
                <a:gd name="T7" fmla="*/ 63 h 117"/>
                <a:gd name="T8" fmla="*/ 21 w 74"/>
                <a:gd name="T9" fmla="*/ 55 h 117"/>
                <a:gd name="T10" fmla="*/ 28 w 74"/>
                <a:gd name="T11" fmla="*/ 40 h 117"/>
                <a:gd name="T12" fmla="*/ 45 w 74"/>
                <a:gd name="T13" fmla="*/ 30 h 117"/>
                <a:gd name="T14" fmla="*/ 57 w 74"/>
                <a:gd name="T15" fmla="*/ 37 h 117"/>
                <a:gd name="T16" fmla="*/ 64 w 74"/>
                <a:gd name="T17" fmla="*/ 37 h 117"/>
                <a:gd name="T18" fmla="*/ 74 w 74"/>
                <a:gd name="T19" fmla="*/ 27 h 117"/>
                <a:gd name="T20" fmla="*/ 74 w 74"/>
                <a:gd name="T21" fmla="*/ 10 h 117"/>
                <a:gd name="T22" fmla="*/ 64 w 74"/>
                <a:gd name="T23" fmla="*/ 0 h 117"/>
                <a:gd name="T24" fmla="*/ 57 w 74"/>
                <a:gd name="T25" fmla="*/ 0 h 117"/>
                <a:gd name="T26" fmla="*/ 45 w 74"/>
                <a:gd name="T27" fmla="*/ 8 h 117"/>
                <a:gd name="T28" fmla="*/ 40 w 74"/>
                <a:gd name="T29" fmla="*/ 9 h 117"/>
                <a:gd name="T30" fmla="*/ 8 w 74"/>
                <a:gd name="T31" fmla="*/ 32 h 117"/>
                <a:gd name="T32" fmla="*/ 4 w 74"/>
                <a:gd name="T33" fmla="*/ 41 h 117"/>
                <a:gd name="T34" fmla="*/ 0 w 74"/>
                <a:gd name="T35" fmla="*/ 61 h 117"/>
                <a:gd name="T36" fmla="*/ 0 w 74"/>
                <a:gd name="T37" fmla="*/ 115 h 117"/>
                <a:gd name="T38" fmla="*/ 2 w 74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117">
                  <a:moveTo>
                    <a:pt x="2" y="117"/>
                  </a:moveTo>
                  <a:cubicBezTo>
                    <a:pt x="7" y="117"/>
                    <a:pt x="12" y="117"/>
                    <a:pt x="18" y="117"/>
                  </a:cubicBezTo>
                  <a:cubicBezTo>
                    <a:pt x="20" y="117"/>
                    <a:pt x="20" y="116"/>
                    <a:pt x="20" y="114"/>
                  </a:cubicBezTo>
                  <a:cubicBezTo>
                    <a:pt x="20" y="97"/>
                    <a:pt x="20" y="80"/>
                    <a:pt x="20" y="63"/>
                  </a:cubicBezTo>
                  <a:cubicBezTo>
                    <a:pt x="20" y="60"/>
                    <a:pt x="20" y="57"/>
                    <a:pt x="21" y="55"/>
                  </a:cubicBezTo>
                  <a:cubicBezTo>
                    <a:pt x="22" y="50"/>
                    <a:pt x="24" y="45"/>
                    <a:pt x="28" y="40"/>
                  </a:cubicBezTo>
                  <a:cubicBezTo>
                    <a:pt x="33" y="35"/>
                    <a:pt x="38" y="31"/>
                    <a:pt x="45" y="30"/>
                  </a:cubicBezTo>
                  <a:cubicBezTo>
                    <a:pt x="47" y="35"/>
                    <a:pt x="51" y="38"/>
                    <a:pt x="57" y="37"/>
                  </a:cubicBezTo>
                  <a:cubicBezTo>
                    <a:pt x="59" y="37"/>
                    <a:pt x="61" y="37"/>
                    <a:pt x="64" y="37"/>
                  </a:cubicBezTo>
                  <a:cubicBezTo>
                    <a:pt x="70" y="37"/>
                    <a:pt x="74" y="34"/>
                    <a:pt x="74" y="27"/>
                  </a:cubicBezTo>
                  <a:cubicBezTo>
                    <a:pt x="74" y="21"/>
                    <a:pt x="74" y="15"/>
                    <a:pt x="74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62" y="0"/>
                    <a:pt x="59" y="0"/>
                    <a:pt x="57" y="0"/>
                  </a:cubicBezTo>
                  <a:cubicBezTo>
                    <a:pt x="50" y="0"/>
                    <a:pt x="48" y="1"/>
                    <a:pt x="45" y="8"/>
                  </a:cubicBezTo>
                  <a:cubicBezTo>
                    <a:pt x="43" y="8"/>
                    <a:pt x="41" y="9"/>
                    <a:pt x="40" y="9"/>
                  </a:cubicBezTo>
                  <a:cubicBezTo>
                    <a:pt x="26" y="13"/>
                    <a:pt x="16" y="21"/>
                    <a:pt x="8" y="32"/>
                  </a:cubicBezTo>
                  <a:cubicBezTo>
                    <a:pt x="7" y="35"/>
                    <a:pt x="5" y="38"/>
                    <a:pt x="4" y="41"/>
                  </a:cubicBezTo>
                  <a:cubicBezTo>
                    <a:pt x="1" y="47"/>
                    <a:pt x="0" y="54"/>
                    <a:pt x="0" y="61"/>
                  </a:cubicBezTo>
                  <a:cubicBezTo>
                    <a:pt x="0" y="79"/>
                    <a:pt x="0" y="97"/>
                    <a:pt x="0" y="115"/>
                  </a:cubicBezTo>
                  <a:cubicBezTo>
                    <a:pt x="0" y="117"/>
                    <a:pt x="0" y="117"/>
                    <a:pt x="2" y="1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9D38867D-F646-4D68-B2DF-4099E6327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3538" y="1074738"/>
              <a:ext cx="1392238" cy="1431924"/>
            </a:xfrm>
            <a:custGeom>
              <a:avLst/>
              <a:gdLst>
                <a:gd name="T0" fmla="*/ 375 w 478"/>
                <a:gd name="T1" fmla="*/ 151 h 492"/>
                <a:gd name="T2" fmla="*/ 329 w 478"/>
                <a:gd name="T3" fmla="*/ 121 h 492"/>
                <a:gd name="T4" fmla="*/ 326 w 478"/>
                <a:gd name="T5" fmla="*/ 59 h 492"/>
                <a:gd name="T6" fmla="*/ 281 w 478"/>
                <a:gd name="T7" fmla="*/ 9 h 492"/>
                <a:gd name="T8" fmla="*/ 253 w 478"/>
                <a:gd name="T9" fmla="*/ 10 h 492"/>
                <a:gd name="T10" fmla="*/ 269 w 478"/>
                <a:gd name="T11" fmla="*/ 38 h 492"/>
                <a:gd name="T12" fmla="*/ 306 w 478"/>
                <a:gd name="T13" fmla="*/ 64 h 492"/>
                <a:gd name="T14" fmla="*/ 303 w 478"/>
                <a:gd name="T15" fmla="*/ 119 h 492"/>
                <a:gd name="T16" fmla="*/ 173 w 478"/>
                <a:gd name="T17" fmla="*/ 121 h 492"/>
                <a:gd name="T18" fmla="*/ 147 w 478"/>
                <a:gd name="T19" fmla="*/ 121 h 492"/>
                <a:gd name="T20" fmla="*/ 107 w 478"/>
                <a:gd name="T21" fmla="*/ 151 h 492"/>
                <a:gd name="T22" fmla="*/ 24 w 478"/>
                <a:gd name="T23" fmla="*/ 185 h 492"/>
                <a:gd name="T24" fmla="*/ 17 w 478"/>
                <a:gd name="T25" fmla="*/ 195 h 492"/>
                <a:gd name="T26" fmla="*/ 98 w 478"/>
                <a:gd name="T27" fmla="*/ 340 h 492"/>
                <a:gd name="T28" fmla="*/ 144 w 478"/>
                <a:gd name="T29" fmla="*/ 384 h 492"/>
                <a:gd name="T30" fmla="*/ 280 w 478"/>
                <a:gd name="T31" fmla="*/ 478 h 492"/>
                <a:gd name="T32" fmla="*/ 334 w 478"/>
                <a:gd name="T33" fmla="*/ 344 h 492"/>
                <a:gd name="T34" fmla="*/ 398 w 478"/>
                <a:gd name="T35" fmla="*/ 338 h 492"/>
                <a:gd name="T36" fmla="*/ 252 w 478"/>
                <a:gd name="T37" fmla="*/ 240 h 492"/>
                <a:gd name="T38" fmla="*/ 245 w 478"/>
                <a:gd name="T39" fmla="*/ 259 h 492"/>
                <a:gd name="T40" fmla="*/ 263 w 478"/>
                <a:gd name="T41" fmla="*/ 410 h 492"/>
                <a:gd name="T42" fmla="*/ 222 w 478"/>
                <a:gd name="T43" fmla="*/ 397 h 492"/>
                <a:gd name="T44" fmla="*/ 237 w 478"/>
                <a:gd name="T45" fmla="*/ 391 h 492"/>
                <a:gd name="T46" fmla="*/ 238 w 478"/>
                <a:gd name="T47" fmla="*/ 386 h 492"/>
                <a:gd name="T48" fmla="*/ 233 w 478"/>
                <a:gd name="T49" fmla="*/ 245 h 492"/>
                <a:gd name="T50" fmla="*/ 24 w 478"/>
                <a:gd name="T51" fmla="*/ 188 h 492"/>
                <a:gd name="T52" fmla="*/ 323 w 478"/>
                <a:gd name="T53" fmla="*/ 327 h 492"/>
                <a:gd name="T54" fmla="*/ 439 w 478"/>
                <a:gd name="T55" fmla="*/ 296 h 492"/>
                <a:gd name="T56" fmla="*/ 386 w 478"/>
                <a:gd name="T57" fmla="*/ 323 h 492"/>
                <a:gd name="T58" fmla="*/ 319 w 478"/>
                <a:gd name="T59" fmla="*/ 323 h 492"/>
                <a:gd name="T60" fmla="*/ 316 w 478"/>
                <a:gd name="T61" fmla="*/ 384 h 492"/>
                <a:gd name="T62" fmla="*/ 315 w 478"/>
                <a:gd name="T63" fmla="*/ 400 h 492"/>
                <a:gd name="T64" fmla="*/ 189 w 478"/>
                <a:gd name="T65" fmla="*/ 452 h 492"/>
                <a:gd name="T66" fmla="*/ 162 w 478"/>
                <a:gd name="T67" fmla="*/ 398 h 492"/>
                <a:gd name="T68" fmla="*/ 159 w 478"/>
                <a:gd name="T69" fmla="*/ 323 h 492"/>
                <a:gd name="T70" fmla="*/ 87 w 478"/>
                <a:gd name="T71" fmla="*/ 321 h 492"/>
                <a:gd name="T72" fmla="*/ 40 w 478"/>
                <a:gd name="T73" fmla="*/ 193 h 492"/>
                <a:gd name="T74" fmla="*/ 157 w 478"/>
                <a:gd name="T75" fmla="*/ 168 h 492"/>
                <a:gd name="T76" fmla="*/ 220 w 478"/>
                <a:gd name="T77" fmla="*/ 221 h 492"/>
                <a:gd name="T78" fmla="*/ 224 w 478"/>
                <a:gd name="T79" fmla="*/ 231 h 492"/>
                <a:gd name="T80" fmla="*/ 221 w 478"/>
                <a:gd name="T81" fmla="*/ 368 h 492"/>
                <a:gd name="T82" fmla="*/ 218 w 478"/>
                <a:gd name="T83" fmla="*/ 383 h 492"/>
                <a:gd name="T84" fmla="*/ 270 w 478"/>
                <a:gd name="T85" fmla="*/ 439 h 492"/>
                <a:gd name="T86" fmla="*/ 256 w 478"/>
                <a:gd name="T87" fmla="*/ 380 h 492"/>
                <a:gd name="T88" fmla="*/ 253 w 478"/>
                <a:gd name="T89" fmla="*/ 366 h 492"/>
                <a:gd name="T90" fmla="*/ 253 w 478"/>
                <a:gd name="T91" fmla="*/ 239 h 492"/>
                <a:gd name="T92" fmla="*/ 256 w 478"/>
                <a:gd name="T93" fmla="*/ 228 h 492"/>
                <a:gd name="T94" fmla="*/ 316 w 478"/>
                <a:gd name="T95" fmla="*/ 170 h 492"/>
                <a:gd name="T96" fmla="*/ 411 w 478"/>
                <a:gd name="T97" fmla="*/ 17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8" h="492">
                  <a:moveTo>
                    <a:pt x="474" y="234"/>
                  </a:moveTo>
                  <a:cubicBezTo>
                    <a:pt x="470" y="204"/>
                    <a:pt x="455" y="180"/>
                    <a:pt x="429" y="164"/>
                  </a:cubicBezTo>
                  <a:cubicBezTo>
                    <a:pt x="413" y="154"/>
                    <a:pt x="394" y="151"/>
                    <a:pt x="375" y="151"/>
                  </a:cubicBezTo>
                  <a:cubicBezTo>
                    <a:pt x="359" y="150"/>
                    <a:pt x="343" y="150"/>
                    <a:pt x="327" y="150"/>
                  </a:cubicBezTo>
                  <a:cubicBezTo>
                    <a:pt x="325" y="150"/>
                    <a:pt x="324" y="150"/>
                    <a:pt x="325" y="148"/>
                  </a:cubicBezTo>
                  <a:cubicBezTo>
                    <a:pt x="328" y="139"/>
                    <a:pt x="329" y="130"/>
                    <a:pt x="329" y="121"/>
                  </a:cubicBezTo>
                  <a:cubicBezTo>
                    <a:pt x="329" y="120"/>
                    <a:pt x="329" y="118"/>
                    <a:pt x="327" y="118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98"/>
                    <a:pt x="327" y="79"/>
                    <a:pt x="326" y="59"/>
                  </a:cubicBezTo>
                  <a:cubicBezTo>
                    <a:pt x="326" y="53"/>
                    <a:pt x="325" y="47"/>
                    <a:pt x="323" y="42"/>
                  </a:cubicBezTo>
                  <a:cubicBezTo>
                    <a:pt x="322" y="39"/>
                    <a:pt x="320" y="37"/>
                    <a:pt x="319" y="35"/>
                  </a:cubicBezTo>
                  <a:cubicBezTo>
                    <a:pt x="310" y="21"/>
                    <a:pt x="298" y="12"/>
                    <a:pt x="281" y="9"/>
                  </a:cubicBezTo>
                  <a:cubicBezTo>
                    <a:pt x="280" y="4"/>
                    <a:pt x="278" y="1"/>
                    <a:pt x="273" y="1"/>
                  </a:cubicBezTo>
                  <a:cubicBezTo>
                    <a:pt x="269" y="1"/>
                    <a:pt x="265" y="0"/>
                    <a:pt x="261" y="1"/>
                  </a:cubicBezTo>
                  <a:cubicBezTo>
                    <a:pt x="256" y="1"/>
                    <a:pt x="253" y="5"/>
                    <a:pt x="253" y="10"/>
                  </a:cubicBezTo>
                  <a:cubicBezTo>
                    <a:pt x="253" y="16"/>
                    <a:pt x="253" y="23"/>
                    <a:pt x="253" y="29"/>
                  </a:cubicBezTo>
                  <a:cubicBezTo>
                    <a:pt x="253" y="34"/>
                    <a:pt x="256" y="38"/>
                    <a:pt x="262" y="38"/>
                  </a:cubicBezTo>
                  <a:cubicBezTo>
                    <a:pt x="264" y="38"/>
                    <a:pt x="267" y="38"/>
                    <a:pt x="269" y="38"/>
                  </a:cubicBezTo>
                  <a:cubicBezTo>
                    <a:pt x="275" y="39"/>
                    <a:pt x="279" y="37"/>
                    <a:pt x="281" y="31"/>
                  </a:cubicBezTo>
                  <a:cubicBezTo>
                    <a:pt x="287" y="32"/>
                    <a:pt x="292" y="35"/>
                    <a:pt x="297" y="39"/>
                  </a:cubicBezTo>
                  <a:cubicBezTo>
                    <a:pt x="303" y="46"/>
                    <a:pt x="306" y="54"/>
                    <a:pt x="306" y="64"/>
                  </a:cubicBezTo>
                  <a:cubicBezTo>
                    <a:pt x="307" y="82"/>
                    <a:pt x="307" y="100"/>
                    <a:pt x="307" y="118"/>
                  </a:cubicBezTo>
                  <a:cubicBezTo>
                    <a:pt x="306" y="118"/>
                    <a:pt x="304" y="117"/>
                    <a:pt x="303" y="119"/>
                  </a:cubicBezTo>
                  <a:cubicBezTo>
                    <a:pt x="303" y="119"/>
                    <a:pt x="303" y="119"/>
                    <a:pt x="303" y="119"/>
                  </a:cubicBezTo>
                  <a:cubicBezTo>
                    <a:pt x="303" y="139"/>
                    <a:pt x="296" y="157"/>
                    <a:pt x="282" y="171"/>
                  </a:cubicBezTo>
                  <a:cubicBezTo>
                    <a:pt x="260" y="193"/>
                    <a:pt x="225" y="196"/>
                    <a:pt x="200" y="176"/>
                  </a:cubicBezTo>
                  <a:cubicBezTo>
                    <a:pt x="183" y="162"/>
                    <a:pt x="174" y="144"/>
                    <a:pt x="173" y="121"/>
                  </a:cubicBezTo>
                  <a:cubicBezTo>
                    <a:pt x="173" y="119"/>
                    <a:pt x="172" y="118"/>
                    <a:pt x="170" y="118"/>
                  </a:cubicBezTo>
                  <a:cubicBezTo>
                    <a:pt x="163" y="119"/>
                    <a:pt x="157" y="119"/>
                    <a:pt x="150" y="118"/>
                  </a:cubicBezTo>
                  <a:cubicBezTo>
                    <a:pt x="148" y="118"/>
                    <a:pt x="147" y="119"/>
                    <a:pt x="147" y="121"/>
                  </a:cubicBezTo>
                  <a:cubicBezTo>
                    <a:pt x="148" y="130"/>
                    <a:pt x="149" y="139"/>
                    <a:pt x="151" y="148"/>
                  </a:cubicBezTo>
                  <a:cubicBezTo>
                    <a:pt x="152" y="151"/>
                    <a:pt x="152" y="151"/>
                    <a:pt x="149" y="151"/>
                  </a:cubicBezTo>
                  <a:cubicBezTo>
                    <a:pt x="135" y="151"/>
                    <a:pt x="121" y="151"/>
                    <a:pt x="107" y="151"/>
                  </a:cubicBezTo>
                  <a:cubicBezTo>
                    <a:pt x="98" y="151"/>
                    <a:pt x="89" y="151"/>
                    <a:pt x="80" y="153"/>
                  </a:cubicBezTo>
                  <a:cubicBezTo>
                    <a:pt x="58" y="157"/>
                    <a:pt x="39" y="167"/>
                    <a:pt x="24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1" y="188"/>
                    <a:pt x="20" y="191"/>
                    <a:pt x="18" y="194"/>
                  </a:cubicBezTo>
                  <a:cubicBezTo>
                    <a:pt x="18" y="194"/>
                    <a:pt x="17" y="194"/>
                    <a:pt x="17" y="195"/>
                  </a:cubicBezTo>
                  <a:cubicBezTo>
                    <a:pt x="5" y="215"/>
                    <a:pt x="0" y="237"/>
                    <a:pt x="4" y="261"/>
                  </a:cubicBezTo>
                  <a:cubicBezTo>
                    <a:pt x="9" y="290"/>
                    <a:pt x="24" y="313"/>
                    <a:pt x="51" y="328"/>
                  </a:cubicBezTo>
                  <a:cubicBezTo>
                    <a:pt x="65" y="337"/>
                    <a:pt x="82" y="340"/>
                    <a:pt x="98" y="340"/>
                  </a:cubicBezTo>
                  <a:cubicBezTo>
                    <a:pt x="112" y="341"/>
                    <a:pt x="126" y="341"/>
                    <a:pt x="141" y="341"/>
                  </a:cubicBezTo>
                  <a:cubicBezTo>
                    <a:pt x="143" y="341"/>
                    <a:pt x="144" y="341"/>
                    <a:pt x="144" y="344"/>
                  </a:cubicBezTo>
                  <a:cubicBezTo>
                    <a:pt x="144" y="357"/>
                    <a:pt x="144" y="371"/>
                    <a:pt x="144" y="384"/>
                  </a:cubicBezTo>
                  <a:cubicBezTo>
                    <a:pt x="144" y="395"/>
                    <a:pt x="145" y="405"/>
                    <a:pt x="147" y="416"/>
                  </a:cubicBezTo>
                  <a:cubicBezTo>
                    <a:pt x="154" y="442"/>
                    <a:pt x="168" y="462"/>
                    <a:pt x="191" y="475"/>
                  </a:cubicBezTo>
                  <a:cubicBezTo>
                    <a:pt x="220" y="491"/>
                    <a:pt x="250" y="492"/>
                    <a:pt x="280" y="478"/>
                  </a:cubicBezTo>
                  <a:cubicBezTo>
                    <a:pt x="303" y="467"/>
                    <a:pt x="319" y="449"/>
                    <a:pt x="328" y="424"/>
                  </a:cubicBezTo>
                  <a:cubicBezTo>
                    <a:pt x="332" y="411"/>
                    <a:pt x="334" y="396"/>
                    <a:pt x="334" y="382"/>
                  </a:cubicBezTo>
                  <a:cubicBezTo>
                    <a:pt x="334" y="369"/>
                    <a:pt x="334" y="357"/>
                    <a:pt x="334" y="344"/>
                  </a:cubicBezTo>
                  <a:cubicBezTo>
                    <a:pt x="334" y="340"/>
                    <a:pt x="333" y="341"/>
                    <a:pt x="338" y="341"/>
                  </a:cubicBezTo>
                  <a:cubicBezTo>
                    <a:pt x="348" y="341"/>
                    <a:pt x="358" y="341"/>
                    <a:pt x="367" y="341"/>
                  </a:cubicBezTo>
                  <a:cubicBezTo>
                    <a:pt x="378" y="341"/>
                    <a:pt x="388" y="340"/>
                    <a:pt x="398" y="338"/>
                  </a:cubicBezTo>
                  <a:cubicBezTo>
                    <a:pt x="413" y="335"/>
                    <a:pt x="427" y="330"/>
                    <a:pt x="439" y="320"/>
                  </a:cubicBezTo>
                  <a:cubicBezTo>
                    <a:pt x="466" y="298"/>
                    <a:pt x="478" y="269"/>
                    <a:pt x="474" y="234"/>
                  </a:cubicBezTo>
                  <a:close/>
                  <a:moveTo>
                    <a:pt x="252" y="240"/>
                  </a:moveTo>
                  <a:cubicBezTo>
                    <a:pt x="250" y="240"/>
                    <a:pt x="249" y="241"/>
                    <a:pt x="247" y="240"/>
                  </a:cubicBezTo>
                  <a:cubicBezTo>
                    <a:pt x="249" y="241"/>
                    <a:pt x="250" y="240"/>
                    <a:pt x="252" y="240"/>
                  </a:cubicBezTo>
                  <a:close/>
                  <a:moveTo>
                    <a:pt x="245" y="259"/>
                  </a:moveTo>
                  <a:cubicBezTo>
                    <a:pt x="245" y="258"/>
                    <a:pt x="245" y="258"/>
                    <a:pt x="245" y="257"/>
                  </a:cubicBezTo>
                  <a:cubicBezTo>
                    <a:pt x="245" y="258"/>
                    <a:pt x="245" y="258"/>
                    <a:pt x="245" y="259"/>
                  </a:cubicBezTo>
                  <a:close/>
                  <a:moveTo>
                    <a:pt x="263" y="410"/>
                  </a:moveTo>
                  <a:cubicBezTo>
                    <a:pt x="267" y="422"/>
                    <a:pt x="260" y="435"/>
                    <a:pt x="249" y="440"/>
                  </a:cubicBezTo>
                  <a:cubicBezTo>
                    <a:pt x="237" y="445"/>
                    <a:pt x="224" y="441"/>
                    <a:pt x="217" y="430"/>
                  </a:cubicBezTo>
                  <a:cubicBezTo>
                    <a:pt x="210" y="419"/>
                    <a:pt x="213" y="405"/>
                    <a:pt x="222" y="397"/>
                  </a:cubicBezTo>
                  <a:cubicBezTo>
                    <a:pt x="227" y="393"/>
                    <a:pt x="231" y="392"/>
                    <a:pt x="237" y="391"/>
                  </a:cubicBezTo>
                  <a:cubicBezTo>
                    <a:pt x="237" y="391"/>
                    <a:pt x="237" y="390"/>
                    <a:pt x="238" y="390"/>
                  </a:cubicBezTo>
                  <a:cubicBezTo>
                    <a:pt x="237" y="390"/>
                    <a:pt x="237" y="391"/>
                    <a:pt x="237" y="391"/>
                  </a:cubicBezTo>
                  <a:cubicBezTo>
                    <a:pt x="238" y="391"/>
                    <a:pt x="240" y="391"/>
                    <a:pt x="241" y="391"/>
                  </a:cubicBezTo>
                  <a:cubicBezTo>
                    <a:pt x="252" y="393"/>
                    <a:pt x="260" y="399"/>
                    <a:pt x="263" y="410"/>
                  </a:cubicBezTo>
                  <a:close/>
                  <a:moveTo>
                    <a:pt x="238" y="386"/>
                  </a:moveTo>
                  <a:cubicBezTo>
                    <a:pt x="237" y="385"/>
                    <a:pt x="236" y="386"/>
                    <a:pt x="235" y="386"/>
                  </a:cubicBezTo>
                  <a:cubicBezTo>
                    <a:pt x="236" y="386"/>
                    <a:pt x="237" y="385"/>
                    <a:pt x="238" y="386"/>
                  </a:cubicBezTo>
                  <a:close/>
                  <a:moveTo>
                    <a:pt x="233" y="245"/>
                  </a:moveTo>
                  <a:cubicBezTo>
                    <a:pt x="232" y="245"/>
                    <a:pt x="232" y="246"/>
                    <a:pt x="232" y="246"/>
                  </a:cubicBezTo>
                  <a:cubicBezTo>
                    <a:pt x="232" y="246"/>
                    <a:pt x="232" y="245"/>
                    <a:pt x="233" y="245"/>
                  </a:cubicBezTo>
                  <a:close/>
                  <a:moveTo>
                    <a:pt x="24" y="188"/>
                  </a:moveTo>
                  <a:cubicBezTo>
                    <a:pt x="24" y="189"/>
                    <a:pt x="24" y="190"/>
                    <a:pt x="24" y="191"/>
                  </a:cubicBezTo>
                  <a:cubicBezTo>
                    <a:pt x="24" y="190"/>
                    <a:pt x="24" y="189"/>
                    <a:pt x="24" y="188"/>
                  </a:cubicBezTo>
                  <a:close/>
                  <a:moveTo>
                    <a:pt x="323" y="327"/>
                  </a:moveTo>
                  <a:cubicBezTo>
                    <a:pt x="323" y="326"/>
                    <a:pt x="323" y="325"/>
                    <a:pt x="324" y="325"/>
                  </a:cubicBezTo>
                  <a:cubicBezTo>
                    <a:pt x="323" y="325"/>
                    <a:pt x="323" y="326"/>
                    <a:pt x="323" y="327"/>
                  </a:cubicBezTo>
                  <a:close/>
                  <a:moveTo>
                    <a:pt x="439" y="296"/>
                  </a:moveTo>
                  <a:cubicBezTo>
                    <a:pt x="428" y="310"/>
                    <a:pt x="412" y="318"/>
                    <a:pt x="394" y="321"/>
                  </a:cubicBezTo>
                  <a:cubicBezTo>
                    <a:pt x="392" y="322"/>
                    <a:pt x="389" y="322"/>
                    <a:pt x="386" y="323"/>
                  </a:cubicBezTo>
                  <a:cubicBezTo>
                    <a:pt x="386" y="323"/>
                    <a:pt x="386" y="323"/>
                    <a:pt x="386" y="323"/>
                  </a:cubicBezTo>
                  <a:cubicBezTo>
                    <a:pt x="382" y="322"/>
                    <a:pt x="379" y="323"/>
                    <a:pt x="375" y="323"/>
                  </a:cubicBezTo>
                  <a:cubicBezTo>
                    <a:pt x="362" y="323"/>
                    <a:pt x="350" y="323"/>
                    <a:pt x="337" y="323"/>
                  </a:cubicBezTo>
                  <a:cubicBezTo>
                    <a:pt x="331" y="323"/>
                    <a:pt x="325" y="323"/>
                    <a:pt x="319" y="323"/>
                  </a:cubicBezTo>
                  <a:cubicBezTo>
                    <a:pt x="317" y="323"/>
                    <a:pt x="316" y="324"/>
                    <a:pt x="316" y="326"/>
                  </a:cubicBezTo>
                  <a:cubicBezTo>
                    <a:pt x="316" y="328"/>
                    <a:pt x="316" y="330"/>
                    <a:pt x="316" y="332"/>
                  </a:cubicBezTo>
                  <a:cubicBezTo>
                    <a:pt x="316" y="349"/>
                    <a:pt x="316" y="366"/>
                    <a:pt x="316" y="384"/>
                  </a:cubicBezTo>
                  <a:cubicBezTo>
                    <a:pt x="316" y="389"/>
                    <a:pt x="315" y="395"/>
                    <a:pt x="315" y="400"/>
                  </a:cubicBezTo>
                  <a:cubicBezTo>
                    <a:pt x="315" y="398"/>
                    <a:pt x="316" y="396"/>
                    <a:pt x="316" y="393"/>
                  </a:cubicBezTo>
                  <a:cubicBezTo>
                    <a:pt x="316" y="396"/>
                    <a:pt x="315" y="398"/>
                    <a:pt x="315" y="400"/>
                  </a:cubicBezTo>
                  <a:cubicBezTo>
                    <a:pt x="313" y="418"/>
                    <a:pt x="307" y="433"/>
                    <a:pt x="295" y="445"/>
                  </a:cubicBezTo>
                  <a:cubicBezTo>
                    <a:pt x="277" y="464"/>
                    <a:pt x="254" y="471"/>
                    <a:pt x="228" y="468"/>
                  </a:cubicBezTo>
                  <a:cubicBezTo>
                    <a:pt x="214" y="466"/>
                    <a:pt x="200" y="461"/>
                    <a:pt x="189" y="452"/>
                  </a:cubicBezTo>
                  <a:cubicBezTo>
                    <a:pt x="174" y="441"/>
                    <a:pt x="166" y="426"/>
                    <a:pt x="163" y="408"/>
                  </a:cubicBezTo>
                  <a:cubicBezTo>
                    <a:pt x="163" y="406"/>
                    <a:pt x="162" y="405"/>
                    <a:pt x="162" y="404"/>
                  </a:cubicBezTo>
                  <a:cubicBezTo>
                    <a:pt x="163" y="402"/>
                    <a:pt x="162" y="400"/>
                    <a:pt x="162" y="398"/>
                  </a:cubicBezTo>
                  <a:cubicBezTo>
                    <a:pt x="161" y="390"/>
                    <a:pt x="161" y="382"/>
                    <a:pt x="161" y="374"/>
                  </a:cubicBezTo>
                  <a:cubicBezTo>
                    <a:pt x="161" y="358"/>
                    <a:pt x="161" y="342"/>
                    <a:pt x="161" y="326"/>
                  </a:cubicBezTo>
                  <a:cubicBezTo>
                    <a:pt x="161" y="324"/>
                    <a:pt x="161" y="323"/>
                    <a:pt x="159" y="323"/>
                  </a:cubicBezTo>
                  <a:cubicBezTo>
                    <a:pt x="154" y="323"/>
                    <a:pt x="149" y="323"/>
                    <a:pt x="145" y="323"/>
                  </a:cubicBezTo>
                  <a:cubicBezTo>
                    <a:pt x="130" y="323"/>
                    <a:pt x="116" y="323"/>
                    <a:pt x="102" y="323"/>
                  </a:cubicBezTo>
                  <a:cubicBezTo>
                    <a:pt x="97" y="322"/>
                    <a:pt x="92" y="322"/>
                    <a:pt x="87" y="321"/>
                  </a:cubicBezTo>
                  <a:cubicBezTo>
                    <a:pt x="69" y="320"/>
                    <a:pt x="54" y="312"/>
                    <a:pt x="42" y="299"/>
                  </a:cubicBezTo>
                  <a:cubicBezTo>
                    <a:pt x="26" y="283"/>
                    <a:pt x="20" y="262"/>
                    <a:pt x="22" y="239"/>
                  </a:cubicBezTo>
                  <a:cubicBezTo>
                    <a:pt x="23" y="222"/>
                    <a:pt x="28" y="206"/>
                    <a:pt x="40" y="193"/>
                  </a:cubicBezTo>
                  <a:cubicBezTo>
                    <a:pt x="52" y="178"/>
                    <a:pt x="69" y="171"/>
                    <a:pt x="88" y="169"/>
                  </a:cubicBezTo>
                  <a:cubicBezTo>
                    <a:pt x="96" y="168"/>
                    <a:pt x="104" y="168"/>
                    <a:pt x="112" y="168"/>
                  </a:cubicBezTo>
                  <a:cubicBezTo>
                    <a:pt x="127" y="168"/>
                    <a:pt x="142" y="168"/>
                    <a:pt x="157" y="168"/>
                  </a:cubicBezTo>
                  <a:cubicBezTo>
                    <a:pt x="159" y="168"/>
                    <a:pt x="160" y="168"/>
                    <a:pt x="161" y="170"/>
                  </a:cubicBezTo>
                  <a:cubicBezTo>
                    <a:pt x="173" y="191"/>
                    <a:pt x="190" y="206"/>
                    <a:pt x="214" y="214"/>
                  </a:cubicBezTo>
                  <a:cubicBezTo>
                    <a:pt x="220" y="215"/>
                    <a:pt x="220" y="215"/>
                    <a:pt x="220" y="221"/>
                  </a:cubicBezTo>
                  <a:cubicBezTo>
                    <a:pt x="220" y="223"/>
                    <a:pt x="220" y="224"/>
                    <a:pt x="220" y="226"/>
                  </a:cubicBezTo>
                  <a:cubicBezTo>
                    <a:pt x="220" y="228"/>
                    <a:pt x="219" y="230"/>
                    <a:pt x="223" y="229"/>
                  </a:cubicBezTo>
                  <a:cubicBezTo>
                    <a:pt x="224" y="229"/>
                    <a:pt x="224" y="231"/>
                    <a:pt x="224" y="231"/>
                  </a:cubicBezTo>
                  <a:cubicBezTo>
                    <a:pt x="225" y="240"/>
                    <a:pt x="225" y="248"/>
                    <a:pt x="224" y="257"/>
                  </a:cubicBezTo>
                  <a:cubicBezTo>
                    <a:pt x="223" y="293"/>
                    <a:pt x="224" y="329"/>
                    <a:pt x="224" y="365"/>
                  </a:cubicBezTo>
                  <a:cubicBezTo>
                    <a:pt x="224" y="367"/>
                    <a:pt x="224" y="369"/>
                    <a:pt x="221" y="368"/>
                  </a:cubicBezTo>
                  <a:cubicBezTo>
                    <a:pt x="219" y="368"/>
                    <a:pt x="220" y="369"/>
                    <a:pt x="220" y="370"/>
                  </a:cubicBezTo>
                  <a:cubicBezTo>
                    <a:pt x="220" y="374"/>
                    <a:pt x="220" y="377"/>
                    <a:pt x="220" y="380"/>
                  </a:cubicBezTo>
                  <a:cubicBezTo>
                    <a:pt x="220" y="382"/>
                    <a:pt x="219" y="383"/>
                    <a:pt x="218" y="383"/>
                  </a:cubicBezTo>
                  <a:cubicBezTo>
                    <a:pt x="204" y="392"/>
                    <a:pt x="197" y="408"/>
                    <a:pt x="200" y="424"/>
                  </a:cubicBezTo>
                  <a:cubicBezTo>
                    <a:pt x="203" y="440"/>
                    <a:pt x="216" y="453"/>
                    <a:pt x="233" y="455"/>
                  </a:cubicBezTo>
                  <a:cubicBezTo>
                    <a:pt x="248" y="457"/>
                    <a:pt x="261" y="452"/>
                    <a:pt x="270" y="439"/>
                  </a:cubicBezTo>
                  <a:cubicBezTo>
                    <a:pt x="279" y="426"/>
                    <a:pt x="280" y="412"/>
                    <a:pt x="273" y="399"/>
                  </a:cubicBezTo>
                  <a:cubicBezTo>
                    <a:pt x="270" y="392"/>
                    <a:pt x="265" y="387"/>
                    <a:pt x="258" y="383"/>
                  </a:cubicBezTo>
                  <a:cubicBezTo>
                    <a:pt x="257" y="382"/>
                    <a:pt x="256" y="381"/>
                    <a:pt x="256" y="380"/>
                  </a:cubicBezTo>
                  <a:cubicBezTo>
                    <a:pt x="256" y="377"/>
                    <a:pt x="256" y="374"/>
                    <a:pt x="256" y="370"/>
                  </a:cubicBezTo>
                  <a:cubicBezTo>
                    <a:pt x="256" y="369"/>
                    <a:pt x="256" y="368"/>
                    <a:pt x="255" y="368"/>
                  </a:cubicBezTo>
                  <a:cubicBezTo>
                    <a:pt x="253" y="369"/>
                    <a:pt x="253" y="367"/>
                    <a:pt x="253" y="366"/>
                  </a:cubicBezTo>
                  <a:cubicBezTo>
                    <a:pt x="253" y="332"/>
                    <a:pt x="253" y="299"/>
                    <a:pt x="253" y="266"/>
                  </a:cubicBezTo>
                  <a:cubicBezTo>
                    <a:pt x="253" y="263"/>
                    <a:pt x="253" y="261"/>
                    <a:pt x="253" y="259"/>
                  </a:cubicBezTo>
                  <a:cubicBezTo>
                    <a:pt x="253" y="252"/>
                    <a:pt x="253" y="246"/>
                    <a:pt x="253" y="239"/>
                  </a:cubicBezTo>
                  <a:cubicBezTo>
                    <a:pt x="253" y="237"/>
                    <a:pt x="253" y="234"/>
                    <a:pt x="253" y="232"/>
                  </a:cubicBezTo>
                  <a:cubicBezTo>
                    <a:pt x="253" y="230"/>
                    <a:pt x="253" y="229"/>
                    <a:pt x="255" y="229"/>
                  </a:cubicBezTo>
                  <a:cubicBezTo>
                    <a:pt x="256" y="230"/>
                    <a:pt x="256" y="229"/>
                    <a:pt x="256" y="228"/>
                  </a:cubicBezTo>
                  <a:cubicBezTo>
                    <a:pt x="256" y="224"/>
                    <a:pt x="256" y="221"/>
                    <a:pt x="256" y="217"/>
                  </a:cubicBezTo>
                  <a:cubicBezTo>
                    <a:pt x="256" y="216"/>
                    <a:pt x="257" y="215"/>
                    <a:pt x="258" y="215"/>
                  </a:cubicBezTo>
                  <a:cubicBezTo>
                    <a:pt x="284" y="208"/>
                    <a:pt x="302" y="192"/>
                    <a:pt x="316" y="170"/>
                  </a:cubicBezTo>
                  <a:cubicBezTo>
                    <a:pt x="316" y="169"/>
                    <a:pt x="317" y="168"/>
                    <a:pt x="318" y="168"/>
                  </a:cubicBezTo>
                  <a:cubicBezTo>
                    <a:pt x="338" y="168"/>
                    <a:pt x="357" y="167"/>
                    <a:pt x="377" y="169"/>
                  </a:cubicBezTo>
                  <a:cubicBezTo>
                    <a:pt x="388" y="169"/>
                    <a:pt x="400" y="170"/>
                    <a:pt x="411" y="175"/>
                  </a:cubicBezTo>
                  <a:cubicBezTo>
                    <a:pt x="436" y="187"/>
                    <a:pt x="451" y="207"/>
                    <a:pt x="455" y="234"/>
                  </a:cubicBezTo>
                  <a:cubicBezTo>
                    <a:pt x="458" y="257"/>
                    <a:pt x="453" y="278"/>
                    <a:pt x="439" y="2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Oval 7">
              <a:extLst>
                <a:ext uri="{FF2B5EF4-FFF2-40B4-BE49-F238E27FC236}">
                  <a16:creationId xmlns:a16="http://schemas.microsoft.com/office/drawing/2014/main" id="{7A200D34-B6E9-4FEA-A11C-728F91782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826" y="2244725"/>
              <a:ext cx="87313" cy="8413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7634CFB0-3455-492C-985D-704B7ED074C4}"/>
              </a:ext>
            </a:extLst>
          </p:cNvPr>
          <p:cNvGrpSpPr/>
          <p:nvPr/>
        </p:nvGrpSpPr>
        <p:grpSpPr>
          <a:xfrm>
            <a:off x="3096336" y="1534104"/>
            <a:ext cx="1202969" cy="1237260"/>
            <a:chOff x="1633538" y="1074738"/>
            <a:chExt cx="1392238" cy="1431924"/>
          </a:xfrm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5A640012-9B0C-42FC-A072-F0E73C1A8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1077913"/>
              <a:ext cx="214313" cy="339725"/>
            </a:xfrm>
            <a:custGeom>
              <a:avLst/>
              <a:gdLst>
                <a:gd name="T0" fmla="*/ 2 w 74"/>
                <a:gd name="T1" fmla="*/ 117 h 117"/>
                <a:gd name="T2" fmla="*/ 18 w 74"/>
                <a:gd name="T3" fmla="*/ 117 h 117"/>
                <a:gd name="T4" fmla="*/ 20 w 74"/>
                <a:gd name="T5" fmla="*/ 114 h 117"/>
                <a:gd name="T6" fmla="*/ 20 w 74"/>
                <a:gd name="T7" fmla="*/ 63 h 117"/>
                <a:gd name="T8" fmla="*/ 21 w 74"/>
                <a:gd name="T9" fmla="*/ 55 h 117"/>
                <a:gd name="T10" fmla="*/ 28 w 74"/>
                <a:gd name="T11" fmla="*/ 40 h 117"/>
                <a:gd name="T12" fmla="*/ 45 w 74"/>
                <a:gd name="T13" fmla="*/ 30 h 117"/>
                <a:gd name="T14" fmla="*/ 57 w 74"/>
                <a:gd name="T15" fmla="*/ 37 h 117"/>
                <a:gd name="T16" fmla="*/ 64 w 74"/>
                <a:gd name="T17" fmla="*/ 37 h 117"/>
                <a:gd name="T18" fmla="*/ 74 w 74"/>
                <a:gd name="T19" fmla="*/ 27 h 117"/>
                <a:gd name="T20" fmla="*/ 74 w 74"/>
                <a:gd name="T21" fmla="*/ 10 h 117"/>
                <a:gd name="T22" fmla="*/ 64 w 74"/>
                <a:gd name="T23" fmla="*/ 0 h 117"/>
                <a:gd name="T24" fmla="*/ 57 w 74"/>
                <a:gd name="T25" fmla="*/ 0 h 117"/>
                <a:gd name="T26" fmla="*/ 45 w 74"/>
                <a:gd name="T27" fmla="*/ 8 h 117"/>
                <a:gd name="T28" fmla="*/ 40 w 74"/>
                <a:gd name="T29" fmla="*/ 9 h 117"/>
                <a:gd name="T30" fmla="*/ 8 w 74"/>
                <a:gd name="T31" fmla="*/ 32 h 117"/>
                <a:gd name="T32" fmla="*/ 4 w 74"/>
                <a:gd name="T33" fmla="*/ 41 h 117"/>
                <a:gd name="T34" fmla="*/ 0 w 74"/>
                <a:gd name="T35" fmla="*/ 61 h 117"/>
                <a:gd name="T36" fmla="*/ 0 w 74"/>
                <a:gd name="T37" fmla="*/ 115 h 117"/>
                <a:gd name="T38" fmla="*/ 2 w 74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117">
                  <a:moveTo>
                    <a:pt x="2" y="117"/>
                  </a:moveTo>
                  <a:cubicBezTo>
                    <a:pt x="7" y="117"/>
                    <a:pt x="12" y="117"/>
                    <a:pt x="18" y="117"/>
                  </a:cubicBezTo>
                  <a:cubicBezTo>
                    <a:pt x="20" y="117"/>
                    <a:pt x="20" y="116"/>
                    <a:pt x="20" y="114"/>
                  </a:cubicBezTo>
                  <a:cubicBezTo>
                    <a:pt x="20" y="97"/>
                    <a:pt x="20" y="80"/>
                    <a:pt x="20" y="63"/>
                  </a:cubicBezTo>
                  <a:cubicBezTo>
                    <a:pt x="20" y="60"/>
                    <a:pt x="20" y="57"/>
                    <a:pt x="21" y="55"/>
                  </a:cubicBezTo>
                  <a:cubicBezTo>
                    <a:pt x="22" y="50"/>
                    <a:pt x="24" y="45"/>
                    <a:pt x="28" y="40"/>
                  </a:cubicBezTo>
                  <a:cubicBezTo>
                    <a:pt x="33" y="35"/>
                    <a:pt x="38" y="31"/>
                    <a:pt x="45" y="30"/>
                  </a:cubicBezTo>
                  <a:cubicBezTo>
                    <a:pt x="47" y="35"/>
                    <a:pt x="51" y="38"/>
                    <a:pt x="57" y="37"/>
                  </a:cubicBezTo>
                  <a:cubicBezTo>
                    <a:pt x="59" y="37"/>
                    <a:pt x="61" y="37"/>
                    <a:pt x="64" y="37"/>
                  </a:cubicBezTo>
                  <a:cubicBezTo>
                    <a:pt x="70" y="37"/>
                    <a:pt x="74" y="34"/>
                    <a:pt x="74" y="27"/>
                  </a:cubicBezTo>
                  <a:cubicBezTo>
                    <a:pt x="74" y="21"/>
                    <a:pt x="74" y="15"/>
                    <a:pt x="74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62" y="0"/>
                    <a:pt x="59" y="0"/>
                    <a:pt x="57" y="0"/>
                  </a:cubicBezTo>
                  <a:cubicBezTo>
                    <a:pt x="50" y="0"/>
                    <a:pt x="48" y="1"/>
                    <a:pt x="45" y="8"/>
                  </a:cubicBezTo>
                  <a:cubicBezTo>
                    <a:pt x="43" y="8"/>
                    <a:pt x="41" y="9"/>
                    <a:pt x="40" y="9"/>
                  </a:cubicBezTo>
                  <a:cubicBezTo>
                    <a:pt x="26" y="13"/>
                    <a:pt x="16" y="21"/>
                    <a:pt x="8" y="32"/>
                  </a:cubicBezTo>
                  <a:cubicBezTo>
                    <a:pt x="7" y="35"/>
                    <a:pt x="5" y="38"/>
                    <a:pt x="4" y="41"/>
                  </a:cubicBezTo>
                  <a:cubicBezTo>
                    <a:pt x="1" y="47"/>
                    <a:pt x="0" y="54"/>
                    <a:pt x="0" y="61"/>
                  </a:cubicBezTo>
                  <a:cubicBezTo>
                    <a:pt x="0" y="79"/>
                    <a:pt x="0" y="97"/>
                    <a:pt x="0" y="115"/>
                  </a:cubicBezTo>
                  <a:cubicBezTo>
                    <a:pt x="0" y="117"/>
                    <a:pt x="0" y="117"/>
                    <a:pt x="2" y="1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B90666A8-0474-4249-B0F2-EE7C3EF0FA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3538" y="1074738"/>
              <a:ext cx="1392238" cy="1431924"/>
            </a:xfrm>
            <a:custGeom>
              <a:avLst/>
              <a:gdLst>
                <a:gd name="T0" fmla="*/ 375 w 478"/>
                <a:gd name="T1" fmla="*/ 151 h 492"/>
                <a:gd name="T2" fmla="*/ 329 w 478"/>
                <a:gd name="T3" fmla="*/ 121 h 492"/>
                <a:gd name="T4" fmla="*/ 326 w 478"/>
                <a:gd name="T5" fmla="*/ 59 h 492"/>
                <a:gd name="T6" fmla="*/ 281 w 478"/>
                <a:gd name="T7" fmla="*/ 9 h 492"/>
                <a:gd name="T8" fmla="*/ 253 w 478"/>
                <a:gd name="T9" fmla="*/ 10 h 492"/>
                <a:gd name="T10" fmla="*/ 269 w 478"/>
                <a:gd name="T11" fmla="*/ 38 h 492"/>
                <a:gd name="T12" fmla="*/ 306 w 478"/>
                <a:gd name="T13" fmla="*/ 64 h 492"/>
                <a:gd name="T14" fmla="*/ 303 w 478"/>
                <a:gd name="T15" fmla="*/ 119 h 492"/>
                <a:gd name="T16" fmla="*/ 173 w 478"/>
                <a:gd name="T17" fmla="*/ 121 h 492"/>
                <a:gd name="T18" fmla="*/ 147 w 478"/>
                <a:gd name="T19" fmla="*/ 121 h 492"/>
                <a:gd name="T20" fmla="*/ 107 w 478"/>
                <a:gd name="T21" fmla="*/ 151 h 492"/>
                <a:gd name="T22" fmla="*/ 24 w 478"/>
                <a:gd name="T23" fmla="*/ 185 h 492"/>
                <a:gd name="T24" fmla="*/ 17 w 478"/>
                <a:gd name="T25" fmla="*/ 195 h 492"/>
                <a:gd name="T26" fmla="*/ 98 w 478"/>
                <a:gd name="T27" fmla="*/ 340 h 492"/>
                <a:gd name="T28" fmla="*/ 144 w 478"/>
                <a:gd name="T29" fmla="*/ 384 h 492"/>
                <a:gd name="T30" fmla="*/ 280 w 478"/>
                <a:gd name="T31" fmla="*/ 478 h 492"/>
                <a:gd name="T32" fmla="*/ 334 w 478"/>
                <a:gd name="T33" fmla="*/ 344 h 492"/>
                <a:gd name="T34" fmla="*/ 398 w 478"/>
                <a:gd name="T35" fmla="*/ 338 h 492"/>
                <a:gd name="T36" fmla="*/ 252 w 478"/>
                <a:gd name="T37" fmla="*/ 240 h 492"/>
                <a:gd name="T38" fmla="*/ 245 w 478"/>
                <a:gd name="T39" fmla="*/ 259 h 492"/>
                <a:gd name="T40" fmla="*/ 263 w 478"/>
                <a:gd name="T41" fmla="*/ 410 h 492"/>
                <a:gd name="T42" fmla="*/ 222 w 478"/>
                <a:gd name="T43" fmla="*/ 397 h 492"/>
                <a:gd name="T44" fmla="*/ 237 w 478"/>
                <a:gd name="T45" fmla="*/ 391 h 492"/>
                <a:gd name="T46" fmla="*/ 238 w 478"/>
                <a:gd name="T47" fmla="*/ 386 h 492"/>
                <a:gd name="T48" fmla="*/ 233 w 478"/>
                <a:gd name="T49" fmla="*/ 245 h 492"/>
                <a:gd name="T50" fmla="*/ 24 w 478"/>
                <a:gd name="T51" fmla="*/ 188 h 492"/>
                <a:gd name="T52" fmla="*/ 323 w 478"/>
                <a:gd name="T53" fmla="*/ 327 h 492"/>
                <a:gd name="T54" fmla="*/ 439 w 478"/>
                <a:gd name="T55" fmla="*/ 296 h 492"/>
                <a:gd name="T56" fmla="*/ 386 w 478"/>
                <a:gd name="T57" fmla="*/ 323 h 492"/>
                <a:gd name="T58" fmla="*/ 319 w 478"/>
                <a:gd name="T59" fmla="*/ 323 h 492"/>
                <a:gd name="T60" fmla="*/ 316 w 478"/>
                <a:gd name="T61" fmla="*/ 384 h 492"/>
                <a:gd name="T62" fmla="*/ 315 w 478"/>
                <a:gd name="T63" fmla="*/ 400 h 492"/>
                <a:gd name="T64" fmla="*/ 189 w 478"/>
                <a:gd name="T65" fmla="*/ 452 h 492"/>
                <a:gd name="T66" fmla="*/ 162 w 478"/>
                <a:gd name="T67" fmla="*/ 398 h 492"/>
                <a:gd name="T68" fmla="*/ 159 w 478"/>
                <a:gd name="T69" fmla="*/ 323 h 492"/>
                <a:gd name="T70" fmla="*/ 87 w 478"/>
                <a:gd name="T71" fmla="*/ 321 h 492"/>
                <a:gd name="T72" fmla="*/ 40 w 478"/>
                <a:gd name="T73" fmla="*/ 193 h 492"/>
                <a:gd name="T74" fmla="*/ 157 w 478"/>
                <a:gd name="T75" fmla="*/ 168 h 492"/>
                <a:gd name="T76" fmla="*/ 220 w 478"/>
                <a:gd name="T77" fmla="*/ 221 h 492"/>
                <a:gd name="T78" fmla="*/ 224 w 478"/>
                <a:gd name="T79" fmla="*/ 231 h 492"/>
                <a:gd name="T80" fmla="*/ 221 w 478"/>
                <a:gd name="T81" fmla="*/ 368 h 492"/>
                <a:gd name="T82" fmla="*/ 218 w 478"/>
                <a:gd name="T83" fmla="*/ 383 h 492"/>
                <a:gd name="T84" fmla="*/ 270 w 478"/>
                <a:gd name="T85" fmla="*/ 439 h 492"/>
                <a:gd name="T86" fmla="*/ 256 w 478"/>
                <a:gd name="T87" fmla="*/ 380 h 492"/>
                <a:gd name="T88" fmla="*/ 253 w 478"/>
                <a:gd name="T89" fmla="*/ 366 h 492"/>
                <a:gd name="T90" fmla="*/ 253 w 478"/>
                <a:gd name="T91" fmla="*/ 239 h 492"/>
                <a:gd name="T92" fmla="*/ 256 w 478"/>
                <a:gd name="T93" fmla="*/ 228 h 492"/>
                <a:gd name="T94" fmla="*/ 316 w 478"/>
                <a:gd name="T95" fmla="*/ 170 h 492"/>
                <a:gd name="T96" fmla="*/ 411 w 478"/>
                <a:gd name="T97" fmla="*/ 17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8" h="492">
                  <a:moveTo>
                    <a:pt x="474" y="234"/>
                  </a:moveTo>
                  <a:cubicBezTo>
                    <a:pt x="470" y="204"/>
                    <a:pt x="455" y="180"/>
                    <a:pt x="429" y="164"/>
                  </a:cubicBezTo>
                  <a:cubicBezTo>
                    <a:pt x="413" y="154"/>
                    <a:pt x="394" y="151"/>
                    <a:pt x="375" y="151"/>
                  </a:cubicBezTo>
                  <a:cubicBezTo>
                    <a:pt x="359" y="150"/>
                    <a:pt x="343" y="150"/>
                    <a:pt x="327" y="150"/>
                  </a:cubicBezTo>
                  <a:cubicBezTo>
                    <a:pt x="325" y="150"/>
                    <a:pt x="324" y="150"/>
                    <a:pt x="325" y="148"/>
                  </a:cubicBezTo>
                  <a:cubicBezTo>
                    <a:pt x="328" y="139"/>
                    <a:pt x="329" y="130"/>
                    <a:pt x="329" y="121"/>
                  </a:cubicBezTo>
                  <a:cubicBezTo>
                    <a:pt x="329" y="120"/>
                    <a:pt x="329" y="118"/>
                    <a:pt x="327" y="118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98"/>
                    <a:pt x="327" y="79"/>
                    <a:pt x="326" y="59"/>
                  </a:cubicBezTo>
                  <a:cubicBezTo>
                    <a:pt x="326" y="53"/>
                    <a:pt x="325" y="47"/>
                    <a:pt x="323" y="42"/>
                  </a:cubicBezTo>
                  <a:cubicBezTo>
                    <a:pt x="322" y="39"/>
                    <a:pt x="320" y="37"/>
                    <a:pt x="319" y="35"/>
                  </a:cubicBezTo>
                  <a:cubicBezTo>
                    <a:pt x="310" y="21"/>
                    <a:pt x="298" y="12"/>
                    <a:pt x="281" y="9"/>
                  </a:cubicBezTo>
                  <a:cubicBezTo>
                    <a:pt x="280" y="4"/>
                    <a:pt x="278" y="1"/>
                    <a:pt x="273" y="1"/>
                  </a:cubicBezTo>
                  <a:cubicBezTo>
                    <a:pt x="269" y="1"/>
                    <a:pt x="265" y="0"/>
                    <a:pt x="261" y="1"/>
                  </a:cubicBezTo>
                  <a:cubicBezTo>
                    <a:pt x="256" y="1"/>
                    <a:pt x="253" y="5"/>
                    <a:pt x="253" y="10"/>
                  </a:cubicBezTo>
                  <a:cubicBezTo>
                    <a:pt x="253" y="16"/>
                    <a:pt x="253" y="23"/>
                    <a:pt x="253" y="29"/>
                  </a:cubicBezTo>
                  <a:cubicBezTo>
                    <a:pt x="253" y="34"/>
                    <a:pt x="256" y="38"/>
                    <a:pt x="262" y="38"/>
                  </a:cubicBezTo>
                  <a:cubicBezTo>
                    <a:pt x="264" y="38"/>
                    <a:pt x="267" y="38"/>
                    <a:pt x="269" y="38"/>
                  </a:cubicBezTo>
                  <a:cubicBezTo>
                    <a:pt x="275" y="39"/>
                    <a:pt x="279" y="37"/>
                    <a:pt x="281" y="31"/>
                  </a:cubicBezTo>
                  <a:cubicBezTo>
                    <a:pt x="287" y="32"/>
                    <a:pt x="292" y="35"/>
                    <a:pt x="297" y="39"/>
                  </a:cubicBezTo>
                  <a:cubicBezTo>
                    <a:pt x="303" y="46"/>
                    <a:pt x="306" y="54"/>
                    <a:pt x="306" y="64"/>
                  </a:cubicBezTo>
                  <a:cubicBezTo>
                    <a:pt x="307" y="82"/>
                    <a:pt x="307" y="100"/>
                    <a:pt x="307" y="118"/>
                  </a:cubicBezTo>
                  <a:cubicBezTo>
                    <a:pt x="306" y="118"/>
                    <a:pt x="304" y="117"/>
                    <a:pt x="303" y="119"/>
                  </a:cubicBezTo>
                  <a:cubicBezTo>
                    <a:pt x="303" y="119"/>
                    <a:pt x="303" y="119"/>
                    <a:pt x="303" y="119"/>
                  </a:cubicBezTo>
                  <a:cubicBezTo>
                    <a:pt x="303" y="139"/>
                    <a:pt x="296" y="157"/>
                    <a:pt x="282" y="171"/>
                  </a:cubicBezTo>
                  <a:cubicBezTo>
                    <a:pt x="260" y="193"/>
                    <a:pt x="225" y="196"/>
                    <a:pt x="200" y="176"/>
                  </a:cubicBezTo>
                  <a:cubicBezTo>
                    <a:pt x="183" y="162"/>
                    <a:pt x="174" y="144"/>
                    <a:pt x="173" y="121"/>
                  </a:cubicBezTo>
                  <a:cubicBezTo>
                    <a:pt x="173" y="119"/>
                    <a:pt x="172" y="118"/>
                    <a:pt x="170" y="118"/>
                  </a:cubicBezTo>
                  <a:cubicBezTo>
                    <a:pt x="163" y="119"/>
                    <a:pt x="157" y="119"/>
                    <a:pt x="150" y="118"/>
                  </a:cubicBezTo>
                  <a:cubicBezTo>
                    <a:pt x="148" y="118"/>
                    <a:pt x="147" y="119"/>
                    <a:pt x="147" y="121"/>
                  </a:cubicBezTo>
                  <a:cubicBezTo>
                    <a:pt x="148" y="130"/>
                    <a:pt x="149" y="139"/>
                    <a:pt x="151" y="148"/>
                  </a:cubicBezTo>
                  <a:cubicBezTo>
                    <a:pt x="152" y="151"/>
                    <a:pt x="152" y="151"/>
                    <a:pt x="149" y="151"/>
                  </a:cubicBezTo>
                  <a:cubicBezTo>
                    <a:pt x="135" y="151"/>
                    <a:pt x="121" y="151"/>
                    <a:pt x="107" y="151"/>
                  </a:cubicBezTo>
                  <a:cubicBezTo>
                    <a:pt x="98" y="151"/>
                    <a:pt x="89" y="151"/>
                    <a:pt x="80" y="153"/>
                  </a:cubicBezTo>
                  <a:cubicBezTo>
                    <a:pt x="58" y="157"/>
                    <a:pt x="39" y="167"/>
                    <a:pt x="24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1" y="188"/>
                    <a:pt x="20" y="191"/>
                    <a:pt x="18" y="194"/>
                  </a:cubicBezTo>
                  <a:cubicBezTo>
                    <a:pt x="18" y="194"/>
                    <a:pt x="17" y="194"/>
                    <a:pt x="17" y="195"/>
                  </a:cubicBezTo>
                  <a:cubicBezTo>
                    <a:pt x="5" y="215"/>
                    <a:pt x="0" y="237"/>
                    <a:pt x="4" y="261"/>
                  </a:cubicBezTo>
                  <a:cubicBezTo>
                    <a:pt x="9" y="290"/>
                    <a:pt x="24" y="313"/>
                    <a:pt x="51" y="328"/>
                  </a:cubicBezTo>
                  <a:cubicBezTo>
                    <a:pt x="65" y="337"/>
                    <a:pt x="82" y="340"/>
                    <a:pt x="98" y="340"/>
                  </a:cubicBezTo>
                  <a:cubicBezTo>
                    <a:pt x="112" y="341"/>
                    <a:pt x="126" y="341"/>
                    <a:pt x="141" y="341"/>
                  </a:cubicBezTo>
                  <a:cubicBezTo>
                    <a:pt x="143" y="341"/>
                    <a:pt x="144" y="341"/>
                    <a:pt x="144" y="344"/>
                  </a:cubicBezTo>
                  <a:cubicBezTo>
                    <a:pt x="144" y="357"/>
                    <a:pt x="144" y="371"/>
                    <a:pt x="144" y="384"/>
                  </a:cubicBezTo>
                  <a:cubicBezTo>
                    <a:pt x="144" y="395"/>
                    <a:pt x="145" y="405"/>
                    <a:pt x="147" y="416"/>
                  </a:cubicBezTo>
                  <a:cubicBezTo>
                    <a:pt x="154" y="442"/>
                    <a:pt x="168" y="462"/>
                    <a:pt x="191" y="475"/>
                  </a:cubicBezTo>
                  <a:cubicBezTo>
                    <a:pt x="220" y="491"/>
                    <a:pt x="250" y="492"/>
                    <a:pt x="280" y="478"/>
                  </a:cubicBezTo>
                  <a:cubicBezTo>
                    <a:pt x="303" y="467"/>
                    <a:pt x="319" y="449"/>
                    <a:pt x="328" y="424"/>
                  </a:cubicBezTo>
                  <a:cubicBezTo>
                    <a:pt x="332" y="411"/>
                    <a:pt x="334" y="396"/>
                    <a:pt x="334" y="382"/>
                  </a:cubicBezTo>
                  <a:cubicBezTo>
                    <a:pt x="334" y="369"/>
                    <a:pt x="334" y="357"/>
                    <a:pt x="334" y="344"/>
                  </a:cubicBezTo>
                  <a:cubicBezTo>
                    <a:pt x="334" y="340"/>
                    <a:pt x="333" y="341"/>
                    <a:pt x="338" y="341"/>
                  </a:cubicBezTo>
                  <a:cubicBezTo>
                    <a:pt x="348" y="341"/>
                    <a:pt x="358" y="341"/>
                    <a:pt x="367" y="341"/>
                  </a:cubicBezTo>
                  <a:cubicBezTo>
                    <a:pt x="378" y="341"/>
                    <a:pt x="388" y="340"/>
                    <a:pt x="398" y="338"/>
                  </a:cubicBezTo>
                  <a:cubicBezTo>
                    <a:pt x="413" y="335"/>
                    <a:pt x="427" y="330"/>
                    <a:pt x="439" y="320"/>
                  </a:cubicBezTo>
                  <a:cubicBezTo>
                    <a:pt x="466" y="298"/>
                    <a:pt x="478" y="269"/>
                    <a:pt x="474" y="234"/>
                  </a:cubicBezTo>
                  <a:close/>
                  <a:moveTo>
                    <a:pt x="252" y="240"/>
                  </a:moveTo>
                  <a:cubicBezTo>
                    <a:pt x="250" y="240"/>
                    <a:pt x="249" y="241"/>
                    <a:pt x="247" y="240"/>
                  </a:cubicBezTo>
                  <a:cubicBezTo>
                    <a:pt x="249" y="241"/>
                    <a:pt x="250" y="240"/>
                    <a:pt x="252" y="240"/>
                  </a:cubicBezTo>
                  <a:close/>
                  <a:moveTo>
                    <a:pt x="245" y="259"/>
                  </a:moveTo>
                  <a:cubicBezTo>
                    <a:pt x="245" y="258"/>
                    <a:pt x="245" y="258"/>
                    <a:pt x="245" y="257"/>
                  </a:cubicBezTo>
                  <a:cubicBezTo>
                    <a:pt x="245" y="258"/>
                    <a:pt x="245" y="258"/>
                    <a:pt x="245" y="259"/>
                  </a:cubicBezTo>
                  <a:close/>
                  <a:moveTo>
                    <a:pt x="263" y="410"/>
                  </a:moveTo>
                  <a:cubicBezTo>
                    <a:pt x="267" y="422"/>
                    <a:pt x="260" y="435"/>
                    <a:pt x="249" y="440"/>
                  </a:cubicBezTo>
                  <a:cubicBezTo>
                    <a:pt x="237" y="445"/>
                    <a:pt x="224" y="441"/>
                    <a:pt x="217" y="430"/>
                  </a:cubicBezTo>
                  <a:cubicBezTo>
                    <a:pt x="210" y="419"/>
                    <a:pt x="213" y="405"/>
                    <a:pt x="222" y="397"/>
                  </a:cubicBezTo>
                  <a:cubicBezTo>
                    <a:pt x="227" y="393"/>
                    <a:pt x="231" y="392"/>
                    <a:pt x="237" y="391"/>
                  </a:cubicBezTo>
                  <a:cubicBezTo>
                    <a:pt x="237" y="391"/>
                    <a:pt x="237" y="390"/>
                    <a:pt x="238" y="390"/>
                  </a:cubicBezTo>
                  <a:cubicBezTo>
                    <a:pt x="237" y="390"/>
                    <a:pt x="237" y="391"/>
                    <a:pt x="237" y="391"/>
                  </a:cubicBezTo>
                  <a:cubicBezTo>
                    <a:pt x="238" y="391"/>
                    <a:pt x="240" y="391"/>
                    <a:pt x="241" y="391"/>
                  </a:cubicBezTo>
                  <a:cubicBezTo>
                    <a:pt x="252" y="393"/>
                    <a:pt x="260" y="399"/>
                    <a:pt x="263" y="410"/>
                  </a:cubicBezTo>
                  <a:close/>
                  <a:moveTo>
                    <a:pt x="238" y="386"/>
                  </a:moveTo>
                  <a:cubicBezTo>
                    <a:pt x="237" y="385"/>
                    <a:pt x="236" y="386"/>
                    <a:pt x="235" y="386"/>
                  </a:cubicBezTo>
                  <a:cubicBezTo>
                    <a:pt x="236" y="386"/>
                    <a:pt x="237" y="385"/>
                    <a:pt x="238" y="386"/>
                  </a:cubicBezTo>
                  <a:close/>
                  <a:moveTo>
                    <a:pt x="233" y="245"/>
                  </a:moveTo>
                  <a:cubicBezTo>
                    <a:pt x="232" y="245"/>
                    <a:pt x="232" y="246"/>
                    <a:pt x="232" y="246"/>
                  </a:cubicBezTo>
                  <a:cubicBezTo>
                    <a:pt x="232" y="246"/>
                    <a:pt x="232" y="245"/>
                    <a:pt x="233" y="245"/>
                  </a:cubicBezTo>
                  <a:close/>
                  <a:moveTo>
                    <a:pt x="24" y="188"/>
                  </a:moveTo>
                  <a:cubicBezTo>
                    <a:pt x="24" y="189"/>
                    <a:pt x="24" y="190"/>
                    <a:pt x="24" y="191"/>
                  </a:cubicBezTo>
                  <a:cubicBezTo>
                    <a:pt x="24" y="190"/>
                    <a:pt x="24" y="189"/>
                    <a:pt x="24" y="188"/>
                  </a:cubicBezTo>
                  <a:close/>
                  <a:moveTo>
                    <a:pt x="323" y="327"/>
                  </a:moveTo>
                  <a:cubicBezTo>
                    <a:pt x="323" y="326"/>
                    <a:pt x="323" y="325"/>
                    <a:pt x="324" y="325"/>
                  </a:cubicBezTo>
                  <a:cubicBezTo>
                    <a:pt x="323" y="325"/>
                    <a:pt x="323" y="326"/>
                    <a:pt x="323" y="327"/>
                  </a:cubicBezTo>
                  <a:close/>
                  <a:moveTo>
                    <a:pt x="439" y="296"/>
                  </a:moveTo>
                  <a:cubicBezTo>
                    <a:pt x="428" y="310"/>
                    <a:pt x="412" y="318"/>
                    <a:pt x="394" y="321"/>
                  </a:cubicBezTo>
                  <a:cubicBezTo>
                    <a:pt x="392" y="322"/>
                    <a:pt x="389" y="322"/>
                    <a:pt x="386" y="323"/>
                  </a:cubicBezTo>
                  <a:cubicBezTo>
                    <a:pt x="386" y="323"/>
                    <a:pt x="386" y="323"/>
                    <a:pt x="386" y="323"/>
                  </a:cubicBezTo>
                  <a:cubicBezTo>
                    <a:pt x="382" y="322"/>
                    <a:pt x="379" y="323"/>
                    <a:pt x="375" y="323"/>
                  </a:cubicBezTo>
                  <a:cubicBezTo>
                    <a:pt x="362" y="323"/>
                    <a:pt x="350" y="323"/>
                    <a:pt x="337" y="323"/>
                  </a:cubicBezTo>
                  <a:cubicBezTo>
                    <a:pt x="331" y="323"/>
                    <a:pt x="325" y="323"/>
                    <a:pt x="319" y="323"/>
                  </a:cubicBezTo>
                  <a:cubicBezTo>
                    <a:pt x="317" y="323"/>
                    <a:pt x="316" y="324"/>
                    <a:pt x="316" y="326"/>
                  </a:cubicBezTo>
                  <a:cubicBezTo>
                    <a:pt x="316" y="328"/>
                    <a:pt x="316" y="330"/>
                    <a:pt x="316" y="332"/>
                  </a:cubicBezTo>
                  <a:cubicBezTo>
                    <a:pt x="316" y="349"/>
                    <a:pt x="316" y="366"/>
                    <a:pt x="316" y="384"/>
                  </a:cubicBezTo>
                  <a:cubicBezTo>
                    <a:pt x="316" y="389"/>
                    <a:pt x="315" y="395"/>
                    <a:pt x="315" y="400"/>
                  </a:cubicBezTo>
                  <a:cubicBezTo>
                    <a:pt x="315" y="398"/>
                    <a:pt x="316" y="396"/>
                    <a:pt x="316" y="393"/>
                  </a:cubicBezTo>
                  <a:cubicBezTo>
                    <a:pt x="316" y="396"/>
                    <a:pt x="315" y="398"/>
                    <a:pt x="315" y="400"/>
                  </a:cubicBezTo>
                  <a:cubicBezTo>
                    <a:pt x="313" y="418"/>
                    <a:pt x="307" y="433"/>
                    <a:pt x="295" y="445"/>
                  </a:cubicBezTo>
                  <a:cubicBezTo>
                    <a:pt x="277" y="464"/>
                    <a:pt x="254" y="471"/>
                    <a:pt x="228" y="468"/>
                  </a:cubicBezTo>
                  <a:cubicBezTo>
                    <a:pt x="214" y="466"/>
                    <a:pt x="200" y="461"/>
                    <a:pt x="189" y="452"/>
                  </a:cubicBezTo>
                  <a:cubicBezTo>
                    <a:pt x="174" y="441"/>
                    <a:pt x="166" y="426"/>
                    <a:pt x="163" y="408"/>
                  </a:cubicBezTo>
                  <a:cubicBezTo>
                    <a:pt x="163" y="406"/>
                    <a:pt x="162" y="405"/>
                    <a:pt x="162" y="404"/>
                  </a:cubicBezTo>
                  <a:cubicBezTo>
                    <a:pt x="163" y="402"/>
                    <a:pt x="162" y="400"/>
                    <a:pt x="162" y="398"/>
                  </a:cubicBezTo>
                  <a:cubicBezTo>
                    <a:pt x="161" y="390"/>
                    <a:pt x="161" y="382"/>
                    <a:pt x="161" y="374"/>
                  </a:cubicBezTo>
                  <a:cubicBezTo>
                    <a:pt x="161" y="358"/>
                    <a:pt x="161" y="342"/>
                    <a:pt x="161" y="326"/>
                  </a:cubicBezTo>
                  <a:cubicBezTo>
                    <a:pt x="161" y="324"/>
                    <a:pt x="161" y="323"/>
                    <a:pt x="159" y="323"/>
                  </a:cubicBezTo>
                  <a:cubicBezTo>
                    <a:pt x="154" y="323"/>
                    <a:pt x="149" y="323"/>
                    <a:pt x="145" y="323"/>
                  </a:cubicBezTo>
                  <a:cubicBezTo>
                    <a:pt x="130" y="323"/>
                    <a:pt x="116" y="323"/>
                    <a:pt x="102" y="323"/>
                  </a:cubicBezTo>
                  <a:cubicBezTo>
                    <a:pt x="97" y="322"/>
                    <a:pt x="92" y="322"/>
                    <a:pt x="87" y="321"/>
                  </a:cubicBezTo>
                  <a:cubicBezTo>
                    <a:pt x="69" y="320"/>
                    <a:pt x="54" y="312"/>
                    <a:pt x="42" y="299"/>
                  </a:cubicBezTo>
                  <a:cubicBezTo>
                    <a:pt x="26" y="283"/>
                    <a:pt x="20" y="262"/>
                    <a:pt x="22" y="239"/>
                  </a:cubicBezTo>
                  <a:cubicBezTo>
                    <a:pt x="23" y="222"/>
                    <a:pt x="28" y="206"/>
                    <a:pt x="40" y="193"/>
                  </a:cubicBezTo>
                  <a:cubicBezTo>
                    <a:pt x="52" y="178"/>
                    <a:pt x="69" y="171"/>
                    <a:pt x="88" y="169"/>
                  </a:cubicBezTo>
                  <a:cubicBezTo>
                    <a:pt x="96" y="168"/>
                    <a:pt x="104" y="168"/>
                    <a:pt x="112" y="168"/>
                  </a:cubicBezTo>
                  <a:cubicBezTo>
                    <a:pt x="127" y="168"/>
                    <a:pt x="142" y="168"/>
                    <a:pt x="157" y="168"/>
                  </a:cubicBezTo>
                  <a:cubicBezTo>
                    <a:pt x="159" y="168"/>
                    <a:pt x="160" y="168"/>
                    <a:pt x="161" y="170"/>
                  </a:cubicBezTo>
                  <a:cubicBezTo>
                    <a:pt x="173" y="191"/>
                    <a:pt x="190" y="206"/>
                    <a:pt x="214" y="214"/>
                  </a:cubicBezTo>
                  <a:cubicBezTo>
                    <a:pt x="220" y="215"/>
                    <a:pt x="220" y="215"/>
                    <a:pt x="220" y="221"/>
                  </a:cubicBezTo>
                  <a:cubicBezTo>
                    <a:pt x="220" y="223"/>
                    <a:pt x="220" y="224"/>
                    <a:pt x="220" y="226"/>
                  </a:cubicBezTo>
                  <a:cubicBezTo>
                    <a:pt x="220" y="228"/>
                    <a:pt x="219" y="230"/>
                    <a:pt x="223" y="229"/>
                  </a:cubicBezTo>
                  <a:cubicBezTo>
                    <a:pt x="224" y="229"/>
                    <a:pt x="224" y="231"/>
                    <a:pt x="224" y="231"/>
                  </a:cubicBezTo>
                  <a:cubicBezTo>
                    <a:pt x="225" y="240"/>
                    <a:pt x="225" y="248"/>
                    <a:pt x="224" y="257"/>
                  </a:cubicBezTo>
                  <a:cubicBezTo>
                    <a:pt x="223" y="293"/>
                    <a:pt x="224" y="329"/>
                    <a:pt x="224" y="365"/>
                  </a:cubicBezTo>
                  <a:cubicBezTo>
                    <a:pt x="224" y="367"/>
                    <a:pt x="224" y="369"/>
                    <a:pt x="221" y="368"/>
                  </a:cubicBezTo>
                  <a:cubicBezTo>
                    <a:pt x="219" y="368"/>
                    <a:pt x="220" y="369"/>
                    <a:pt x="220" y="370"/>
                  </a:cubicBezTo>
                  <a:cubicBezTo>
                    <a:pt x="220" y="374"/>
                    <a:pt x="220" y="377"/>
                    <a:pt x="220" y="380"/>
                  </a:cubicBezTo>
                  <a:cubicBezTo>
                    <a:pt x="220" y="382"/>
                    <a:pt x="219" y="383"/>
                    <a:pt x="218" y="383"/>
                  </a:cubicBezTo>
                  <a:cubicBezTo>
                    <a:pt x="204" y="392"/>
                    <a:pt x="197" y="408"/>
                    <a:pt x="200" y="424"/>
                  </a:cubicBezTo>
                  <a:cubicBezTo>
                    <a:pt x="203" y="440"/>
                    <a:pt x="216" y="453"/>
                    <a:pt x="233" y="455"/>
                  </a:cubicBezTo>
                  <a:cubicBezTo>
                    <a:pt x="248" y="457"/>
                    <a:pt x="261" y="452"/>
                    <a:pt x="270" y="439"/>
                  </a:cubicBezTo>
                  <a:cubicBezTo>
                    <a:pt x="279" y="426"/>
                    <a:pt x="280" y="412"/>
                    <a:pt x="273" y="399"/>
                  </a:cubicBezTo>
                  <a:cubicBezTo>
                    <a:pt x="270" y="392"/>
                    <a:pt x="265" y="387"/>
                    <a:pt x="258" y="383"/>
                  </a:cubicBezTo>
                  <a:cubicBezTo>
                    <a:pt x="257" y="382"/>
                    <a:pt x="256" y="381"/>
                    <a:pt x="256" y="380"/>
                  </a:cubicBezTo>
                  <a:cubicBezTo>
                    <a:pt x="256" y="377"/>
                    <a:pt x="256" y="374"/>
                    <a:pt x="256" y="370"/>
                  </a:cubicBezTo>
                  <a:cubicBezTo>
                    <a:pt x="256" y="369"/>
                    <a:pt x="256" y="368"/>
                    <a:pt x="255" y="368"/>
                  </a:cubicBezTo>
                  <a:cubicBezTo>
                    <a:pt x="253" y="369"/>
                    <a:pt x="253" y="367"/>
                    <a:pt x="253" y="366"/>
                  </a:cubicBezTo>
                  <a:cubicBezTo>
                    <a:pt x="253" y="332"/>
                    <a:pt x="253" y="299"/>
                    <a:pt x="253" y="266"/>
                  </a:cubicBezTo>
                  <a:cubicBezTo>
                    <a:pt x="253" y="263"/>
                    <a:pt x="253" y="261"/>
                    <a:pt x="253" y="259"/>
                  </a:cubicBezTo>
                  <a:cubicBezTo>
                    <a:pt x="253" y="252"/>
                    <a:pt x="253" y="246"/>
                    <a:pt x="253" y="239"/>
                  </a:cubicBezTo>
                  <a:cubicBezTo>
                    <a:pt x="253" y="237"/>
                    <a:pt x="253" y="234"/>
                    <a:pt x="253" y="232"/>
                  </a:cubicBezTo>
                  <a:cubicBezTo>
                    <a:pt x="253" y="230"/>
                    <a:pt x="253" y="229"/>
                    <a:pt x="255" y="229"/>
                  </a:cubicBezTo>
                  <a:cubicBezTo>
                    <a:pt x="256" y="230"/>
                    <a:pt x="256" y="229"/>
                    <a:pt x="256" y="228"/>
                  </a:cubicBezTo>
                  <a:cubicBezTo>
                    <a:pt x="256" y="224"/>
                    <a:pt x="256" y="221"/>
                    <a:pt x="256" y="217"/>
                  </a:cubicBezTo>
                  <a:cubicBezTo>
                    <a:pt x="256" y="216"/>
                    <a:pt x="257" y="215"/>
                    <a:pt x="258" y="215"/>
                  </a:cubicBezTo>
                  <a:cubicBezTo>
                    <a:pt x="284" y="208"/>
                    <a:pt x="302" y="192"/>
                    <a:pt x="316" y="170"/>
                  </a:cubicBezTo>
                  <a:cubicBezTo>
                    <a:pt x="316" y="169"/>
                    <a:pt x="317" y="168"/>
                    <a:pt x="318" y="168"/>
                  </a:cubicBezTo>
                  <a:cubicBezTo>
                    <a:pt x="338" y="168"/>
                    <a:pt x="357" y="167"/>
                    <a:pt x="377" y="169"/>
                  </a:cubicBezTo>
                  <a:cubicBezTo>
                    <a:pt x="388" y="169"/>
                    <a:pt x="400" y="170"/>
                    <a:pt x="411" y="175"/>
                  </a:cubicBezTo>
                  <a:cubicBezTo>
                    <a:pt x="436" y="187"/>
                    <a:pt x="451" y="207"/>
                    <a:pt x="455" y="234"/>
                  </a:cubicBezTo>
                  <a:cubicBezTo>
                    <a:pt x="458" y="257"/>
                    <a:pt x="453" y="278"/>
                    <a:pt x="439" y="2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Oval 7">
              <a:extLst>
                <a:ext uri="{FF2B5EF4-FFF2-40B4-BE49-F238E27FC236}">
                  <a16:creationId xmlns:a16="http://schemas.microsoft.com/office/drawing/2014/main" id="{B1F393B3-F3B6-4154-8E72-01DEFDBE3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826" y="2244725"/>
              <a:ext cx="87313" cy="8413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9BDBB560-7930-4CF6-8C68-58BD5D84D840}"/>
              </a:ext>
            </a:extLst>
          </p:cNvPr>
          <p:cNvGrpSpPr/>
          <p:nvPr/>
        </p:nvGrpSpPr>
        <p:grpSpPr>
          <a:xfrm>
            <a:off x="6885838" y="1496525"/>
            <a:ext cx="1202969" cy="1237260"/>
            <a:chOff x="1633538" y="1074738"/>
            <a:chExt cx="1392238" cy="1431924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D2406A61-11BF-4FC9-999B-89C8F02AD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1077913"/>
              <a:ext cx="214313" cy="339725"/>
            </a:xfrm>
            <a:custGeom>
              <a:avLst/>
              <a:gdLst>
                <a:gd name="T0" fmla="*/ 2 w 74"/>
                <a:gd name="T1" fmla="*/ 117 h 117"/>
                <a:gd name="T2" fmla="*/ 18 w 74"/>
                <a:gd name="T3" fmla="*/ 117 h 117"/>
                <a:gd name="T4" fmla="*/ 20 w 74"/>
                <a:gd name="T5" fmla="*/ 114 h 117"/>
                <a:gd name="T6" fmla="*/ 20 w 74"/>
                <a:gd name="T7" fmla="*/ 63 h 117"/>
                <a:gd name="T8" fmla="*/ 21 w 74"/>
                <a:gd name="T9" fmla="*/ 55 h 117"/>
                <a:gd name="T10" fmla="*/ 28 w 74"/>
                <a:gd name="T11" fmla="*/ 40 h 117"/>
                <a:gd name="T12" fmla="*/ 45 w 74"/>
                <a:gd name="T13" fmla="*/ 30 h 117"/>
                <a:gd name="T14" fmla="*/ 57 w 74"/>
                <a:gd name="T15" fmla="*/ 37 h 117"/>
                <a:gd name="T16" fmla="*/ 64 w 74"/>
                <a:gd name="T17" fmla="*/ 37 h 117"/>
                <a:gd name="T18" fmla="*/ 74 w 74"/>
                <a:gd name="T19" fmla="*/ 27 h 117"/>
                <a:gd name="T20" fmla="*/ 74 w 74"/>
                <a:gd name="T21" fmla="*/ 10 h 117"/>
                <a:gd name="T22" fmla="*/ 64 w 74"/>
                <a:gd name="T23" fmla="*/ 0 h 117"/>
                <a:gd name="T24" fmla="*/ 57 w 74"/>
                <a:gd name="T25" fmla="*/ 0 h 117"/>
                <a:gd name="T26" fmla="*/ 45 w 74"/>
                <a:gd name="T27" fmla="*/ 8 h 117"/>
                <a:gd name="T28" fmla="*/ 40 w 74"/>
                <a:gd name="T29" fmla="*/ 9 h 117"/>
                <a:gd name="T30" fmla="*/ 8 w 74"/>
                <a:gd name="T31" fmla="*/ 32 h 117"/>
                <a:gd name="T32" fmla="*/ 4 w 74"/>
                <a:gd name="T33" fmla="*/ 41 h 117"/>
                <a:gd name="T34" fmla="*/ 0 w 74"/>
                <a:gd name="T35" fmla="*/ 61 h 117"/>
                <a:gd name="T36" fmla="*/ 0 w 74"/>
                <a:gd name="T37" fmla="*/ 115 h 117"/>
                <a:gd name="T38" fmla="*/ 2 w 74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117">
                  <a:moveTo>
                    <a:pt x="2" y="117"/>
                  </a:moveTo>
                  <a:cubicBezTo>
                    <a:pt x="7" y="117"/>
                    <a:pt x="12" y="117"/>
                    <a:pt x="18" y="117"/>
                  </a:cubicBezTo>
                  <a:cubicBezTo>
                    <a:pt x="20" y="117"/>
                    <a:pt x="20" y="116"/>
                    <a:pt x="20" y="114"/>
                  </a:cubicBezTo>
                  <a:cubicBezTo>
                    <a:pt x="20" y="97"/>
                    <a:pt x="20" y="80"/>
                    <a:pt x="20" y="63"/>
                  </a:cubicBezTo>
                  <a:cubicBezTo>
                    <a:pt x="20" y="60"/>
                    <a:pt x="20" y="57"/>
                    <a:pt x="21" y="55"/>
                  </a:cubicBezTo>
                  <a:cubicBezTo>
                    <a:pt x="22" y="50"/>
                    <a:pt x="24" y="45"/>
                    <a:pt x="28" y="40"/>
                  </a:cubicBezTo>
                  <a:cubicBezTo>
                    <a:pt x="33" y="35"/>
                    <a:pt x="38" y="31"/>
                    <a:pt x="45" y="30"/>
                  </a:cubicBezTo>
                  <a:cubicBezTo>
                    <a:pt x="47" y="35"/>
                    <a:pt x="51" y="38"/>
                    <a:pt x="57" y="37"/>
                  </a:cubicBezTo>
                  <a:cubicBezTo>
                    <a:pt x="59" y="37"/>
                    <a:pt x="61" y="37"/>
                    <a:pt x="64" y="37"/>
                  </a:cubicBezTo>
                  <a:cubicBezTo>
                    <a:pt x="70" y="37"/>
                    <a:pt x="74" y="34"/>
                    <a:pt x="74" y="27"/>
                  </a:cubicBezTo>
                  <a:cubicBezTo>
                    <a:pt x="74" y="21"/>
                    <a:pt x="74" y="15"/>
                    <a:pt x="74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62" y="0"/>
                    <a:pt x="59" y="0"/>
                    <a:pt x="57" y="0"/>
                  </a:cubicBezTo>
                  <a:cubicBezTo>
                    <a:pt x="50" y="0"/>
                    <a:pt x="48" y="1"/>
                    <a:pt x="45" y="8"/>
                  </a:cubicBezTo>
                  <a:cubicBezTo>
                    <a:pt x="43" y="8"/>
                    <a:pt x="41" y="9"/>
                    <a:pt x="40" y="9"/>
                  </a:cubicBezTo>
                  <a:cubicBezTo>
                    <a:pt x="26" y="13"/>
                    <a:pt x="16" y="21"/>
                    <a:pt x="8" y="32"/>
                  </a:cubicBezTo>
                  <a:cubicBezTo>
                    <a:pt x="7" y="35"/>
                    <a:pt x="5" y="38"/>
                    <a:pt x="4" y="41"/>
                  </a:cubicBezTo>
                  <a:cubicBezTo>
                    <a:pt x="1" y="47"/>
                    <a:pt x="0" y="54"/>
                    <a:pt x="0" y="61"/>
                  </a:cubicBezTo>
                  <a:cubicBezTo>
                    <a:pt x="0" y="79"/>
                    <a:pt x="0" y="97"/>
                    <a:pt x="0" y="115"/>
                  </a:cubicBezTo>
                  <a:cubicBezTo>
                    <a:pt x="0" y="117"/>
                    <a:pt x="0" y="117"/>
                    <a:pt x="2" y="1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537BAABF-E4D3-4645-A623-D203B75C4C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3538" y="1074738"/>
              <a:ext cx="1392238" cy="1431924"/>
            </a:xfrm>
            <a:custGeom>
              <a:avLst/>
              <a:gdLst>
                <a:gd name="T0" fmla="*/ 375 w 478"/>
                <a:gd name="T1" fmla="*/ 151 h 492"/>
                <a:gd name="T2" fmla="*/ 329 w 478"/>
                <a:gd name="T3" fmla="*/ 121 h 492"/>
                <a:gd name="T4" fmla="*/ 326 w 478"/>
                <a:gd name="T5" fmla="*/ 59 h 492"/>
                <a:gd name="T6" fmla="*/ 281 w 478"/>
                <a:gd name="T7" fmla="*/ 9 h 492"/>
                <a:gd name="T8" fmla="*/ 253 w 478"/>
                <a:gd name="T9" fmla="*/ 10 h 492"/>
                <a:gd name="T10" fmla="*/ 269 w 478"/>
                <a:gd name="T11" fmla="*/ 38 h 492"/>
                <a:gd name="T12" fmla="*/ 306 w 478"/>
                <a:gd name="T13" fmla="*/ 64 h 492"/>
                <a:gd name="T14" fmla="*/ 303 w 478"/>
                <a:gd name="T15" fmla="*/ 119 h 492"/>
                <a:gd name="T16" fmla="*/ 173 w 478"/>
                <a:gd name="T17" fmla="*/ 121 h 492"/>
                <a:gd name="T18" fmla="*/ 147 w 478"/>
                <a:gd name="T19" fmla="*/ 121 h 492"/>
                <a:gd name="T20" fmla="*/ 107 w 478"/>
                <a:gd name="T21" fmla="*/ 151 h 492"/>
                <a:gd name="T22" fmla="*/ 24 w 478"/>
                <a:gd name="T23" fmla="*/ 185 h 492"/>
                <a:gd name="T24" fmla="*/ 17 w 478"/>
                <a:gd name="T25" fmla="*/ 195 h 492"/>
                <a:gd name="T26" fmla="*/ 98 w 478"/>
                <a:gd name="T27" fmla="*/ 340 h 492"/>
                <a:gd name="T28" fmla="*/ 144 w 478"/>
                <a:gd name="T29" fmla="*/ 384 h 492"/>
                <a:gd name="T30" fmla="*/ 280 w 478"/>
                <a:gd name="T31" fmla="*/ 478 h 492"/>
                <a:gd name="T32" fmla="*/ 334 w 478"/>
                <a:gd name="T33" fmla="*/ 344 h 492"/>
                <a:gd name="T34" fmla="*/ 398 w 478"/>
                <a:gd name="T35" fmla="*/ 338 h 492"/>
                <a:gd name="T36" fmla="*/ 252 w 478"/>
                <a:gd name="T37" fmla="*/ 240 h 492"/>
                <a:gd name="T38" fmla="*/ 245 w 478"/>
                <a:gd name="T39" fmla="*/ 259 h 492"/>
                <a:gd name="T40" fmla="*/ 263 w 478"/>
                <a:gd name="T41" fmla="*/ 410 h 492"/>
                <a:gd name="T42" fmla="*/ 222 w 478"/>
                <a:gd name="T43" fmla="*/ 397 h 492"/>
                <a:gd name="T44" fmla="*/ 237 w 478"/>
                <a:gd name="T45" fmla="*/ 391 h 492"/>
                <a:gd name="T46" fmla="*/ 238 w 478"/>
                <a:gd name="T47" fmla="*/ 386 h 492"/>
                <a:gd name="T48" fmla="*/ 233 w 478"/>
                <a:gd name="T49" fmla="*/ 245 h 492"/>
                <a:gd name="T50" fmla="*/ 24 w 478"/>
                <a:gd name="T51" fmla="*/ 188 h 492"/>
                <a:gd name="T52" fmla="*/ 323 w 478"/>
                <a:gd name="T53" fmla="*/ 327 h 492"/>
                <a:gd name="T54" fmla="*/ 439 w 478"/>
                <a:gd name="T55" fmla="*/ 296 h 492"/>
                <a:gd name="T56" fmla="*/ 386 w 478"/>
                <a:gd name="T57" fmla="*/ 323 h 492"/>
                <a:gd name="T58" fmla="*/ 319 w 478"/>
                <a:gd name="T59" fmla="*/ 323 h 492"/>
                <a:gd name="T60" fmla="*/ 316 w 478"/>
                <a:gd name="T61" fmla="*/ 384 h 492"/>
                <a:gd name="T62" fmla="*/ 315 w 478"/>
                <a:gd name="T63" fmla="*/ 400 h 492"/>
                <a:gd name="T64" fmla="*/ 189 w 478"/>
                <a:gd name="T65" fmla="*/ 452 h 492"/>
                <a:gd name="T66" fmla="*/ 162 w 478"/>
                <a:gd name="T67" fmla="*/ 398 h 492"/>
                <a:gd name="T68" fmla="*/ 159 w 478"/>
                <a:gd name="T69" fmla="*/ 323 h 492"/>
                <a:gd name="T70" fmla="*/ 87 w 478"/>
                <a:gd name="T71" fmla="*/ 321 h 492"/>
                <a:gd name="T72" fmla="*/ 40 w 478"/>
                <a:gd name="T73" fmla="*/ 193 h 492"/>
                <a:gd name="T74" fmla="*/ 157 w 478"/>
                <a:gd name="T75" fmla="*/ 168 h 492"/>
                <a:gd name="T76" fmla="*/ 220 w 478"/>
                <a:gd name="T77" fmla="*/ 221 h 492"/>
                <a:gd name="T78" fmla="*/ 224 w 478"/>
                <a:gd name="T79" fmla="*/ 231 h 492"/>
                <a:gd name="T80" fmla="*/ 221 w 478"/>
                <a:gd name="T81" fmla="*/ 368 h 492"/>
                <a:gd name="T82" fmla="*/ 218 w 478"/>
                <a:gd name="T83" fmla="*/ 383 h 492"/>
                <a:gd name="T84" fmla="*/ 270 w 478"/>
                <a:gd name="T85" fmla="*/ 439 h 492"/>
                <a:gd name="T86" fmla="*/ 256 w 478"/>
                <a:gd name="T87" fmla="*/ 380 h 492"/>
                <a:gd name="T88" fmla="*/ 253 w 478"/>
                <a:gd name="T89" fmla="*/ 366 h 492"/>
                <a:gd name="T90" fmla="*/ 253 w 478"/>
                <a:gd name="T91" fmla="*/ 239 h 492"/>
                <a:gd name="T92" fmla="*/ 256 w 478"/>
                <a:gd name="T93" fmla="*/ 228 h 492"/>
                <a:gd name="T94" fmla="*/ 316 w 478"/>
                <a:gd name="T95" fmla="*/ 170 h 492"/>
                <a:gd name="T96" fmla="*/ 411 w 478"/>
                <a:gd name="T97" fmla="*/ 17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8" h="492">
                  <a:moveTo>
                    <a:pt x="474" y="234"/>
                  </a:moveTo>
                  <a:cubicBezTo>
                    <a:pt x="470" y="204"/>
                    <a:pt x="455" y="180"/>
                    <a:pt x="429" y="164"/>
                  </a:cubicBezTo>
                  <a:cubicBezTo>
                    <a:pt x="413" y="154"/>
                    <a:pt x="394" y="151"/>
                    <a:pt x="375" y="151"/>
                  </a:cubicBezTo>
                  <a:cubicBezTo>
                    <a:pt x="359" y="150"/>
                    <a:pt x="343" y="150"/>
                    <a:pt x="327" y="150"/>
                  </a:cubicBezTo>
                  <a:cubicBezTo>
                    <a:pt x="325" y="150"/>
                    <a:pt x="324" y="150"/>
                    <a:pt x="325" y="148"/>
                  </a:cubicBezTo>
                  <a:cubicBezTo>
                    <a:pt x="328" y="139"/>
                    <a:pt x="329" y="130"/>
                    <a:pt x="329" y="121"/>
                  </a:cubicBezTo>
                  <a:cubicBezTo>
                    <a:pt x="329" y="120"/>
                    <a:pt x="329" y="118"/>
                    <a:pt x="327" y="118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98"/>
                    <a:pt x="327" y="79"/>
                    <a:pt x="326" y="59"/>
                  </a:cubicBezTo>
                  <a:cubicBezTo>
                    <a:pt x="326" y="53"/>
                    <a:pt x="325" y="47"/>
                    <a:pt x="323" y="42"/>
                  </a:cubicBezTo>
                  <a:cubicBezTo>
                    <a:pt x="322" y="39"/>
                    <a:pt x="320" y="37"/>
                    <a:pt x="319" y="35"/>
                  </a:cubicBezTo>
                  <a:cubicBezTo>
                    <a:pt x="310" y="21"/>
                    <a:pt x="298" y="12"/>
                    <a:pt x="281" y="9"/>
                  </a:cubicBezTo>
                  <a:cubicBezTo>
                    <a:pt x="280" y="4"/>
                    <a:pt x="278" y="1"/>
                    <a:pt x="273" y="1"/>
                  </a:cubicBezTo>
                  <a:cubicBezTo>
                    <a:pt x="269" y="1"/>
                    <a:pt x="265" y="0"/>
                    <a:pt x="261" y="1"/>
                  </a:cubicBezTo>
                  <a:cubicBezTo>
                    <a:pt x="256" y="1"/>
                    <a:pt x="253" y="5"/>
                    <a:pt x="253" y="10"/>
                  </a:cubicBezTo>
                  <a:cubicBezTo>
                    <a:pt x="253" y="16"/>
                    <a:pt x="253" y="23"/>
                    <a:pt x="253" y="29"/>
                  </a:cubicBezTo>
                  <a:cubicBezTo>
                    <a:pt x="253" y="34"/>
                    <a:pt x="256" y="38"/>
                    <a:pt x="262" y="38"/>
                  </a:cubicBezTo>
                  <a:cubicBezTo>
                    <a:pt x="264" y="38"/>
                    <a:pt x="267" y="38"/>
                    <a:pt x="269" y="38"/>
                  </a:cubicBezTo>
                  <a:cubicBezTo>
                    <a:pt x="275" y="39"/>
                    <a:pt x="279" y="37"/>
                    <a:pt x="281" y="31"/>
                  </a:cubicBezTo>
                  <a:cubicBezTo>
                    <a:pt x="287" y="32"/>
                    <a:pt x="292" y="35"/>
                    <a:pt x="297" y="39"/>
                  </a:cubicBezTo>
                  <a:cubicBezTo>
                    <a:pt x="303" y="46"/>
                    <a:pt x="306" y="54"/>
                    <a:pt x="306" y="64"/>
                  </a:cubicBezTo>
                  <a:cubicBezTo>
                    <a:pt x="307" y="82"/>
                    <a:pt x="307" y="100"/>
                    <a:pt x="307" y="118"/>
                  </a:cubicBezTo>
                  <a:cubicBezTo>
                    <a:pt x="306" y="118"/>
                    <a:pt x="304" y="117"/>
                    <a:pt x="303" y="119"/>
                  </a:cubicBezTo>
                  <a:cubicBezTo>
                    <a:pt x="303" y="119"/>
                    <a:pt x="303" y="119"/>
                    <a:pt x="303" y="119"/>
                  </a:cubicBezTo>
                  <a:cubicBezTo>
                    <a:pt x="303" y="139"/>
                    <a:pt x="296" y="157"/>
                    <a:pt x="282" y="171"/>
                  </a:cubicBezTo>
                  <a:cubicBezTo>
                    <a:pt x="260" y="193"/>
                    <a:pt x="225" y="196"/>
                    <a:pt x="200" y="176"/>
                  </a:cubicBezTo>
                  <a:cubicBezTo>
                    <a:pt x="183" y="162"/>
                    <a:pt x="174" y="144"/>
                    <a:pt x="173" y="121"/>
                  </a:cubicBezTo>
                  <a:cubicBezTo>
                    <a:pt x="173" y="119"/>
                    <a:pt x="172" y="118"/>
                    <a:pt x="170" y="118"/>
                  </a:cubicBezTo>
                  <a:cubicBezTo>
                    <a:pt x="163" y="119"/>
                    <a:pt x="157" y="119"/>
                    <a:pt x="150" y="118"/>
                  </a:cubicBezTo>
                  <a:cubicBezTo>
                    <a:pt x="148" y="118"/>
                    <a:pt x="147" y="119"/>
                    <a:pt x="147" y="121"/>
                  </a:cubicBezTo>
                  <a:cubicBezTo>
                    <a:pt x="148" y="130"/>
                    <a:pt x="149" y="139"/>
                    <a:pt x="151" y="148"/>
                  </a:cubicBezTo>
                  <a:cubicBezTo>
                    <a:pt x="152" y="151"/>
                    <a:pt x="152" y="151"/>
                    <a:pt x="149" y="151"/>
                  </a:cubicBezTo>
                  <a:cubicBezTo>
                    <a:pt x="135" y="151"/>
                    <a:pt x="121" y="151"/>
                    <a:pt x="107" y="151"/>
                  </a:cubicBezTo>
                  <a:cubicBezTo>
                    <a:pt x="98" y="151"/>
                    <a:pt x="89" y="151"/>
                    <a:pt x="80" y="153"/>
                  </a:cubicBezTo>
                  <a:cubicBezTo>
                    <a:pt x="58" y="157"/>
                    <a:pt x="39" y="167"/>
                    <a:pt x="24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1" y="188"/>
                    <a:pt x="20" y="191"/>
                    <a:pt x="18" y="194"/>
                  </a:cubicBezTo>
                  <a:cubicBezTo>
                    <a:pt x="18" y="194"/>
                    <a:pt x="17" y="194"/>
                    <a:pt x="17" y="195"/>
                  </a:cubicBezTo>
                  <a:cubicBezTo>
                    <a:pt x="5" y="215"/>
                    <a:pt x="0" y="237"/>
                    <a:pt x="4" y="261"/>
                  </a:cubicBezTo>
                  <a:cubicBezTo>
                    <a:pt x="9" y="290"/>
                    <a:pt x="24" y="313"/>
                    <a:pt x="51" y="328"/>
                  </a:cubicBezTo>
                  <a:cubicBezTo>
                    <a:pt x="65" y="337"/>
                    <a:pt x="82" y="340"/>
                    <a:pt x="98" y="340"/>
                  </a:cubicBezTo>
                  <a:cubicBezTo>
                    <a:pt x="112" y="341"/>
                    <a:pt x="126" y="341"/>
                    <a:pt x="141" y="341"/>
                  </a:cubicBezTo>
                  <a:cubicBezTo>
                    <a:pt x="143" y="341"/>
                    <a:pt x="144" y="341"/>
                    <a:pt x="144" y="344"/>
                  </a:cubicBezTo>
                  <a:cubicBezTo>
                    <a:pt x="144" y="357"/>
                    <a:pt x="144" y="371"/>
                    <a:pt x="144" y="384"/>
                  </a:cubicBezTo>
                  <a:cubicBezTo>
                    <a:pt x="144" y="395"/>
                    <a:pt x="145" y="405"/>
                    <a:pt x="147" y="416"/>
                  </a:cubicBezTo>
                  <a:cubicBezTo>
                    <a:pt x="154" y="442"/>
                    <a:pt x="168" y="462"/>
                    <a:pt x="191" y="475"/>
                  </a:cubicBezTo>
                  <a:cubicBezTo>
                    <a:pt x="220" y="491"/>
                    <a:pt x="250" y="492"/>
                    <a:pt x="280" y="478"/>
                  </a:cubicBezTo>
                  <a:cubicBezTo>
                    <a:pt x="303" y="467"/>
                    <a:pt x="319" y="449"/>
                    <a:pt x="328" y="424"/>
                  </a:cubicBezTo>
                  <a:cubicBezTo>
                    <a:pt x="332" y="411"/>
                    <a:pt x="334" y="396"/>
                    <a:pt x="334" y="382"/>
                  </a:cubicBezTo>
                  <a:cubicBezTo>
                    <a:pt x="334" y="369"/>
                    <a:pt x="334" y="357"/>
                    <a:pt x="334" y="344"/>
                  </a:cubicBezTo>
                  <a:cubicBezTo>
                    <a:pt x="334" y="340"/>
                    <a:pt x="333" y="341"/>
                    <a:pt x="338" y="341"/>
                  </a:cubicBezTo>
                  <a:cubicBezTo>
                    <a:pt x="348" y="341"/>
                    <a:pt x="358" y="341"/>
                    <a:pt x="367" y="341"/>
                  </a:cubicBezTo>
                  <a:cubicBezTo>
                    <a:pt x="378" y="341"/>
                    <a:pt x="388" y="340"/>
                    <a:pt x="398" y="338"/>
                  </a:cubicBezTo>
                  <a:cubicBezTo>
                    <a:pt x="413" y="335"/>
                    <a:pt x="427" y="330"/>
                    <a:pt x="439" y="320"/>
                  </a:cubicBezTo>
                  <a:cubicBezTo>
                    <a:pt x="466" y="298"/>
                    <a:pt x="478" y="269"/>
                    <a:pt x="474" y="234"/>
                  </a:cubicBezTo>
                  <a:close/>
                  <a:moveTo>
                    <a:pt x="252" y="240"/>
                  </a:moveTo>
                  <a:cubicBezTo>
                    <a:pt x="250" y="240"/>
                    <a:pt x="249" y="241"/>
                    <a:pt x="247" y="240"/>
                  </a:cubicBezTo>
                  <a:cubicBezTo>
                    <a:pt x="249" y="241"/>
                    <a:pt x="250" y="240"/>
                    <a:pt x="252" y="240"/>
                  </a:cubicBezTo>
                  <a:close/>
                  <a:moveTo>
                    <a:pt x="245" y="259"/>
                  </a:moveTo>
                  <a:cubicBezTo>
                    <a:pt x="245" y="258"/>
                    <a:pt x="245" y="258"/>
                    <a:pt x="245" y="257"/>
                  </a:cubicBezTo>
                  <a:cubicBezTo>
                    <a:pt x="245" y="258"/>
                    <a:pt x="245" y="258"/>
                    <a:pt x="245" y="259"/>
                  </a:cubicBezTo>
                  <a:close/>
                  <a:moveTo>
                    <a:pt x="263" y="410"/>
                  </a:moveTo>
                  <a:cubicBezTo>
                    <a:pt x="267" y="422"/>
                    <a:pt x="260" y="435"/>
                    <a:pt x="249" y="440"/>
                  </a:cubicBezTo>
                  <a:cubicBezTo>
                    <a:pt x="237" y="445"/>
                    <a:pt x="224" y="441"/>
                    <a:pt x="217" y="430"/>
                  </a:cubicBezTo>
                  <a:cubicBezTo>
                    <a:pt x="210" y="419"/>
                    <a:pt x="213" y="405"/>
                    <a:pt x="222" y="397"/>
                  </a:cubicBezTo>
                  <a:cubicBezTo>
                    <a:pt x="227" y="393"/>
                    <a:pt x="231" y="392"/>
                    <a:pt x="237" y="391"/>
                  </a:cubicBezTo>
                  <a:cubicBezTo>
                    <a:pt x="237" y="391"/>
                    <a:pt x="237" y="390"/>
                    <a:pt x="238" y="390"/>
                  </a:cubicBezTo>
                  <a:cubicBezTo>
                    <a:pt x="237" y="390"/>
                    <a:pt x="237" y="391"/>
                    <a:pt x="237" y="391"/>
                  </a:cubicBezTo>
                  <a:cubicBezTo>
                    <a:pt x="238" y="391"/>
                    <a:pt x="240" y="391"/>
                    <a:pt x="241" y="391"/>
                  </a:cubicBezTo>
                  <a:cubicBezTo>
                    <a:pt x="252" y="393"/>
                    <a:pt x="260" y="399"/>
                    <a:pt x="263" y="410"/>
                  </a:cubicBezTo>
                  <a:close/>
                  <a:moveTo>
                    <a:pt x="238" y="386"/>
                  </a:moveTo>
                  <a:cubicBezTo>
                    <a:pt x="237" y="385"/>
                    <a:pt x="236" y="386"/>
                    <a:pt x="235" y="386"/>
                  </a:cubicBezTo>
                  <a:cubicBezTo>
                    <a:pt x="236" y="386"/>
                    <a:pt x="237" y="385"/>
                    <a:pt x="238" y="386"/>
                  </a:cubicBezTo>
                  <a:close/>
                  <a:moveTo>
                    <a:pt x="233" y="245"/>
                  </a:moveTo>
                  <a:cubicBezTo>
                    <a:pt x="232" y="245"/>
                    <a:pt x="232" y="246"/>
                    <a:pt x="232" y="246"/>
                  </a:cubicBezTo>
                  <a:cubicBezTo>
                    <a:pt x="232" y="246"/>
                    <a:pt x="232" y="245"/>
                    <a:pt x="233" y="245"/>
                  </a:cubicBezTo>
                  <a:close/>
                  <a:moveTo>
                    <a:pt x="24" y="188"/>
                  </a:moveTo>
                  <a:cubicBezTo>
                    <a:pt x="24" y="189"/>
                    <a:pt x="24" y="190"/>
                    <a:pt x="24" y="191"/>
                  </a:cubicBezTo>
                  <a:cubicBezTo>
                    <a:pt x="24" y="190"/>
                    <a:pt x="24" y="189"/>
                    <a:pt x="24" y="188"/>
                  </a:cubicBezTo>
                  <a:close/>
                  <a:moveTo>
                    <a:pt x="323" y="327"/>
                  </a:moveTo>
                  <a:cubicBezTo>
                    <a:pt x="323" y="326"/>
                    <a:pt x="323" y="325"/>
                    <a:pt x="324" y="325"/>
                  </a:cubicBezTo>
                  <a:cubicBezTo>
                    <a:pt x="323" y="325"/>
                    <a:pt x="323" y="326"/>
                    <a:pt x="323" y="327"/>
                  </a:cubicBezTo>
                  <a:close/>
                  <a:moveTo>
                    <a:pt x="439" y="296"/>
                  </a:moveTo>
                  <a:cubicBezTo>
                    <a:pt x="428" y="310"/>
                    <a:pt x="412" y="318"/>
                    <a:pt x="394" y="321"/>
                  </a:cubicBezTo>
                  <a:cubicBezTo>
                    <a:pt x="392" y="322"/>
                    <a:pt x="389" y="322"/>
                    <a:pt x="386" y="323"/>
                  </a:cubicBezTo>
                  <a:cubicBezTo>
                    <a:pt x="386" y="323"/>
                    <a:pt x="386" y="323"/>
                    <a:pt x="386" y="323"/>
                  </a:cubicBezTo>
                  <a:cubicBezTo>
                    <a:pt x="382" y="322"/>
                    <a:pt x="379" y="323"/>
                    <a:pt x="375" y="323"/>
                  </a:cubicBezTo>
                  <a:cubicBezTo>
                    <a:pt x="362" y="323"/>
                    <a:pt x="350" y="323"/>
                    <a:pt x="337" y="323"/>
                  </a:cubicBezTo>
                  <a:cubicBezTo>
                    <a:pt x="331" y="323"/>
                    <a:pt x="325" y="323"/>
                    <a:pt x="319" y="323"/>
                  </a:cubicBezTo>
                  <a:cubicBezTo>
                    <a:pt x="317" y="323"/>
                    <a:pt x="316" y="324"/>
                    <a:pt x="316" y="326"/>
                  </a:cubicBezTo>
                  <a:cubicBezTo>
                    <a:pt x="316" y="328"/>
                    <a:pt x="316" y="330"/>
                    <a:pt x="316" y="332"/>
                  </a:cubicBezTo>
                  <a:cubicBezTo>
                    <a:pt x="316" y="349"/>
                    <a:pt x="316" y="366"/>
                    <a:pt x="316" y="384"/>
                  </a:cubicBezTo>
                  <a:cubicBezTo>
                    <a:pt x="316" y="389"/>
                    <a:pt x="315" y="395"/>
                    <a:pt x="315" y="400"/>
                  </a:cubicBezTo>
                  <a:cubicBezTo>
                    <a:pt x="315" y="398"/>
                    <a:pt x="316" y="396"/>
                    <a:pt x="316" y="393"/>
                  </a:cubicBezTo>
                  <a:cubicBezTo>
                    <a:pt x="316" y="396"/>
                    <a:pt x="315" y="398"/>
                    <a:pt x="315" y="400"/>
                  </a:cubicBezTo>
                  <a:cubicBezTo>
                    <a:pt x="313" y="418"/>
                    <a:pt x="307" y="433"/>
                    <a:pt x="295" y="445"/>
                  </a:cubicBezTo>
                  <a:cubicBezTo>
                    <a:pt x="277" y="464"/>
                    <a:pt x="254" y="471"/>
                    <a:pt x="228" y="468"/>
                  </a:cubicBezTo>
                  <a:cubicBezTo>
                    <a:pt x="214" y="466"/>
                    <a:pt x="200" y="461"/>
                    <a:pt x="189" y="452"/>
                  </a:cubicBezTo>
                  <a:cubicBezTo>
                    <a:pt x="174" y="441"/>
                    <a:pt x="166" y="426"/>
                    <a:pt x="163" y="408"/>
                  </a:cubicBezTo>
                  <a:cubicBezTo>
                    <a:pt x="163" y="406"/>
                    <a:pt x="162" y="405"/>
                    <a:pt x="162" y="404"/>
                  </a:cubicBezTo>
                  <a:cubicBezTo>
                    <a:pt x="163" y="402"/>
                    <a:pt x="162" y="400"/>
                    <a:pt x="162" y="398"/>
                  </a:cubicBezTo>
                  <a:cubicBezTo>
                    <a:pt x="161" y="390"/>
                    <a:pt x="161" y="382"/>
                    <a:pt x="161" y="374"/>
                  </a:cubicBezTo>
                  <a:cubicBezTo>
                    <a:pt x="161" y="358"/>
                    <a:pt x="161" y="342"/>
                    <a:pt x="161" y="326"/>
                  </a:cubicBezTo>
                  <a:cubicBezTo>
                    <a:pt x="161" y="324"/>
                    <a:pt x="161" y="323"/>
                    <a:pt x="159" y="323"/>
                  </a:cubicBezTo>
                  <a:cubicBezTo>
                    <a:pt x="154" y="323"/>
                    <a:pt x="149" y="323"/>
                    <a:pt x="145" y="323"/>
                  </a:cubicBezTo>
                  <a:cubicBezTo>
                    <a:pt x="130" y="323"/>
                    <a:pt x="116" y="323"/>
                    <a:pt x="102" y="323"/>
                  </a:cubicBezTo>
                  <a:cubicBezTo>
                    <a:pt x="97" y="322"/>
                    <a:pt x="92" y="322"/>
                    <a:pt x="87" y="321"/>
                  </a:cubicBezTo>
                  <a:cubicBezTo>
                    <a:pt x="69" y="320"/>
                    <a:pt x="54" y="312"/>
                    <a:pt x="42" y="299"/>
                  </a:cubicBezTo>
                  <a:cubicBezTo>
                    <a:pt x="26" y="283"/>
                    <a:pt x="20" y="262"/>
                    <a:pt x="22" y="239"/>
                  </a:cubicBezTo>
                  <a:cubicBezTo>
                    <a:pt x="23" y="222"/>
                    <a:pt x="28" y="206"/>
                    <a:pt x="40" y="193"/>
                  </a:cubicBezTo>
                  <a:cubicBezTo>
                    <a:pt x="52" y="178"/>
                    <a:pt x="69" y="171"/>
                    <a:pt x="88" y="169"/>
                  </a:cubicBezTo>
                  <a:cubicBezTo>
                    <a:pt x="96" y="168"/>
                    <a:pt x="104" y="168"/>
                    <a:pt x="112" y="168"/>
                  </a:cubicBezTo>
                  <a:cubicBezTo>
                    <a:pt x="127" y="168"/>
                    <a:pt x="142" y="168"/>
                    <a:pt x="157" y="168"/>
                  </a:cubicBezTo>
                  <a:cubicBezTo>
                    <a:pt x="159" y="168"/>
                    <a:pt x="160" y="168"/>
                    <a:pt x="161" y="170"/>
                  </a:cubicBezTo>
                  <a:cubicBezTo>
                    <a:pt x="173" y="191"/>
                    <a:pt x="190" y="206"/>
                    <a:pt x="214" y="214"/>
                  </a:cubicBezTo>
                  <a:cubicBezTo>
                    <a:pt x="220" y="215"/>
                    <a:pt x="220" y="215"/>
                    <a:pt x="220" y="221"/>
                  </a:cubicBezTo>
                  <a:cubicBezTo>
                    <a:pt x="220" y="223"/>
                    <a:pt x="220" y="224"/>
                    <a:pt x="220" y="226"/>
                  </a:cubicBezTo>
                  <a:cubicBezTo>
                    <a:pt x="220" y="228"/>
                    <a:pt x="219" y="230"/>
                    <a:pt x="223" y="229"/>
                  </a:cubicBezTo>
                  <a:cubicBezTo>
                    <a:pt x="224" y="229"/>
                    <a:pt x="224" y="231"/>
                    <a:pt x="224" y="231"/>
                  </a:cubicBezTo>
                  <a:cubicBezTo>
                    <a:pt x="225" y="240"/>
                    <a:pt x="225" y="248"/>
                    <a:pt x="224" y="257"/>
                  </a:cubicBezTo>
                  <a:cubicBezTo>
                    <a:pt x="223" y="293"/>
                    <a:pt x="224" y="329"/>
                    <a:pt x="224" y="365"/>
                  </a:cubicBezTo>
                  <a:cubicBezTo>
                    <a:pt x="224" y="367"/>
                    <a:pt x="224" y="369"/>
                    <a:pt x="221" y="368"/>
                  </a:cubicBezTo>
                  <a:cubicBezTo>
                    <a:pt x="219" y="368"/>
                    <a:pt x="220" y="369"/>
                    <a:pt x="220" y="370"/>
                  </a:cubicBezTo>
                  <a:cubicBezTo>
                    <a:pt x="220" y="374"/>
                    <a:pt x="220" y="377"/>
                    <a:pt x="220" y="380"/>
                  </a:cubicBezTo>
                  <a:cubicBezTo>
                    <a:pt x="220" y="382"/>
                    <a:pt x="219" y="383"/>
                    <a:pt x="218" y="383"/>
                  </a:cubicBezTo>
                  <a:cubicBezTo>
                    <a:pt x="204" y="392"/>
                    <a:pt x="197" y="408"/>
                    <a:pt x="200" y="424"/>
                  </a:cubicBezTo>
                  <a:cubicBezTo>
                    <a:pt x="203" y="440"/>
                    <a:pt x="216" y="453"/>
                    <a:pt x="233" y="455"/>
                  </a:cubicBezTo>
                  <a:cubicBezTo>
                    <a:pt x="248" y="457"/>
                    <a:pt x="261" y="452"/>
                    <a:pt x="270" y="439"/>
                  </a:cubicBezTo>
                  <a:cubicBezTo>
                    <a:pt x="279" y="426"/>
                    <a:pt x="280" y="412"/>
                    <a:pt x="273" y="399"/>
                  </a:cubicBezTo>
                  <a:cubicBezTo>
                    <a:pt x="270" y="392"/>
                    <a:pt x="265" y="387"/>
                    <a:pt x="258" y="383"/>
                  </a:cubicBezTo>
                  <a:cubicBezTo>
                    <a:pt x="257" y="382"/>
                    <a:pt x="256" y="381"/>
                    <a:pt x="256" y="380"/>
                  </a:cubicBezTo>
                  <a:cubicBezTo>
                    <a:pt x="256" y="377"/>
                    <a:pt x="256" y="374"/>
                    <a:pt x="256" y="370"/>
                  </a:cubicBezTo>
                  <a:cubicBezTo>
                    <a:pt x="256" y="369"/>
                    <a:pt x="256" y="368"/>
                    <a:pt x="255" y="368"/>
                  </a:cubicBezTo>
                  <a:cubicBezTo>
                    <a:pt x="253" y="369"/>
                    <a:pt x="253" y="367"/>
                    <a:pt x="253" y="366"/>
                  </a:cubicBezTo>
                  <a:cubicBezTo>
                    <a:pt x="253" y="332"/>
                    <a:pt x="253" y="299"/>
                    <a:pt x="253" y="266"/>
                  </a:cubicBezTo>
                  <a:cubicBezTo>
                    <a:pt x="253" y="263"/>
                    <a:pt x="253" y="261"/>
                    <a:pt x="253" y="259"/>
                  </a:cubicBezTo>
                  <a:cubicBezTo>
                    <a:pt x="253" y="252"/>
                    <a:pt x="253" y="246"/>
                    <a:pt x="253" y="239"/>
                  </a:cubicBezTo>
                  <a:cubicBezTo>
                    <a:pt x="253" y="237"/>
                    <a:pt x="253" y="234"/>
                    <a:pt x="253" y="232"/>
                  </a:cubicBezTo>
                  <a:cubicBezTo>
                    <a:pt x="253" y="230"/>
                    <a:pt x="253" y="229"/>
                    <a:pt x="255" y="229"/>
                  </a:cubicBezTo>
                  <a:cubicBezTo>
                    <a:pt x="256" y="230"/>
                    <a:pt x="256" y="229"/>
                    <a:pt x="256" y="228"/>
                  </a:cubicBezTo>
                  <a:cubicBezTo>
                    <a:pt x="256" y="224"/>
                    <a:pt x="256" y="221"/>
                    <a:pt x="256" y="217"/>
                  </a:cubicBezTo>
                  <a:cubicBezTo>
                    <a:pt x="256" y="216"/>
                    <a:pt x="257" y="215"/>
                    <a:pt x="258" y="215"/>
                  </a:cubicBezTo>
                  <a:cubicBezTo>
                    <a:pt x="284" y="208"/>
                    <a:pt x="302" y="192"/>
                    <a:pt x="316" y="170"/>
                  </a:cubicBezTo>
                  <a:cubicBezTo>
                    <a:pt x="316" y="169"/>
                    <a:pt x="317" y="168"/>
                    <a:pt x="318" y="168"/>
                  </a:cubicBezTo>
                  <a:cubicBezTo>
                    <a:pt x="338" y="168"/>
                    <a:pt x="357" y="167"/>
                    <a:pt x="377" y="169"/>
                  </a:cubicBezTo>
                  <a:cubicBezTo>
                    <a:pt x="388" y="169"/>
                    <a:pt x="400" y="170"/>
                    <a:pt x="411" y="175"/>
                  </a:cubicBezTo>
                  <a:cubicBezTo>
                    <a:pt x="436" y="187"/>
                    <a:pt x="451" y="207"/>
                    <a:pt x="455" y="234"/>
                  </a:cubicBezTo>
                  <a:cubicBezTo>
                    <a:pt x="458" y="257"/>
                    <a:pt x="453" y="278"/>
                    <a:pt x="439" y="2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Oval 7">
              <a:extLst>
                <a:ext uri="{FF2B5EF4-FFF2-40B4-BE49-F238E27FC236}">
                  <a16:creationId xmlns:a16="http://schemas.microsoft.com/office/drawing/2014/main" id="{575B0CE3-C46E-4ED0-A91B-087E36AE1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826" y="2244725"/>
              <a:ext cx="87313" cy="8413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7D500319-43F1-45F6-B7D6-66F9C9718AB2}"/>
              </a:ext>
            </a:extLst>
          </p:cNvPr>
          <p:cNvGrpSpPr/>
          <p:nvPr/>
        </p:nvGrpSpPr>
        <p:grpSpPr>
          <a:xfrm>
            <a:off x="3772471" y="1047105"/>
            <a:ext cx="1671600" cy="4038467"/>
            <a:chOff x="3772471" y="1047105"/>
            <a:chExt cx="1671600" cy="4038467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BFBB3BA-2924-4990-8007-D6CB3E5F2353}"/>
                </a:ext>
              </a:extLst>
            </p:cNvPr>
            <p:cNvGrpSpPr/>
            <p:nvPr/>
          </p:nvGrpSpPr>
          <p:grpSpPr>
            <a:xfrm>
              <a:off x="3772471" y="1047105"/>
              <a:ext cx="1671600" cy="4038467"/>
              <a:chOff x="4986338" y="3140076"/>
              <a:chExt cx="717550" cy="1733550"/>
            </a:xfrm>
            <a:solidFill>
              <a:srgbClr val="FF0000"/>
            </a:solidFill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B6C69AF6-5384-47D3-B010-B7BCD4821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6338" y="3540126"/>
                <a:ext cx="717550" cy="1333500"/>
              </a:xfrm>
              <a:custGeom>
                <a:avLst/>
                <a:gdLst>
                  <a:gd name="T0" fmla="*/ 45 w 188"/>
                  <a:gd name="T1" fmla="*/ 56 h 352"/>
                  <a:gd name="T2" fmla="*/ 33 w 188"/>
                  <a:gd name="T3" fmla="*/ 56 h 352"/>
                  <a:gd name="T4" fmla="*/ 33 w 188"/>
                  <a:gd name="T5" fmla="*/ 70 h 352"/>
                  <a:gd name="T6" fmla="*/ 33 w 188"/>
                  <a:gd name="T7" fmla="*/ 156 h 352"/>
                  <a:gd name="T8" fmla="*/ 17 w 188"/>
                  <a:gd name="T9" fmla="*/ 175 h 352"/>
                  <a:gd name="T10" fmla="*/ 1 w 188"/>
                  <a:gd name="T11" fmla="*/ 156 h 352"/>
                  <a:gd name="T12" fmla="*/ 1 w 188"/>
                  <a:gd name="T13" fmla="*/ 58 h 352"/>
                  <a:gd name="T14" fmla="*/ 4 w 188"/>
                  <a:gd name="T15" fmla="*/ 31 h 352"/>
                  <a:gd name="T16" fmla="*/ 38 w 188"/>
                  <a:gd name="T17" fmla="*/ 1 h 352"/>
                  <a:gd name="T18" fmla="*/ 154 w 188"/>
                  <a:gd name="T19" fmla="*/ 1 h 352"/>
                  <a:gd name="T20" fmla="*/ 182 w 188"/>
                  <a:gd name="T21" fmla="*/ 22 h 352"/>
                  <a:gd name="T22" fmla="*/ 187 w 188"/>
                  <a:gd name="T23" fmla="*/ 47 h 352"/>
                  <a:gd name="T24" fmla="*/ 187 w 188"/>
                  <a:gd name="T25" fmla="*/ 156 h 352"/>
                  <a:gd name="T26" fmla="*/ 172 w 188"/>
                  <a:gd name="T27" fmla="*/ 175 h 352"/>
                  <a:gd name="T28" fmla="*/ 155 w 188"/>
                  <a:gd name="T29" fmla="*/ 156 h 352"/>
                  <a:gd name="T30" fmla="*/ 155 w 188"/>
                  <a:gd name="T31" fmla="*/ 66 h 352"/>
                  <a:gd name="T32" fmla="*/ 155 w 188"/>
                  <a:gd name="T33" fmla="*/ 57 h 352"/>
                  <a:gd name="T34" fmla="*/ 143 w 188"/>
                  <a:gd name="T35" fmla="*/ 57 h 352"/>
                  <a:gd name="T36" fmla="*/ 143 w 188"/>
                  <a:gd name="T37" fmla="*/ 66 h 352"/>
                  <a:gd name="T38" fmla="*/ 143 w 188"/>
                  <a:gd name="T39" fmla="*/ 328 h 352"/>
                  <a:gd name="T40" fmla="*/ 131 w 188"/>
                  <a:gd name="T41" fmla="*/ 348 h 352"/>
                  <a:gd name="T42" fmla="*/ 110 w 188"/>
                  <a:gd name="T43" fmla="*/ 346 h 352"/>
                  <a:gd name="T44" fmla="*/ 103 w 188"/>
                  <a:gd name="T45" fmla="*/ 331 h 352"/>
                  <a:gd name="T46" fmla="*/ 103 w 188"/>
                  <a:gd name="T47" fmla="*/ 221 h 352"/>
                  <a:gd name="T48" fmla="*/ 103 w 188"/>
                  <a:gd name="T49" fmla="*/ 168 h 352"/>
                  <a:gd name="T50" fmla="*/ 86 w 188"/>
                  <a:gd name="T51" fmla="*/ 168 h 352"/>
                  <a:gd name="T52" fmla="*/ 86 w 188"/>
                  <a:gd name="T53" fmla="*/ 178 h 352"/>
                  <a:gd name="T54" fmla="*/ 85 w 188"/>
                  <a:gd name="T55" fmla="*/ 283 h 352"/>
                  <a:gd name="T56" fmla="*/ 86 w 188"/>
                  <a:gd name="T57" fmla="*/ 331 h 352"/>
                  <a:gd name="T58" fmla="*/ 74 w 188"/>
                  <a:gd name="T59" fmla="*/ 348 h 352"/>
                  <a:gd name="T60" fmla="*/ 53 w 188"/>
                  <a:gd name="T61" fmla="*/ 346 h 352"/>
                  <a:gd name="T62" fmla="*/ 46 w 188"/>
                  <a:gd name="T63" fmla="*/ 328 h 352"/>
                  <a:gd name="T64" fmla="*/ 46 w 188"/>
                  <a:gd name="T65" fmla="*/ 239 h 352"/>
                  <a:gd name="T66" fmla="*/ 45 w 188"/>
                  <a:gd name="T67" fmla="*/ 65 h 352"/>
                  <a:gd name="T68" fmla="*/ 45 w 188"/>
                  <a:gd name="T69" fmla="*/ 56 h 352"/>
                  <a:gd name="T70" fmla="*/ 132 w 188"/>
                  <a:gd name="T71" fmla="*/ 37 h 352"/>
                  <a:gd name="T72" fmla="*/ 131 w 188"/>
                  <a:gd name="T73" fmla="*/ 35 h 352"/>
                  <a:gd name="T74" fmla="*/ 116 w 188"/>
                  <a:gd name="T75" fmla="*/ 34 h 352"/>
                  <a:gd name="T76" fmla="*/ 118 w 188"/>
                  <a:gd name="T77" fmla="*/ 25 h 352"/>
                  <a:gd name="T78" fmla="*/ 116 w 188"/>
                  <a:gd name="T79" fmla="*/ 24 h 352"/>
                  <a:gd name="T80" fmla="*/ 111 w 188"/>
                  <a:gd name="T81" fmla="*/ 32 h 352"/>
                  <a:gd name="T82" fmla="*/ 107 w 188"/>
                  <a:gd name="T83" fmla="*/ 24 h 352"/>
                  <a:gd name="T84" fmla="*/ 106 w 188"/>
                  <a:gd name="T85" fmla="*/ 25 h 352"/>
                  <a:gd name="T86" fmla="*/ 106 w 188"/>
                  <a:gd name="T87" fmla="*/ 35 h 352"/>
                  <a:gd name="T88" fmla="*/ 97 w 188"/>
                  <a:gd name="T89" fmla="*/ 27 h 352"/>
                  <a:gd name="T90" fmla="*/ 98 w 188"/>
                  <a:gd name="T91" fmla="*/ 41 h 352"/>
                  <a:gd name="T92" fmla="*/ 92 w 188"/>
                  <a:gd name="T93" fmla="*/ 34 h 352"/>
                  <a:gd name="T94" fmla="*/ 89 w 188"/>
                  <a:gd name="T95" fmla="*/ 35 h 352"/>
                  <a:gd name="T96" fmla="*/ 93 w 188"/>
                  <a:gd name="T97" fmla="*/ 47 h 352"/>
                  <a:gd name="T98" fmla="*/ 101 w 188"/>
                  <a:gd name="T99" fmla="*/ 86 h 352"/>
                  <a:gd name="T100" fmla="*/ 117 w 188"/>
                  <a:gd name="T101" fmla="*/ 85 h 352"/>
                  <a:gd name="T102" fmla="*/ 118 w 188"/>
                  <a:gd name="T103" fmla="*/ 44 h 352"/>
                  <a:gd name="T104" fmla="*/ 132 w 188"/>
                  <a:gd name="T105" fmla="*/ 3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352">
                    <a:moveTo>
                      <a:pt x="45" y="56"/>
                    </a:moveTo>
                    <a:cubicBezTo>
                      <a:pt x="41" y="56"/>
                      <a:pt x="37" y="56"/>
                      <a:pt x="33" y="56"/>
                    </a:cubicBezTo>
                    <a:cubicBezTo>
                      <a:pt x="33" y="61"/>
                      <a:pt x="33" y="66"/>
                      <a:pt x="33" y="70"/>
                    </a:cubicBezTo>
                    <a:cubicBezTo>
                      <a:pt x="33" y="99"/>
                      <a:pt x="33" y="128"/>
                      <a:pt x="33" y="156"/>
                    </a:cubicBezTo>
                    <a:cubicBezTo>
                      <a:pt x="33" y="168"/>
                      <a:pt x="27" y="175"/>
                      <a:pt x="17" y="175"/>
                    </a:cubicBezTo>
                    <a:cubicBezTo>
                      <a:pt x="7" y="175"/>
                      <a:pt x="1" y="168"/>
                      <a:pt x="1" y="156"/>
                    </a:cubicBezTo>
                    <a:cubicBezTo>
                      <a:pt x="1" y="123"/>
                      <a:pt x="0" y="91"/>
                      <a:pt x="1" y="58"/>
                    </a:cubicBezTo>
                    <a:cubicBezTo>
                      <a:pt x="1" y="49"/>
                      <a:pt x="2" y="40"/>
                      <a:pt x="4" y="31"/>
                    </a:cubicBezTo>
                    <a:cubicBezTo>
                      <a:pt x="8" y="11"/>
                      <a:pt x="18" y="1"/>
                      <a:pt x="38" y="1"/>
                    </a:cubicBezTo>
                    <a:cubicBezTo>
                      <a:pt x="76" y="0"/>
                      <a:pt x="115" y="1"/>
                      <a:pt x="154" y="1"/>
                    </a:cubicBezTo>
                    <a:cubicBezTo>
                      <a:pt x="167" y="1"/>
                      <a:pt x="177" y="9"/>
                      <a:pt x="182" y="22"/>
                    </a:cubicBezTo>
                    <a:cubicBezTo>
                      <a:pt x="185" y="30"/>
                      <a:pt x="187" y="39"/>
                      <a:pt x="187" y="47"/>
                    </a:cubicBezTo>
                    <a:cubicBezTo>
                      <a:pt x="188" y="84"/>
                      <a:pt x="188" y="120"/>
                      <a:pt x="187" y="156"/>
                    </a:cubicBezTo>
                    <a:cubicBezTo>
                      <a:pt x="187" y="168"/>
                      <a:pt x="182" y="175"/>
                      <a:pt x="172" y="175"/>
                    </a:cubicBezTo>
                    <a:cubicBezTo>
                      <a:pt x="161" y="175"/>
                      <a:pt x="155" y="168"/>
                      <a:pt x="155" y="156"/>
                    </a:cubicBezTo>
                    <a:cubicBezTo>
                      <a:pt x="155" y="126"/>
                      <a:pt x="155" y="96"/>
                      <a:pt x="155" y="66"/>
                    </a:cubicBezTo>
                    <a:cubicBezTo>
                      <a:pt x="155" y="63"/>
                      <a:pt x="155" y="60"/>
                      <a:pt x="155" y="57"/>
                    </a:cubicBezTo>
                    <a:cubicBezTo>
                      <a:pt x="151" y="57"/>
                      <a:pt x="148" y="57"/>
                      <a:pt x="143" y="57"/>
                    </a:cubicBezTo>
                    <a:cubicBezTo>
                      <a:pt x="143" y="60"/>
                      <a:pt x="143" y="63"/>
                      <a:pt x="143" y="66"/>
                    </a:cubicBezTo>
                    <a:cubicBezTo>
                      <a:pt x="143" y="154"/>
                      <a:pt x="143" y="241"/>
                      <a:pt x="143" y="328"/>
                    </a:cubicBezTo>
                    <a:cubicBezTo>
                      <a:pt x="143" y="337"/>
                      <a:pt x="140" y="344"/>
                      <a:pt x="131" y="348"/>
                    </a:cubicBezTo>
                    <a:cubicBezTo>
                      <a:pt x="124" y="352"/>
                      <a:pt x="116" y="352"/>
                      <a:pt x="110" y="346"/>
                    </a:cubicBezTo>
                    <a:cubicBezTo>
                      <a:pt x="107" y="342"/>
                      <a:pt x="103" y="336"/>
                      <a:pt x="103" y="331"/>
                    </a:cubicBezTo>
                    <a:cubicBezTo>
                      <a:pt x="103" y="294"/>
                      <a:pt x="103" y="258"/>
                      <a:pt x="103" y="221"/>
                    </a:cubicBezTo>
                    <a:cubicBezTo>
                      <a:pt x="103" y="203"/>
                      <a:pt x="103" y="186"/>
                      <a:pt x="103" y="168"/>
                    </a:cubicBezTo>
                    <a:cubicBezTo>
                      <a:pt x="97" y="168"/>
                      <a:pt x="92" y="168"/>
                      <a:pt x="86" y="168"/>
                    </a:cubicBezTo>
                    <a:cubicBezTo>
                      <a:pt x="86" y="171"/>
                      <a:pt x="86" y="175"/>
                      <a:pt x="86" y="178"/>
                    </a:cubicBezTo>
                    <a:cubicBezTo>
                      <a:pt x="85" y="213"/>
                      <a:pt x="85" y="248"/>
                      <a:pt x="85" y="283"/>
                    </a:cubicBezTo>
                    <a:cubicBezTo>
                      <a:pt x="85" y="299"/>
                      <a:pt x="85" y="315"/>
                      <a:pt x="86" y="331"/>
                    </a:cubicBezTo>
                    <a:cubicBezTo>
                      <a:pt x="86" y="339"/>
                      <a:pt x="82" y="345"/>
                      <a:pt x="74" y="348"/>
                    </a:cubicBezTo>
                    <a:cubicBezTo>
                      <a:pt x="67" y="351"/>
                      <a:pt x="60" y="351"/>
                      <a:pt x="53" y="346"/>
                    </a:cubicBezTo>
                    <a:cubicBezTo>
                      <a:pt x="47" y="342"/>
                      <a:pt x="46" y="336"/>
                      <a:pt x="46" y="328"/>
                    </a:cubicBezTo>
                    <a:cubicBezTo>
                      <a:pt x="46" y="299"/>
                      <a:pt x="46" y="269"/>
                      <a:pt x="46" y="239"/>
                    </a:cubicBezTo>
                    <a:cubicBezTo>
                      <a:pt x="46" y="181"/>
                      <a:pt x="45" y="123"/>
                      <a:pt x="45" y="65"/>
                    </a:cubicBezTo>
                    <a:cubicBezTo>
                      <a:pt x="45" y="63"/>
                      <a:pt x="45" y="60"/>
                      <a:pt x="45" y="56"/>
                    </a:cubicBezTo>
                    <a:close/>
                    <a:moveTo>
                      <a:pt x="132" y="37"/>
                    </a:moveTo>
                    <a:cubicBezTo>
                      <a:pt x="131" y="36"/>
                      <a:pt x="131" y="36"/>
                      <a:pt x="131" y="35"/>
                    </a:cubicBezTo>
                    <a:cubicBezTo>
                      <a:pt x="126" y="35"/>
                      <a:pt x="121" y="34"/>
                      <a:pt x="116" y="34"/>
                    </a:cubicBezTo>
                    <a:cubicBezTo>
                      <a:pt x="116" y="30"/>
                      <a:pt x="117" y="27"/>
                      <a:pt x="118" y="25"/>
                    </a:cubicBezTo>
                    <a:cubicBezTo>
                      <a:pt x="117" y="24"/>
                      <a:pt x="117" y="24"/>
                      <a:pt x="116" y="24"/>
                    </a:cubicBezTo>
                    <a:cubicBezTo>
                      <a:pt x="114" y="27"/>
                      <a:pt x="113" y="29"/>
                      <a:pt x="111" y="32"/>
                    </a:cubicBezTo>
                    <a:cubicBezTo>
                      <a:pt x="110" y="29"/>
                      <a:pt x="108" y="27"/>
                      <a:pt x="107" y="24"/>
                    </a:cubicBezTo>
                    <a:cubicBezTo>
                      <a:pt x="107" y="24"/>
                      <a:pt x="106" y="25"/>
                      <a:pt x="106" y="25"/>
                    </a:cubicBezTo>
                    <a:cubicBezTo>
                      <a:pt x="106" y="28"/>
                      <a:pt x="106" y="31"/>
                      <a:pt x="106" y="35"/>
                    </a:cubicBezTo>
                    <a:cubicBezTo>
                      <a:pt x="103" y="32"/>
                      <a:pt x="100" y="30"/>
                      <a:pt x="97" y="27"/>
                    </a:cubicBezTo>
                    <a:cubicBezTo>
                      <a:pt x="96" y="33"/>
                      <a:pt x="106" y="37"/>
                      <a:pt x="98" y="41"/>
                    </a:cubicBezTo>
                    <a:cubicBezTo>
                      <a:pt x="96" y="39"/>
                      <a:pt x="94" y="36"/>
                      <a:pt x="92" y="34"/>
                    </a:cubicBezTo>
                    <a:cubicBezTo>
                      <a:pt x="91" y="34"/>
                      <a:pt x="90" y="35"/>
                      <a:pt x="89" y="35"/>
                    </a:cubicBezTo>
                    <a:cubicBezTo>
                      <a:pt x="91" y="39"/>
                      <a:pt x="92" y="43"/>
                      <a:pt x="93" y="47"/>
                    </a:cubicBezTo>
                    <a:cubicBezTo>
                      <a:pt x="85" y="59"/>
                      <a:pt x="88" y="78"/>
                      <a:pt x="101" y="86"/>
                    </a:cubicBezTo>
                    <a:cubicBezTo>
                      <a:pt x="107" y="90"/>
                      <a:pt x="112" y="89"/>
                      <a:pt x="117" y="85"/>
                    </a:cubicBezTo>
                    <a:cubicBezTo>
                      <a:pt x="131" y="74"/>
                      <a:pt x="132" y="56"/>
                      <a:pt x="118" y="44"/>
                    </a:cubicBezTo>
                    <a:cubicBezTo>
                      <a:pt x="123" y="41"/>
                      <a:pt x="127" y="39"/>
                      <a:pt x="13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3DE8480E-2572-4AEB-BE02-705AF399F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788" y="3140076"/>
                <a:ext cx="374650" cy="369888"/>
              </a:xfrm>
              <a:custGeom>
                <a:avLst/>
                <a:gdLst>
                  <a:gd name="T0" fmla="*/ 50 w 98"/>
                  <a:gd name="T1" fmla="*/ 0 h 98"/>
                  <a:gd name="T2" fmla="*/ 98 w 98"/>
                  <a:gd name="T3" fmla="*/ 49 h 98"/>
                  <a:gd name="T4" fmla="*/ 49 w 98"/>
                  <a:gd name="T5" fmla="*/ 98 h 98"/>
                  <a:gd name="T6" fmla="*/ 0 w 98"/>
                  <a:gd name="T7" fmla="*/ 49 h 98"/>
                  <a:gd name="T8" fmla="*/ 50 w 98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8">
                    <a:moveTo>
                      <a:pt x="50" y="0"/>
                    </a:moveTo>
                    <a:cubicBezTo>
                      <a:pt x="76" y="1"/>
                      <a:pt x="98" y="22"/>
                      <a:pt x="98" y="49"/>
                    </a:cubicBezTo>
                    <a:cubicBezTo>
                      <a:pt x="98" y="76"/>
                      <a:pt x="75" y="98"/>
                      <a:pt x="49" y="98"/>
                    </a:cubicBezTo>
                    <a:cubicBezTo>
                      <a:pt x="22" y="98"/>
                      <a:pt x="1" y="76"/>
                      <a:pt x="0" y="49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DE009E00-A74E-4E5B-BD6E-7A027BB175E4}"/>
                </a:ext>
              </a:extLst>
            </p:cNvPr>
            <p:cNvSpPr/>
            <p:nvPr/>
          </p:nvSpPr>
          <p:spPr>
            <a:xfrm>
              <a:off x="4347720" y="2139309"/>
              <a:ext cx="696942" cy="7760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092" name="Google Shape;1092;p40"/>
          <p:cNvSpPr txBox="1">
            <a:spLocks noGrp="1"/>
          </p:cNvSpPr>
          <p:nvPr>
            <p:ph type="title"/>
          </p:nvPr>
        </p:nvSpPr>
        <p:spPr>
          <a:xfrm>
            <a:off x="2260568" y="229517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PHYSICAL EXAMINATION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199" name="Google Shape;1199;p40"/>
          <p:cNvSpPr txBox="1">
            <a:spLocks noGrp="1"/>
          </p:cNvSpPr>
          <p:nvPr>
            <p:ph type="title" idx="4294967295"/>
          </p:nvPr>
        </p:nvSpPr>
        <p:spPr>
          <a:xfrm>
            <a:off x="5801775" y="1170125"/>
            <a:ext cx="16716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LOW FEVER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200" name="Google Shape;1200;p40"/>
          <p:cNvSpPr txBox="1">
            <a:spLocks noGrp="1"/>
          </p:cNvSpPr>
          <p:nvPr>
            <p:ph type="subTitle" idx="4294967295"/>
          </p:nvPr>
        </p:nvSpPr>
        <p:spPr>
          <a:xfrm>
            <a:off x="5798203" y="1476925"/>
            <a:ext cx="21213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Mercury is the closest planet to the Sun</a:t>
            </a:r>
            <a:endParaRPr sz="1400">
              <a:solidFill>
                <a:srgbClr val="6B6B6B"/>
              </a:solidFill>
            </a:endParaRPr>
          </a:p>
        </p:txBody>
      </p:sp>
      <p:sp>
        <p:nvSpPr>
          <p:cNvPr id="1201" name="Google Shape;1201;p40"/>
          <p:cNvSpPr txBox="1">
            <a:spLocks noGrp="1"/>
          </p:cNvSpPr>
          <p:nvPr>
            <p:ph type="title" idx="4294967295"/>
          </p:nvPr>
        </p:nvSpPr>
        <p:spPr>
          <a:xfrm>
            <a:off x="5811895" y="2358925"/>
            <a:ext cx="23220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ABDOMINAL PAIN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202" name="Google Shape;1202;p40"/>
          <p:cNvSpPr txBox="1">
            <a:spLocks noGrp="1"/>
          </p:cNvSpPr>
          <p:nvPr>
            <p:ph type="subTitle" idx="4294967295"/>
          </p:nvPr>
        </p:nvSpPr>
        <p:spPr>
          <a:xfrm>
            <a:off x="5807728" y="2665725"/>
            <a:ext cx="21213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Venus is the second planet from the Sun</a:t>
            </a:r>
            <a:endParaRPr sz="1400">
              <a:solidFill>
                <a:srgbClr val="6B6B6B"/>
              </a:solidFill>
            </a:endParaRPr>
          </a:p>
        </p:txBody>
      </p:sp>
      <p:sp>
        <p:nvSpPr>
          <p:cNvPr id="1203" name="Google Shape;1203;p40"/>
          <p:cNvSpPr txBox="1">
            <a:spLocks noGrp="1"/>
          </p:cNvSpPr>
          <p:nvPr>
            <p:ph type="title" idx="4294967295"/>
          </p:nvPr>
        </p:nvSpPr>
        <p:spPr>
          <a:xfrm>
            <a:off x="1278420" y="3547725"/>
            <a:ext cx="16716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JAUNDICE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subTitle" idx="4294967295"/>
          </p:nvPr>
        </p:nvSpPr>
        <p:spPr>
          <a:xfrm>
            <a:off x="828050" y="3854525"/>
            <a:ext cx="21213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Saturn is a gas giant and has several rings</a:t>
            </a:r>
            <a:endParaRPr sz="1400">
              <a:solidFill>
                <a:srgbClr val="6B6B6B"/>
              </a:solidFill>
            </a:endParaRPr>
          </a:p>
        </p:txBody>
      </p:sp>
      <p:sp>
        <p:nvSpPr>
          <p:cNvPr id="1205" name="Google Shape;1205;p40"/>
          <p:cNvSpPr txBox="1">
            <a:spLocks noGrp="1"/>
          </p:cNvSpPr>
          <p:nvPr>
            <p:ph type="title" idx="4294967295"/>
          </p:nvPr>
        </p:nvSpPr>
        <p:spPr>
          <a:xfrm>
            <a:off x="1277825" y="2358925"/>
            <a:ext cx="16716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SICKNESS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206" name="Google Shape;1206;p40"/>
          <p:cNvSpPr txBox="1">
            <a:spLocks noGrp="1"/>
          </p:cNvSpPr>
          <p:nvPr>
            <p:ph type="subTitle" idx="4294967295"/>
          </p:nvPr>
        </p:nvSpPr>
        <p:spPr>
          <a:xfrm>
            <a:off x="828050" y="2665725"/>
            <a:ext cx="21213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6B6B6B"/>
                </a:solidFill>
              </a:rPr>
              <a:t>Jupiter is a gas giant and the biggest one </a:t>
            </a:r>
            <a:endParaRPr sz="1400" dirty="0">
              <a:solidFill>
                <a:srgbClr val="6B6B6B"/>
              </a:solidFill>
            </a:endParaRPr>
          </a:p>
        </p:txBody>
      </p:sp>
      <p:cxnSp>
        <p:nvCxnSpPr>
          <p:cNvPr id="1207" name="Google Shape;1207;p40"/>
          <p:cNvCxnSpPr>
            <a:stCxn id="1199" idx="1"/>
          </p:cNvCxnSpPr>
          <p:nvPr/>
        </p:nvCxnSpPr>
        <p:spPr>
          <a:xfrm rot="10800000">
            <a:off x="4581675" y="1361675"/>
            <a:ext cx="1220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08" name="Google Shape;1208;p40"/>
          <p:cNvCxnSpPr>
            <a:stCxn id="1201" idx="1"/>
          </p:cNvCxnSpPr>
          <p:nvPr/>
        </p:nvCxnSpPr>
        <p:spPr>
          <a:xfrm rot="10800000">
            <a:off x="4726795" y="2550475"/>
            <a:ext cx="1085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09" name="Google Shape;1209;p40"/>
          <p:cNvCxnSpPr>
            <a:stCxn id="1205" idx="3"/>
          </p:cNvCxnSpPr>
          <p:nvPr/>
        </p:nvCxnSpPr>
        <p:spPr>
          <a:xfrm>
            <a:off x="2949425" y="2550475"/>
            <a:ext cx="150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10" name="Google Shape;1210;p40"/>
          <p:cNvCxnSpPr>
            <a:stCxn id="1203" idx="3"/>
          </p:cNvCxnSpPr>
          <p:nvPr/>
        </p:nvCxnSpPr>
        <p:spPr>
          <a:xfrm>
            <a:off x="2950020" y="3739275"/>
            <a:ext cx="139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124" name="Imagen 123">
            <a:extLst>
              <a:ext uri="{FF2B5EF4-FFF2-40B4-BE49-F238E27FC236}">
                <a16:creationId xmlns:a16="http://schemas.microsoft.com/office/drawing/2014/main" id="{BB10ABE1-F07F-446F-BEA8-2F8CBA5E7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745" y="3322217"/>
            <a:ext cx="251212" cy="271309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56CB2ADA-27AB-4590-98B0-80D1DB836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745" y="2096674"/>
            <a:ext cx="251212" cy="271309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3DDC1200-0044-4C32-A511-9DF11A169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578" y="2139309"/>
            <a:ext cx="251212" cy="271309"/>
          </a:xfrm>
          <a:prstGeom prst="rect">
            <a:avLst/>
          </a:prstGeom>
        </p:spPr>
      </p:pic>
      <p:pic>
        <p:nvPicPr>
          <p:cNvPr id="127" name="Imagen 126">
            <a:extLst>
              <a:ext uri="{FF2B5EF4-FFF2-40B4-BE49-F238E27FC236}">
                <a16:creationId xmlns:a16="http://schemas.microsoft.com/office/drawing/2014/main" id="{488CA12A-0736-4EE0-B094-E2D4E9566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363" y="950509"/>
            <a:ext cx="251212" cy="27130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BBB4C163-B211-4789-9AAB-F973B71AE9E0}"/>
              </a:ext>
            </a:extLst>
          </p:cNvPr>
          <p:cNvGrpSpPr/>
          <p:nvPr/>
        </p:nvGrpSpPr>
        <p:grpSpPr>
          <a:xfrm rot="10800000">
            <a:off x="71237" y="-21293"/>
            <a:ext cx="9074067" cy="603807"/>
            <a:chOff x="-7697" y="279617"/>
            <a:chExt cx="9074067" cy="603807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C7E8D9ED-F1AB-4952-B567-54849556E473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D1AAB69B-83FC-4553-B84A-EABA47B8D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1A8D74A1-A665-46CB-983E-165007174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F56558C3-0454-4DBA-A98C-98B33BBB3E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41"/>
          <p:cNvSpPr txBox="1">
            <a:spLocks noGrp="1"/>
          </p:cNvSpPr>
          <p:nvPr>
            <p:ph type="title"/>
          </p:nvPr>
        </p:nvSpPr>
        <p:spPr>
          <a:xfrm>
            <a:off x="492860" y="735290"/>
            <a:ext cx="3047700" cy="19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A PICTURE IS WORTH A THOUSAND WORDS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Google Shape;1273;p44"/>
          <p:cNvSpPr txBox="1">
            <a:spLocks/>
          </p:cNvSpPr>
          <p:nvPr/>
        </p:nvSpPr>
        <p:spPr>
          <a:xfrm>
            <a:off x="492860" y="3164909"/>
            <a:ext cx="2034169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“Despite being red, Mars is actually a cold place full of iron oxide dust”</a:t>
            </a:r>
          </a:p>
        </p:txBody>
      </p:sp>
      <p:sp>
        <p:nvSpPr>
          <p:cNvPr id="5" name="Google Shape;1223;p42"/>
          <p:cNvSpPr txBox="1"/>
          <p:nvPr/>
        </p:nvSpPr>
        <p:spPr>
          <a:xfrm>
            <a:off x="-423235" y="2718236"/>
            <a:ext cx="3236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50021"/>
                </a:solidFill>
                <a:latin typeface="Poppins Black"/>
                <a:ea typeface="Poppins Black"/>
                <a:cs typeface="Poppins Black"/>
                <a:sym typeface="Poppins Black"/>
              </a:rPr>
              <a:t>EVOLUTION</a:t>
            </a:r>
            <a:endParaRPr sz="1600" dirty="0">
              <a:solidFill>
                <a:srgbClr val="A5002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340984" y="590699"/>
            <a:ext cx="1431463" cy="1578273"/>
            <a:chOff x="3217594" y="1497825"/>
            <a:chExt cx="1431463" cy="1578273"/>
          </a:xfrm>
        </p:grpSpPr>
        <p:sp>
          <p:nvSpPr>
            <p:cNvPr id="9" name="Google Shape;2235;p41"/>
            <p:cNvSpPr txBox="1"/>
            <p:nvPr/>
          </p:nvSpPr>
          <p:spPr>
            <a:xfrm>
              <a:off x="3217594" y="1497825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Jupiter is actually the biggest planet in the Solar System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2236;p41"/>
            <p:cNvSpPr txBox="1"/>
            <p:nvPr/>
          </p:nvSpPr>
          <p:spPr>
            <a:xfrm>
              <a:off x="3227416" y="2489298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Actually, Saturn is composed mostly of hydrogen and helium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171599" y="2718236"/>
            <a:ext cx="1431463" cy="1578273"/>
            <a:chOff x="3217594" y="1497825"/>
            <a:chExt cx="1431463" cy="1578273"/>
          </a:xfrm>
        </p:grpSpPr>
        <p:sp>
          <p:nvSpPr>
            <p:cNvPr id="17" name="Google Shape;2235;p41"/>
            <p:cNvSpPr txBox="1"/>
            <p:nvPr/>
          </p:nvSpPr>
          <p:spPr>
            <a:xfrm>
              <a:off x="3217594" y="1497825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Jupiter is actually the biggest planet in the Solar System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2236;p41"/>
            <p:cNvSpPr txBox="1"/>
            <p:nvPr/>
          </p:nvSpPr>
          <p:spPr>
            <a:xfrm>
              <a:off x="3227416" y="2489298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Actually, Saturn is composed mostly of hydrogen and helium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171599" y="735290"/>
            <a:ext cx="1431463" cy="1578273"/>
            <a:chOff x="3217594" y="1497825"/>
            <a:chExt cx="1431463" cy="1578273"/>
          </a:xfrm>
        </p:grpSpPr>
        <p:sp>
          <p:nvSpPr>
            <p:cNvPr id="20" name="Google Shape;2235;p41"/>
            <p:cNvSpPr txBox="1"/>
            <p:nvPr/>
          </p:nvSpPr>
          <p:spPr>
            <a:xfrm>
              <a:off x="3217594" y="1497825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Jupiter is actually the biggest planet in the Solar System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Google Shape;2236;p41"/>
            <p:cNvSpPr txBox="1"/>
            <p:nvPr/>
          </p:nvSpPr>
          <p:spPr>
            <a:xfrm>
              <a:off x="3227416" y="2489298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Actually, Saturn is composed mostly of hydrogen and helium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7350806" y="2632049"/>
            <a:ext cx="1431463" cy="1578273"/>
            <a:chOff x="3217594" y="1497825"/>
            <a:chExt cx="1431463" cy="1578273"/>
          </a:xfrm>
        </p:grpSpPr>
        <p:sp>
          <p:nvSpPr>
            <p:cNvPr id="23" name="Google Shape;2235;p41"/>
            <p:cNvSpPr txBox="1"/>
            <p:nvPr/>
          </p:nvSpPr>
          <p:spPr>
            <a:xfrm>
              <a:off x="3217594" y="1497825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Jupiter is actually the biggest planet in the Solar System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2236;p41"/>
            <p:cNvSpPr txBox="1"/>
            <p:nvPr/>
          </p:nvSpPr>
          <p:spPr>
            <a:xfrm>
              <a:off x="3227416" y="2489298"/>
              <a:ext cx="1421641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Actually, Saturn is composed mostly of hydrogen and helium</a:t>
              </a: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5" name="Conector recto 24"/>
          <p:cNvCxnSpPr/>
          <p:nvPr/>
        </p:nvCxnSpPr>
        <p:spPr>
          <a:xfrm>
            <a:off x="2986206" y="590699"/>
            <a:ext cx="0" cy="4209901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D65E6A9-1DCB-4740-B3A9-69A3FA42309F}"/>
              </a:ext>
            </a:extLst>
          </p:cNvPr>
          <p:cNvGrpSpPr/>
          <p:nvPr/>
        </p:nvGrpSpPr>
        <p:grpSpPr>
          <a:xfrm>
            <a:off x="0" y="4406882"/>
            <a:ext cx="9074067" cy="603807"/>
            <a:chOff x="-7697" y="279617"/>
            <a:chExt cx="9074067" cy="603807"/>
          </a:xfrm>
        </p:grpSpPr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19B0E717-A3EC-42A0-8477-EA87846AF233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54" name="Rectangle 5">
                <a:extLst>
                  <a:ext uri="{FF2B5EF4-FFF2-40B4-BE49-F238E27FC236}">
                    <a16:creationId xmlns:a16="http://schemas.microsoft.com/office/drawing/2014/main" id="{C15259E1-8E81-4352-8219-93F853CF3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" name="Freeform 6">
                <a:extLst>
                  <a:ext uri="{FF2B5EF4-FFF2-40B4-BE49-F238E27FC236}">
                    <a16:creationId xmlns:a16="http://schemas.microsoft.com/office/drawing/2014/main" id="{C4A34A49-9A19-4C12-AE0C-7A7EDA9FE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327A0DD0-29ED-40EE-A5FF-5BE5181312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EB4E6250-7A40-9E51-7426-88FC243D69A6}"/>
              </a:ext>
            </a:extLst>
          </p:cNvPr>
          <p:cNvSpPr>
            <a:spLocks/>
          </p:cNvSpPr>
          <p:nvPr/>
        </p:nvSpPr>
        <p:spPr bwMode="auto">
          <a:xfrm>
            <a:off x="4932363" y="682626"/>
            <a:ext cx="1785938" cy="4265612"/>
          </a:xfrm>
          <a:custGeom>
            <a:avLst/>
            <a:gdLst>
              <a:gd name="T0" fmla="*/ 63 w 66"/>
              <a:gd name="T1" fmla="*/ 7 h 162"/>
              <a:gd name="T2" fmla="*/ 61 w 66"/>
              <a:gd name="T3" fmla="*/ 13 h 162"/>
              <a:gd name="T4" fmla="*/ 62 w 66"/>
              <a:gd name="T5" fmla="*/ 25 h 162"/>
              <a:gd name="T6" fmla="*/ 63 w 66"/>
              <a:gd name="T7" fmla="*/ 50 h 162"/>
              <a:gd name="T8" fmla="*/ 45 w 66"/>
              <a:gd name="T9" fmla="*/ 50 h 162"/>
              <a:gd name="T10" fmla="*/ 42 w 66"/>
              <a:gd name="T11" fmla="*/ 34 h 162"/>
              <a:gd name="T12" fmla="*/ 49 w 66"/>
              <a:gd name="T13" fmla="*/ 23 h 162"/>
              <a:gd name="T14" fmla="*/ 51 w 66"/>
              <a:gd name="T15" fmla="*/ 17 h 162"/>
              <a:gd name="T16" fmla="*/ 36 w 66"/>
              <a:gd name="T17" fmla="*/ 13 h 162"/>
              <a:gd name="T18" fmla="*/ 34 w 66"/>
              <a:gd name="T19" fmla="*/ 24 h 162"/>
              <a:gd name="T20" fmla="*/ 34 w 66"/>
              <a:gd name="T21" fmla="*/ 126 h 162"/>
              <a:gd name="T22" fmla="*/ 48 w 66"/>
              <a:gd name="T23" fmla="*/ 141 h 162"/>
              <a:gd name="T24" fmla="*/ 62 w 66"/>
              <a:gd name="T25" fmla="*/ 154 h 162"/>
              <a:gd name="T26" fmla="*/ 58 w 66"/>
              <a:gd name="T27" fmla="*/ 161 h 162"/>
              <a:gd name="T28" fmla="*/ 55 w 66"/>
              <a:gd name="T29" fmla="*/ 155 h 162"/>
              <a:gd name="T30" fmla="*/ 46 w 66"/>
              <a:gd name="T31" fmla="*/ 145 h 162"/>
              <a:gd name="T32" fmla="*/ 19 w 66"/>
              <a:gd name="T33" fmla="*/ 145 h 162"/>
              <a:gd name="T34" fmla="*/ 8 w 66"/>
              <a:gd name="T35" fmla="*/ 156 h 162"/>
              <a:gd name="T36" fmla="*/ 5 w 66"/>
              <a:gd name="T37" fmla="*/ 161 h 162"/>
              <a:gd name="T38" fmla="*/ 1 w 66"/>
              <a:gd name="T39" fmla="*/ 156 h 162"/>
              <a:gd name="T40" fmla="*/ 15 w 66"/>
              <a:gd name="T41" fmla="*/ 141 h 162"/>
              <a:gd name="T42" fmla="*/ 29 w 66"/>
              <a:gd name="T43" fmla="*/ 127 h 162"/>
              <a:gd name="T44" fmla="*/ 29 w 66"/>
              <a:gd name="T45" fmla="*/ 24 h 162"/>
              <a:gd name="T46" fmla="*/ 28 w 66"/>
              <a:gd name="T47" fmla="*/ 14 h 162"/>
              <a:gd name="T48" fmla="*/ 29 w 66"/>
              <a:gd name="T49" fmla="*/ 6 h 162"/>
              <a:gd name="T50" fmla="*/ 36 w 66"/>
              <a:gd name="T51" fmla="*/ 7 h 162"/>
              <a:gd name="T52" fmla="*/ 53 w 66"/>
              <a:gd name="T53" fmla="*/ 12 h 162"/>
              <a:gd name="T54" fmla="*/ 63 w 66"/>
              <a:gd name="T55" fmla="*/ 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6" h="162">
                <a:moveTo>
                  <a:pt x="63" y="7"/>
                </a:moveTo>
                <a:cubicBezTo>
                  <a:pt x="62" y="10"/>
                  <a:pt x="62" y="12"/>
                  <a:pt x="61" y="13"/>
                </a:cubicBezTo>
                <a:cubicBezTo>
                  <a:pt x="59" y="17"/>
                  <a:pt x="49" y="21"/>
                  <a:pt x="62" y="25"/>
                </a:cubicBezTo>
                <a:cubicBezTo>
                  <a:pt x="66" y="26"/>
                  <a:pt x="66" y="48"/>
                  <a:pt x="63" y="50"/>
                </a:cubicBezTo>
                <a:cubicBezTo>
                  <a:pt x="57" y="53"/>
                  <a:pt x="50" y="52"/>
                  <a:pt x="45" y="50"/>
                </a:cubicBezTo>
                <a:cubicBezTo>
                  <a:pt x="39" y="47"/>
                  <a:pt x="42" y="39"/>
                  <a:pt x="42" y="34"/>
                </a:cubicBezTo>
                <a:cubicBezTo>
                  <a:pt x="42" y="29"/>
                  <a:pt x="42" y="24"/>
                  <a:pt x="49" y="23"/>
                </a:cubicBezTo>
                <a:cubicBezTo>
                  <a:pt x="56" y="23"/>
                  <a:pt x="56" y="22"/>
                  <a:pt x="51" y="17"/>
                </a:cubicBezTo>
                <a:cubicBezTo>
                  <a:pt x="47" y="13"/>
                  <a:pt x="42" y="11"/>
                  <a:pt x="36" y="13"/>
                </a:cubicBezTo>
                <a:cubicBezTo>
                  <a:pt x="31" y="15"/>
                  <a:pt x="34" y="20"/>
                  <a:pt x="34" y="24"/>
                </a:cubicBezTo>
                <a:cubicBezTo>
                  <a:pt x="34" y="58"/>
                  <a:pt x="34" y="92"/>
                  <a:pt x="34" y="126"/>
                </a:cubicBezTo>
                <a:cubicBezTo>
                  <a:pt x="33" y="138"/>
                  <a:pt x="36" y="143"/>
                  <a:pt x="48" y="141"/>
                </a:cubicBezTo>
                <a:cubicBezTo>
                  <a:pt x="59" y="139"/>
                  <a:pt x="63" y="145"/>
                  <a:pt x="62" y="154"/>
                </a:cubicBezTo>
                <a:cubicBezTo>
                  <a:pt x="62" y="157"/>
                  <a:pt x="64" y="162"/>
                  <a:pt x="58" y="161"/>
                </a:cubicBezTo>
                <a:cubicBezTo>
                  <a:pt x="54" y="161"/>
                  <a:pt x="54" y="157"/>
                  <a:pt x="55" y="155"/>
                </a:cubicBezTo>
                <a:cubicBezTo>
                  <a:pt x="59" y="145"/>
                  <a:pt x="53" y="145"/>
                  <a:pt x="46" y="145"/>
                </a:cubicBezTo>
                <a:cubicBezTo>
                  <a:pt x="37" y="145"/>
                  <a:pt x="28" y="145"/>
                  <a:pt x="19" y="145"/>
                </a:cubicBezTo>
                <a:cubicBezTo>
                  <a:pt x="12" y="145"/>
                  <a:pt x="4" y="144"/>
                  <a:pt x="8" y="156"/>
                </a:cubicBezTo>
                <a:cubicBezTo>
                  <a:pt x="9" y="158"/>
                  <a:pt x="9" y="161"/>
                  <a:pt x="5" y="161"/>
                </a:cubicBezTo>
                <a:cubicBezTo>
                  <a:pt x="0" y="162"/>
                  <a:pt x="1" y="159"/>
                  <a:pt x="1" y="156"/>
                </a:cubicBezTo>
                <a:cubicBezTo>
                  <a:pt x="0" y="146"/>
                  <a:pt x="3" y="139"/>
                  <a:pt x="15" y="141"/>
                </a:cubicBezTo>
                <a:cubicBezTo>
                  <a:pt x="26" y="143"/>
                  <a:pt x="29" y="139"/>
                  <a:pt x="29" y="127"/>
                </a:cubicBezTo>
                <a:cubicBezTo>
                  <a:pt x="28" y="93"/>
                  <a:pt x="29" y="58"/>
                  <a:pt x="29" y="24"/>
                </a:cubicBezTo>
                <a:cubicBezTo>
                  <a:pt x="29" y="20"/>
                  <a:pt x="30" y="16"/>
                  <a:pt x="28" y="14"/>
                </a:cubicBezTo>
                <a:cubicBezTo>
                  <a:pt x="25" y="10"/>
                  <a:pt x="26" y="9"/>
                  <a:pt x="29" y="6"/>
                </a:cubicBezTo>
                <a:cubicBezTo>
                  <a:pt x="33" y="0"/>
                  <a:pt x="33" y="7"/>
                  <a:pt x="36" y="7"/>
                </a:cubicBezTo>
                <a:cubicBezTo>
                  <a:pt x="42" y="8"/>
                  <a:pt x="48" y="7"/>
                  <a:pt x="53" y="12"/>
                </a:cubicBezTo>
                <a:cubicBezTo>
                  <a:pt x="56" y="15"/>
                  <a:pt x="58" y="9"/>
                  <a:pt x="63" y="7"/>
                </a:cubicBezTo>
                <a:close/>
              </a:path>
            </a:pathLst>
          </a:custGeom>
          <a:solidFill>
            <a:srgbClr val="D41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2"/>
          <p:cNvSpPr txBox="1">
            <a:spLocks noGrp="1"/>
          </p:cNvSpPr>
          <p:nvPr>
            <p:ph type="title"/>
          </p:nvPr>
        </p:nvSpPr>
        <p:spPr>
          <a:xfrm>
            <a:off x="2221338" y="143113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C00000"/>
                </a:solidFill>
              </a:rPr>
              <a:t>FINDINGS</a:t>
            </a:r>
            <a:endParaRPr sz="3200" dirty="0">
              <a:solidFill>
                <a:srgbClr val="C00000"/>
              </a:solidFill>
            </a:endParaRPr>
          </a:p>
        </p:txBody>
      </p:sp>
      <p:pic>
        <p:nvPicPr>
          <p:cNvPr id="1221" name="Google Shape;1221;p42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113" y="1901425"/>
            <a:ext cx="3236299" cy="221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p42"/>
          <p:cNvSpPr txBox="1"/>
          <p:nvPr/>
        </p:nvSpPr>
        <p:spPr>
          <a:xfrm>
            <a:off x="771063" y="4272200"/>
            <a:ext cx="32364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To modify any of these graphs, you must first click on them and follow the corresponding link</a:t>
            </a:r>
            <a:endParaRPr sz="9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3" name="Google Shape;1223;p42"/>
          <p:cNvSpPr txBox="1"/>
          <p:nvPr/>
        </p:nvSpPr>
        <p:spPr>
          <a:xfrm>
            <a:off x="771063" y="1184125"/>
            <a:ext cx="3236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Poppins Black"/>
                <a:ea typeface="Poppins Black"/>
                <a:cs typeface="Poppins Black"/>
                <a:sym typeface="Poppins Black"/>
              </a:rPr>
              <a:t>EVOLUTION</a:t>
            </a:r>
            <a:endParaRPr sz="1600" dirty="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224" name="Google Shape;1224;p42"/>
          <p:cNvSpPr txBox="1"/>
          <p:nvPr/>
        </p:nvSpPr>
        <p:spPr>
          <a:xfrm>
            <a:off x="1377070" y="1576175"/>
            <a:ext cx="6606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Factor 1</a:t>
            </a:r>
            <a:endParaRPr sz="9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5" name="Google Shape;1225;p42"/>
          <p:cNvSpPr/>
          <p:nvPr/>
        </p:nvSpPr>
        <p:spPr>
          <a:xfrm>
            <a:off x="1304299" y="1666000"/>
            <a:ext cx="122100" cy="1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B6B6B"/>
              </a:solidFill>
            </a:endParaRPr>
          </a:p>
        </p:txBody>
      </p:sp>
      <p:sp>
        <p:nvSpPr>
          <p:cNvPr id="1226" name="Google Shape;1226;p42"/>
          <p:cNvSpPr txBox="1"/>
          <p:nvPr/>
        </p:nvSpPr>
        <p:spPr>
          <a:xfrm>
            <a:off x="2159770" y="1576175"/>
            <a:ext cx="6606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Factor 2</a:t>
            </a:r>
            <a:endParaRPr sz="9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7" name="Google Shape;1227;p42"/>
          <p:cNvSpPr/>
          <p:nvPr/>
        </p:nvSpPr>
        <p:spPr>
          <a:xfrm>
            <a:off x="2073737" y="1677875"/>
            <a:ext cx="122100" cy="12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B6B6B"/>
              </a:solidFill>
            </a:endParaRPr>
          </a:p>
        </p:txBody>
      </p:sp>
      <p:sp>
        <p:nvSpPr>
          <p:cNvPr id="1228" name="Google Shape;1228;p42"/>
          <p:cNvSpPr txBox="1"/>
          <p:nvPr/>
        </p:nvSpPr>
        <p:spPr>
          <a:xfrm>
            <a:off x="2942470" y="1576175"/>
            <a:ext cx="6606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Factor 3</a:t>
            </a:r>
            <a:endParaRPr sz="9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9" name="Google Shape;1229;p42"/>
          <p:cNvSpPr/>
          <p:nvPr/>
        </p:nvSpPr>
        <p:spPr>
          <a:xfrm>
            <a:off x="2856437" y="1677875"/>
            <a:ext cx="122100" cy="122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B6B6B"/>
              </a:solidFill>
            </a:endParaRPr>
          </a:p>
        </p:txBody>
      </p:sp>
      <p:sp>
        <p:nvSpPr>
          <p:cNvPr id="1230" name="Google Shape;1230;p42"/>
          <p:cNvSpPr txBox="1"/>
          <p:nvPr/>
        </p:nvSpPr>
        <p:spPr>
          <a:xfrm>
            <a:off x="4713026" y="1130454"/>
            <a:ext cx="3814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 Black"/>
                <a:ea typeface="Poppins Black"/>
                <a:cs typeface="Poppins Black"/>
                <a:sym typeface="Poppins Black"/>
              </a:rPr>
              <a:t>GROWTH</a:t>
            </a:r>
            <a:endParaRPr sz="160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236" name="Google Shape;1236;p42"/>
          <p:cNvSpPr txBox="1"/>
          <p:nvPr/>
        </p:nvSpPr>
        <p:spPr>
          <a:xfrm>
            <a:off x="4847638" y="4272200"/>
            <a:ext cx="32364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Then change the data on the spreadsheet and paste the resulting graphs here, replacing these ones</a:t>
            </a:r>
            <a:endParaRPr sz="900" dirty="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BDF4FFE8-A45A-405D-9616-53548AFCE012}"/>
              </a:ext>
            </a:extLst>
          </p:cNvPr>
          <p:cNvGrpSpPr/>
          <p:nvPr/>
        </p:nvGrpSpPr>
        <p:grpSpPr>
          <a:xfrm>
            <a:off x="0" y="4340240"/>
            <a:ext cx="9074067" cy="603807"/>
            <a:chOff x="-7697" y="279617"/>
            <a:chExt cx="9074067" cy="603807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36D08153-D5CA-4007-8778-07298D2955B1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4D239DB2-2E2B-420F-A028-8C096ADFA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A693D721-AE99-44C6-96B3-F52198E96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C59E89E9-DF43-416F-803D-B89569D709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00A852EC-AC8C-45DD-9B45-C7B6EFDAA69F}"/>
              </a:ext>
            </a:extLst>
          </p:cNvPr>
          <p:cNvGrpSpPr/>
          <p:nvPr/>
        </p:nvGrpSpPr>
        <p:grpSpPr>
          <a:xfrm>
            <a:off x="5582504" y="2020643"/>
            <a:ext cx="2075244" cy="1992403"/>
            <a:chOff x="3165733" y="-313904"/>
            <a:chExt cx="3141662" cy="301625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0E30771-02B7-4F78-B876-296D18BF6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733" y="-313904"/>
              <a:ext cx="2832100" cy="2781300"/>
            </a:xfrm>
            <a:custGeom>
              <a:avLst/>
              <a:gdLst>
                <a:gd name="T0" fmla="*/ 377 w 750"/>
                <a:gd name="T1" fmla="*/ 138 h 736"/>
                <a:gd name="T2" fmla="*/ 413 w 750"/>
                <a:gd name="T3" fmla="*/ 83 h 736"/>
                <a:gd name="T4" fmla="*/ 634 w 750"/>
                <a:gd name="T5" fmla="*/ 41 h 736"/>
                <a:gd name="T6" fmla="*/ 747 w 750"/>
                <a:gd name="T7" fmla="*/ 220 h 736"/>
                <a:gd name="T8" fmla="*/ 686 w 750"/>
                <a:gd name="T9" fmla="*/ 427 h 736"/>
                <a:gd name="T10" fmla="*/ 683 w 750"/>
                <a:gd name="T11" fmla="*/ 430 h 736"/>
                <a:gd name="T12" fmla="*/ 681 w 750"/>
                <a:gd name="T13" fmla="*/ 431 h 736"/>
                <a:gd name="T14" fmla="*/ 681 w 750"/>
                <a:gd name="T15" fmla="*/ 272 h 736"/>
                <a:gd name="T16" fmla="*/ 475 w 750"/>
                <a:gd name="T17" fmla="*/ 272 h 736"/>
                <a:gd name="T18" fmla="*/ 475 w 750"/>
                <a:gd name="T19" fmla="*/ 441 h 736"/>
                <a:gd name="T20" fmla="*/ 305 w 750"/>
                <a:gd name="T21" fmla="*/ 441 h 736"/>
                <a:gd name="T22" fmla="*/ 305 w 750"/>
                <a:gd name="T23" fmla="*/ 647 h 736"/>
                <a:gd name="T24" fmla="*/ 476 w 750"/>
                <a:gd name="T25" fmla="*/ 647 h 736"/>
                <a:gd name="T26" fmla="*/ 471 w 750"/>
                <a:gd name="T27" fmla="*/ 656 h 736"/>
                <a:gd name="T28" fmla="*/ 379 w 750"/>
                <a:gd name="T29" fmla="*/ 736 h 736"/>
                <a:gd name="T30" fmla="*/ 377 w 750"/>
                <a:gd name="T31" fmla="*/ 736 h 736"/>
                <a:gd name="T32" fmla="*/ 322 w 750"/>
                <a:gd name="T33" fmla="*/ 689 h 736"/>
                <a:gd name="T34" fmla="*/ 158 w 750"/>
                <a:gd name="T35" fmla="*/ 537 h 736"/>
                <a:gd name="T36" fmla="*/ 41 w 750"/>
                <a:gd name="T37" fmla="*/ 374 h 736"/>
                <a:gd name="T38" fmla="*/ 14 w 750"/>
                <a:gd name="T39" fmla="*/ 178 h 736"/>
                <a:gd name="T40" fmla="*/ 211 w 750"/>
                <a:gd name="T41" fmla="*/ 19 h 736"/>
                <a:gd name="T42" fmla="*/ 356 w 750"/>
                <a:gd name="T43" fmla="*/ 101 h 736"/>
                <a:gd name="T44" fmla="*/ 377 w 750"/>
                <a:gd name="T45" fmla="*/ 13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0" h="736">
                  <a:moveTo>
                    <a:pt x="377" y="138"/>
                  </a:moveTo>
                  <a:cubicBezTo>
                    <a:pt x="389" y="120"/>
                    <a:pt x="399" y="100"/>
                    <a:pt x="413" y="83"/>
                  </a:cubicBezTo>
                  <a:cubicBezTo>
                    <a:pt x="467" y="17"/>
                    <a:pt x="556" y="0"/>
                    <a:pt x="634" y="41"/>
                  </a:cubicBezTo>
                  <a:cubicBezTo>
                    <a:pt x="706" y="78"/>
                    <a:pt x="744" y="139"/>
                    <a:pt x="747" y="220"/>
                  </a:cubicBezTo>
                  <a:cubicBezTo>
                    <a:pt x="750" y="296"/>
                    <a:pt x="726" y="364"/>
                    <a:pt x="686" y="427"/>
                  </a:cubicBezTo>
                  <a:cubicBezTo>
                    <a:pt x="685" y="428"/>
                    <a:pt x="684" y="429"/>
                    <a:pt x="683" y="430"/>
                  </a:cubicBezTo>
                  <a:cubicBezTo>
                    <a:pt x="683" y="431"/>
                    <a:pt x="682" y="431"/>
                    <a:pt x="681" y="431"/>
                  </a:cubicBezTo>
                  <a:cubicBezTo>
                    <a:pt x="681" y="378"/>
                    <a:pt x="681" y="325"/>
                    <a:pt x="681" y="272"/>
                  </a:cubicBezTo>
                  <a:cubicBezTo>
                    <a:pt x="612" y="272"/>
                    <a:pt x="544" y="272"/>
                    <a:pt x="475" y="272"/>
                  </a:cubicBezTo>
                  <a:cubicBezTo>
                    <a:pt x="475" y="328"/>
                    <a:pt x="475" y="384"/>
                    <a:pt x="475" y="441"/>
                  </a:cubicBezTo>
                  <a:cubicBezTo>
                    <a:pt x="418" y="441"/>
                    <a:pt x="362" y="441"/>
                    <a:pt x="305" y="441"/>
                  </a:cubicBezTo>
                  <a:cubicBezTo>
                    <a:pt x="305" y="510"/>
                    <a:pt x="305" y="578"/>
                    <a:pt x="305" y="647"/>
                  </a:cubicBezTo>
                  <a:cubicBezTo>
                    <a:pt x="362" y="647"/>
                    <a:pt x="418" y="647"/>
                    <a:pt x="476" y="647"/>
                  </a:cubicBezTo>
                  <a:cubicBezTo>
                    <a:pt x="473" y="651"/>
                    <a:pt x="472" y="654"/>
                    <a:pt x="471" y="656"/>
                  </a:cubicBezTo>
                  <a:cubicBezTo>
                    <a:pt x="440" y="683"/>
                    <a:pt x="410" y="709"/>
                    <a:pt x="379" y="736"/>
                  </a:cubicBezTo>
                  <a:cubicBezTo>
                    <a:pt x="379" y="736"/>
                    <a:pt x="378" y="736"/>
                    <a:pt x="377" y="736"/>
                  </a:cubicBezTo>
                  <a:cubicBezTo>
                    <a:pt x="359" y="721"/>
                    <a:pt x="341" y="705"/>
                    <a:pt x="322" y="689"/>
                  </a:cubicBezTo>
                  <a:cubicBezTo>
                    <a:pt x="266" y="640"/>
                    <a:pt x="209" y="591"/>
                    <a:pt x="158" y="537"/>
                  </a:cubicBezTo>
                  <a:cubicBezTo>
                    <a:pt x="111" y="488"/>
                    <a:pt x="69" y="436"/>
                    <a:pt x="41" y="374"/>
                  </a:cubicBezTo>
                  <a:cubicBezTo>
                    <a:pt x="12" y="312"/>
                    <a:pt x="0" y="246"/>
                    <a:pt x="14" y="178"/>
                  </a:cubicBezTo>
                  <a:cubicBezTo>
                    <a:pt x="33" y="86"/>
                    <a:pt x="118" y="18"/>
                    <a:pt x="211" y="19"/>
                  </a:cubicBezTo>
                  <a:cubicBezTo>
                    <a:pt x="274" y="20"/>
                    <a:pt x="321" y="49"/>
                    <a:pt x="356" y="101"/>
                  </a:cubicBezTo>
                  <a:cubicBezTo>
                    <a:pt x="364" y="113"/>
                    <a:pt x="370" y="126"/>
                    <a:pt x="377" y="13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41F76BD-FAF9-4D48-93FF-1F76CFD4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695" y="783059"/>
              <a:ext cx="1917700" cy="1919288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D39EEE0E-EC3A-4738-A04C-8E4DFC58BF79}"/>
              </a:ext>
            </a:extLst>
          </p:cNvPr>
          <p:cNvGrpSpPr/>
          <p:nvPr/>
        </p:nvGrpSpPr>
        <p:grpSpPr>
          <a:xfrm>
            <a:off x="7379748" y="1520"/>
            <a:ext cx="1764252" cy="2144781"/>
            <a:chOff x="7379748" y="1520"/>
            <a:chExt cx="1764252" cy="214478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7E7A6F47-623D-4EAC-9434-F260B227A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A6C8505-C58C-4604-8997-518E0EFC7D1D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219FE363-30E6-4B83-A9ED-46C2BDC25AC2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70B4160B-CC90-4AE5-B861-DEA13457AAA5}"/>
              </a:ext>
            </a:extLst>
          </p:cNvPr>
          <p:cNvGrpSpPr/>
          <p:nvPr/>
        </p:nvGrpSpPr>
        <p:grpSpPr>
          <a:xfrm flipH="1">
            <a:off x="0" y="0"/>
            <a:ext cx="1796750" cy="2184289"/>
            <a:chOff x="7379748" y="1520"/>
            <a:chExt cx="1764252" cy="214478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CC0B5249-F018-48A6-9C92-B3E80B304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4614D064-421A-4464-A452-BD0E0F9DDE1F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137C82F1-2571-4A11-B947-861F4502A50B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43"/>
          <p:cNvSpPr txBox="1">
            <a:spLocks noGrp="1"/>
          </p:cNvSpPr>
          <p:nvPr>
            <p:ph type="title"/>
          </p:nvPr>
        </p:nvSpPr>
        <p:spPr>
          <a:xfrm>
            <a:off x="347448" y="135199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4B6D"/>
                </a:solidFill>
              </a:rPr>
              <a:t>PREVALENCE</a:t>
            </a:r>
            <a:endParaRPr dirty="0">
              <a:solidFill>
                <a:srgbClr val="FF4B6D"/>
              </a:solidFill>
            </a:endParaRPr>
          </a:p>
        </p:txBody>
      </p:sp>
      <p:grpSp>
        <p:nvGrpSpPr>
          <p:cNvPr id="1242" name="Google Shape;1242;p43"/>
          <p:cNvGrpSpPr/>
          <p:nvPr/>
        </p:nvGrpSpPr>
        <p:grpSpPr>
          <a:xfrm>
            <a:off x="2757022" y="1151804"/>
            <a:ext cx="5249888" cy="3452187"/>
            <a:chOff x="235800" y="830650"/>
            <a:chExt cx="6978450" cy="4588844"/>
          </a:xfrm>
          <a:solidFill>
            <a:srgbClr val="FF0000"/>
          </a:solidFill>
        </p:grpSpPr>
        <p:sp>
          <p:nvSpPr>
            <p:cNvPr id="1243" name="Google Shape;1243;p43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43"/>
          <p:cNvSpPr/>
          <p:nvPr/>
        </p:nvSpPr>
        <p:spPr>
          <a:xfrm flipH="1">
            <a:off x="6144798" y="1583398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3"/>
          <p:cNvSpPr/>
          <p:nvPr/>
        </p:nvSpPr>
        <p:spPr>
          <a:xfrm flipH="1">
            <a:off x="5740248" y="2186998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3"/>
          <p:cNvSpPr/>
          <p:nvPr/>
        </p:nvSpPr>
        <p:spPr>
          <a:xfrm flipH="1">
            <a:off x="6819023" y="245858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3"/>
          <p:cNvSpPr/>
          <p:nvPr/>
        </p:nvSpPr>
        <p:spPr>
          <a:xfrm flipH="1">
            <a:off x="6939132" y="120641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3"/>
          <p:cNvSpPr/>
          <p:nvPr/>
        </p:nvSpPr>
        <p:spPr>
          <a:xfrm flipH="1">
            <a:off x="5022148" y="224303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3"/>
          <p:cNvSpPr/>
          <p:nvPr/>
        </p:nvSpPr>
        <p:spPr>
          <a:xfrm flipH="1">
            <a:off x="5311098" y="174216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3"/>
          <p:cNvSpPr/>
          <p:nvPr/>
        </p:nvSpPr>
        <p:spPr>
          <a:xfrm flipH="1">
            <a:off x="3750698" y="242283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3"/>
          <p:cNvSpPr/>
          <p:nvPr/>
        </p:nvSpPr>
        <p:spPr>
          <a:xfrm flipH="1">
            <a:off x="3121423" y="227513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3"/>
          <p:cNvSpPr/>
          <p:nvPr/>
        </p:nvSpPr>
        <p:spPr>
          <a:xfrm flipH="1">
            <a:off x="3564498" y="280068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3"/>
          <p:cNvSpPr/>
          <p:nvPr/>
        </p:nvSpPr>
        <p:spPr>
          <a:xfrm flipH="1">
            <a:off x="4399273" y="318596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3"/>
          <p:cNvSpPr/>
          <p:nvPr/>
        </p:nvSpPr>
        <p:spPr>
          <a:xfrm flipH="1">
            <a:off x="3796973" y="322448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43"/>
          <p:cNvSpPr/>
          <p:nvPr/>
        </p:nvSpPr>
        <p:spPr>
          <a:xfrm flipH="1">
            <a:off x="7251648" y="352806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3"/>
          <p:cNvSpPr/>
          <p:nvPr/>
        </p:nvSpPr>
        <p:spPr>
          <a:xfrm flipH="1">
            <a:off x="7514923" y="3630810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3"/>
          <p:cNvSpPr/>
          <p:nvPr/>
        </p:nvSpPr>
        <p:spPr>
          <a:xfrm flipH="1">
            <a:off x="5022148" y="2800685"/>
            <a:ext cx="232465" cy="34208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43"/>
          <p:cNvSpPr txBox="1">
            <a:spLocks noGrp="1"/>
          </p:cNvSpPr>
          <p:nvPr>
            <p:ph type="subTitle" idx="4294967295"/>
          </p:nvPr>
        </p:nvSpPr>
        <p:spPr>
          <a:xfrm>
            <a:off x="832291" y="3701453"/>
            <a:ext cx="17439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Mars is actually a cold place</a:t>
            </a:r>
            <a:endParaRPr sz="1400">
              <a:solidFill>
                <a:srgbClr val="6B6B6B"/>
              </a:solidFill>
            </a:endParaRPr>
          </a:p>
        </p:txBody>
      </p:sp>
      <p:sp>
        <p:nvSpPr>
          <p:cNvPr id="1264" name="Google Shape;1264;p43"/>
          <p:cNvSpPr txBox="1">
            <a:spLocks noGrp="1"/>
          </p:cNvSpPr>
          <p:nvPr>
            <p:ph type="subTitle" idx="4294967295"/>
          </p:nvPr>
        </p:nvSpPr>
        <p:spPr>
          <a:xfrm>
            <a:off x="832291" y="2885750"/>
            <a:ext cx="17439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6B6B6B"/>
                </a:solidFill>
              </a:rPr>
              <a:t>Venus has a beautiful name</a:t>
            </a:r>
            <a:endParaRPr sz="1400" dirty="0">
              <a:solidFill>
                <a:srgbClr val="6B6B6B"/>
              </a:solidFill>
            </a:endParaRPr>
          </a:p>
        </p:txBody>
      </p:sp>
      <p:cxnSp>
        <p:nvCxnSpPr>
          <p:cNvPr id="1265" name="Google Shape;1265;p43"/>
          <p:cNvCxnSpPr>
            <a:stCxn id="1264" idx="3"/>
          </p:cNvCxnSpPr>
          <p:nvPr/>
        </p:nvCxnSpPr>
        <p:spPr>
          <a:xfrm rot="10800000" flipH="1">
            <a:off x="2576191" y="2522600"/>
            <a:ext cx="663300" cy="6843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6" name="Google Shape;1266;p43"/>
          <p:cNvCxnSpPr>
            <a:stCxn id="1263" idx="3"/>
          </p:cNvCxnSpPr>
          <p:nvPr/>
        </p:nvCxnSpPr>
        <p:spPr>
          <a:xfrm rot="10800000" flipH="1">
            <a:off x="2576191" y="3501803"/>
            <a:ext cx="1348800" cy="520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C58706F-2544-4455-A4F3-852935BC8B87}"/>
              </a:ext>
            </a:extLst>
          </p:cNvPr>
          <p:cNvGrpSpPr/>
          <p:nvPr/>
        </p:nvGrpSpPr>
        <p:grpSpPr>
          <a:xfrm>
            <a:off x="-7697" y="279617"/>
            <a:ext cx="9074067" cy="603807"/>
            <a:chOff x="-7697" y="279617"/>
            <a:chExt cx="9074067" cy="603807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7F1D995F-9B2C-4C42-BEE6-FD5E9E7B44DB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C9E734BF-EEB2-4831-A96A-38C2B79FE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3876BA3B-47AB-4E18-B4BB-D237620F2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E131E2AD-8F10-4096-B709-A92FFFE80C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44"/>
          <p:cNvSpPr txBox="1">
            <a:spLocks noGrp="1"/>
          </p:cNvSpPr>
          <p:nvPr>
            <p:ph type="title"/>
          </p:nvPr>
        </p:nvSpPr>
        <p:spPr>
          <a:xfrm>
            <a:off x="342204" y="102450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DISCUSSION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72" name="Google Shape;1272;p44"/>
          <p:cNvSpPr txBox="1">
            <a:spLocks noGrp="1"/>
          </p:cNvSpPr>
          <p:nvPr>
            <p:ph type="title" idx="2"/>
          </p:nvPr>
        </p:nvSpPr>
        <p:spPr>
          <a:xfrm>
            <a:off x="1236734" y="3993391"/>
            <a:ext cx="27357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DR. JENNA DOE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73" name="Google Shape;1273;p44"/>
          <p:cNvSpPr txBox="1">
            <a:spLocks noGrp="1"/>
          </p:cNvSpPr>
          <p:nvPr>
            <p:ph type="subTitle" idx="1"/>
          </p:nvPr>
        </p:nvSpPr>
        <p:spPr>
          <a:xfrm>
            <a:off x="1236746" y="2705513"/>
            <a:ext cx="27357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“Despite being red, Mars is actually a cold place full of iron oxide dust”</a:t>
            </a:r>
            <a:endParaRPr dirty="0">
              <a:solidFill>
                <a:srgbClr val="6B6B6B"/>
              </a:solidFill>
            </a:endParaRPr>
          </a:p>
        </p:txBody>
      </p:sp>
      <p:sp>
        <p:nvSpPr>
          <p:cNvPr id="1274" name="Google Shape;1274;p44"/>
          <p:cNvSpPr txBox="1">
            <a:spLocks noGrp="1"/>
          </p:cNvSpPr>
          <p:nvPr>
            <p:ph type="title" idx="3"/>
          </p:nvPr>
        </p:nvSpPr>
        <p:spPr>
          <a:xfrm>
            <a:off x="5270957" y="3993391"/>
            <a:ext cx="27357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DR. JOHN JAMES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75" name="Google Shape;1275;p44"/>
          <p:cNvSpPr txBox="1">
            <a:spLocks noGrp="1"/>
          </p:cNvSpPr>
          <p:nvPr>
            <p:ph type="subTitle" idx="4"/>
          </p:nvPr>
        </p:nvSpPr>
        <p:spPr>
          <a:xfrm>
            <a:off x="5270955" y="2705513"/>
            <a:ext cx="2735700" cy="1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“Saturn is composed</a:t>
            </a:r>
            <a:endParaRPr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mostly of hydrogen and also helium”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276" name="Google Shape;1276;p44"/>
          <p:cNvSpPr/>
          <p:nvPr/>
        </p:nvSpPr>
        <p:spPr>
          <a:xfrm>
            <a:off x="1989692" y="1641240"/>
            <a:ext cx="1229783" cy="12297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76;p44"/>
          <p:cNvSpPr/>
          <p:nvPr/>
        </p:nvSpPr>
        <p:spPr>
          <a:xfrm>
            <a:off x="6023913" y="1641239"/>
            <a:ext cx="1229783" cy="12297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BD1DF2B-C6A3-4A3F-A0BD-48177FD5BCC5}"/>
              </a:ext>
            </a:extLst>
          </p:cNvPr>
          <p:cNvGrpSpPr/>
          <p:nvPr/>
        </p:nvGrpSpPr>
        <p:grpSpPr>
          <a:xfrm>
            <a:off x="-7697" y="279617"/>
            <a:ext cx="9074067" cy="603807"/>
            <a:chOff x="-7697" y="279617"/>
            <a:chExt cx="9074067" cy="603807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D92CEA3D-9071-4BCF-8593-093137C253A4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0E24425F-C0FA-48EF-91A4-D76CD320C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DD68DBA3-378D-471C-B547-A87BFA51C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4B712416-B8E5-410F-B231-F534733690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FBB5A59-D003-4CD6-ADEE-12918A0B7052}"/>
              </a:ext>
            </a:extLst>
          </p:cNvPr>
          <p:cNvGrpSpPr/>
          <p:nvPr/>
        </p:nvGrpSpPr>
        <p:grpSpPr>
          <a:xfrm>
            <a:off x="2218641" y="1788631"/>
            <a:ext cx="771883" cy="934997"/>
            <a:chOff x="4267200" y="1647825"/>
            <a:chExt cx="841376" cy="1019175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06C6716-565E-46DB-962C-1273821F62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7200" y="1647825"/>
              <a:ext cx="841376" cy="1019175"/>
            </a:xfrm>
            <a:custGeom>
              <a:avLst/>
              <a:gdLst>
                <a:gd name="T0" fmla="*/ 112 w 123"/>
                <a:gd name="T1" fmla="*/ 144 h 150"/>
                <a:gd name="T2" fmla="*/ 91 w 123"/>
                <a:gd name="T3" fmla="*/ 149 h 150"/>
                <a:gd name="T4" fmla="*/ 14 w 123"/>
                <a:gd name="T5" fmla="*/ 150 h 150"/>
                <a:gd name="T6" fmla="*/ 0 w 123"/>
                <a:gd name="T7" fmla="*/ 135 h 150"/>
                <a:gd name="T8" fmla="*/ 0 w 123"/>
                <a:gd name="T9" fmla="*/ 29 h 150"/>
                <a:gd name="T10" fmla="*/ 28 w 123"/>
                <a:gd name="T11" fmla="*/ 0 h 150"/>
                <a:gd name="T12" fmla="*/ 114 w 123"/>
                <a:gd name="T13" fmla="*/ 0 h 150"/>
                <a:gd name="T14" fmla="*/ 123 w 123"/>
                <a:gd name="T15" fmla="*/ 10 h 150"/>
                <a:gd name="T16" fmla="*/ 123 w 123"/>
                <a:gd name="T17" fmla="*/ 127 h 150"/>
                <a:gd name="T18" fmla="*/ 114 w 123"/>
                <a:gd name="T19" fmla="*/ 144 h 150"/>
                <a:gd name="T20" fmla="*/ 112 w 123"/>
                <a:gd name="T21" fmla="*/ 144 h 150"/>
                <a:gd name="T22" fmla="*/ 53 w 123"/>
                <a:gd name="T23" fmla="*/ 62 h 150"/>
                <a:gd name="T24" fmla="*/ 36 w 123"/>
                <a:gd name="T25" fmla="*/ 62 h 150"/>
                <a:gd name="T26" fmla="*/ 8 w 123"/>
                <a:gd name="T27" fmla="*/ 91 h 150"/>
                <a:gd name="T28" fmla="*/ 17 w 123"/>
                <a:gd name="T29" fmla="*/ 99 h 150"/>
                <a:gd name="T30" fmla="*/ 70 w 123"/>
                <a:gd name="T31" fmla="*/ 99 h 150"/>
                <a:gd name="T32" fmla="*/ 98 w 123"/>
                <a:gd name="T33" fmla="*/ 69 h 150"/>
                <a:gd name="T34" fmla="*/ 90 w 123"/>
                <a:gd name="T35" fmla="*/ 62 h 150"/>
                <a:gd name="T36" fmla="*/ 53 w 123"/>
                <a:gd name="T37" fmla="*/ 62 h 150"/>
                <a:gd name="T38" fmla="*/ 32 w 123"/>
                <a:gd name="T39" fmla="*/ 53 h 150"/>
                <a:gd name="T40" fmla="*/ 42 w 123"/>
                <a:gd name="T41" fmla="*/ 46 h 150"/>
                <a:gd name="T42" fmla="*/ 54 w 123"/>
                <a:gd name="T43" fmla="*/ 28 h 150"/>
                <a:gd name="T44" fmla="*/ 64 w 123"/>
                <a:gd name="T45" fmla="*/ 35 h 150"/>
                <a:gd name="T46" fmla="*/ 60 w 123"/>
                <a:gd name="T47" fmla="*/ 53 h 150"/>
                <a:gd name="T48" fmla="*/ 70 w 123"/>
                <a:gd name="T49" fmla="*/ 45 h 150"/>
                <a:gd name="T50" fmla="*/ 81 w 123"/>
                <a:gd name="T51" fmla="*/ 28 h 150"/>
                <a:gd name="T52" fmla="*/ 92 w 123"/>
                <a:gd name="T53" fmla="*/ 35 h 150"/>
                <a:gd name="T54" fmla="*/ 87 w 123"/>
                <a:gd name="T55" fmla="*/ 54 h 150"/>
                <a:gd name="T56" fmla="*/ 98 w 123"/>
                <a:gd name="T57" fmla="*/ 49 h 150"/>
                <a:gd name="T58" fmla="*/ 95 w 123"/>
                <a:gd name="T59" fmla="*/ 18 h 150"/>
                <a:gd name="T60" fmla="*/ 91 w 123"/>
                <a:gd name="T61" fmla="*/ 18 h 150"/>
                <a:gd name="T62" fmla="*/ 15 w 123"/>
                <a:gd name="T63" fmla="*/ 18 h 150"/>
                <a:gd name="T64" fmla="*/ 8 w 123"/>
                <a:gd name="T65" fmla="*/ 24 h 150"/>
                <a:gd name="T66" fmla="*/ 9 w 123"/>
                <a:gd name="T67" fmla="*/ 49 h 150"/>
                <a:gd name="T68" fmla="*/ 14 w 123"/>
                <a:gd name="T69" fmla="*/ 53 h 150"/>
                <a:gd name="T70" fmla="*/ 14 w 123"/>
                <a:gd name="T71" fmla="*/ 48 h 150"/>
                <a:gd name="T72" fmla="*/ 15 w 123"/>
                <a:gd name="T73" fmla="*/ 28 h 150"/>
                <a:gd name="T74" fmla="*/ 26 w 123"/>
                <a:gd name="T75" fmla="*/ 29 h 150"/>
                <a:gd name="T76" fmla="*/ 36 w 123"/>
                <a:gd name="T77" fmla="*/ 36 h 150"/>
                <a:gd name="T78" fmla="*/ 32 w 123"/>
                <a:gd name="T79" fmla="*/ 53 h 150"/>
                <a:gd name="T80" fmla="*/ 52 w 123"/>
                <a:gd name="T81" fmla="*/ 142 h 150"/>
                <a:gd name="T82" fmla="*/ 52 w 123"/>
                <a:gd name="T83" fmla="*/ 142 h 150"/>
                <a:gd name="T84" fmla="*/ 71 w 123"/>
                <a:gd name="T85" fmla="*/ 142 h 150"/>
                <a:gd name="T86" fmla="*/ 98 w 123"/>
                <a:gd name="T87" fmla="*/ 114 h 150"/>
                <a:gd name="T88" fmla="*/ 90 w 123"/>
                <a:gd name="T89" fmla="*/ 106 h 150"/>
                <a:gd name="T90" fmla="*/ 35 w 123"/>
                <a:gd name="T91" fmla="*/ 106 h 150"/>
                <a:gd name="T92" fmla="*/ 8 w 123"/>
                <a:gd name="T93" fmla="*/ 135 h 150"/>
                <a:gd name="T94" fmla="*/ 16 w 123"/>
                <a:gd name="T95" fmla="*/ 142 h 150"/>
                <a:gd name="T96" fmla="*/ 52 w 123"/>
                <a:gd name="T97" fmla="*/ 14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" h="150">
                  <a:moveTo>
                    <a:pt x="112" y="144"/>
                  </a:moveTo>
                  <a:cubicBezTo>
                    <a:pt x="106" y="148"/>
                    <a:pt x="99" y="150"/>
                    <a:pt x="91" y="149"/>
                  </a:cubicBezTo>
                  <a:cubicBezTo>
                    <a:pt x="65" y="149"/>
                    <a:pt x="40" y="149"/>
                    <a:pt x="14" y="150"/>
                  </a:cubicBezTo>
                  <a:cubicBezTo>
                    <a:pt x="2" y="150"/>
                    <a:pt x="0" y="146"/>
                    <a:pt x="0" y="135"/>
                  </a:cubicBezTo>
                  <a:cubicBezTo>
                    <a:pt x="1" y="100"/>
                    <a:pt x="0" y="64"/>
                    <a:pt x="0" y="29"/>
                  </a:cubicBezTo>
                  <a:cubicBezTo>
                    <a:pt x="0" y="12"/>
                    <a:pt x="11" y="1"/>
                    <a:pt x="28" y="0"/>
                  </a:cubicBezTo>
                  <a:cubicBezTo>
                    <a:pt x="57" y="0"/>
                    <a:pt x="86" y="1"/>
                    <a:pt x="114" y="0"/>
                  </a:cubicBezTo>
                  <a:cubicBezTo>
                    <a:pt x="122" y="0"/>
                    <a:pt x="123" y="3"/>
                    <a:pt x="123" y="10"/>
                  </a:cubicBezTo>
                  <a:cubicBezTo>
                    <a:pt x="122" y="49"/>
                    <a:pt x="122" y="88"/>
                    <a:pt x="123" y="127"/>
                  </a:cubicBezTo>
                  <a:cubicBezTo>
                    <a:pt x="123" y="135"/>
                    <a:pt x="121" y="140"/>
                    <a:pt x="114" y="144"/>
                  </a:cubicBezTo>
                  <a:cubicBezTo>
                    <a:pt x="113" y="143"/>
                    <a:pt x="113" y="144"/>
                    <a:pt x="112" y="144"/>
                  </a:cubicBezTo>
                  <a:close/>
                  <a:moveTo>
                    <a:pt x="53" y="62"/>
                  </a:moveTo>
                  <a:cubicBezTo>
                    <a:pt x="47" y="62"/>
                    <a:pt x="42" y="62"/>
                    <a:pt x="36" y="62"/>
                  </a:cubicBezTo>
                  <a:cubicBezTo>
                    <a:pt x="7" y="62"/>
                    <a:pt x="7" y="62"/>
                    <a:pt x="8" y="91"/>
                  </a:cubicBezTo>
                  <a:cubicBezTo>
                    <a:pt x="8" y="98"/>
                    <a:pt x="11" y="99"/>
                    <a:pt x="17" y="99"/>
                  </a:cubicBezTo>
                  <a:cubicBezTo>
                    <a:pt x="35" y="98"/>
                    <a:pt x="52" y="98"/>
                    <a:pt x="70" y="99"/>
                  </a:cubicBezTo>
                  <a:cubicBezTo>
                    <a:pt x="100" y="99"/>
                    <a:pt x="100" y="99"/>
                    <a:pt x="98" y="69"/>
                  </a:cubicBezTo>
                  <a:cubicBezTo>
                    <a:pt x="98" y="63"/>
                    <a:pt x="96" y="62"/>
                    <a:pt x="90" y="62"/>
                  </a:cubicBezTo>
                  <a:cubicBezTo>
                    <a:pt x="78" y="62"/>
                    <a:pt x="66" y="62"/>
                    <a:pt x="53" y="62"/>
                  </a:cubicBezTo>
                  <a:close/>
                  <a:moveTo>
                    <a:pt x="32" y="53"/>
                  </a:moveTo>
                  <a:cubicBezTo>
                    <a:pt x="39" y="54"/>
                    <a:pt x="44" y="56"/>
                    <a:pt x="42" y="46"/>
                  </a:cubicBezTo>
                  <a:cubicBezTo>
                    <a:pt x="39" y="31"/>
                    <a:pt x="41" y="31"/>
                    <a:pt x="54" y="28"/>
                  </a:cubicBezTo>
                  <a:cubicBezTo>
                    <a:pt x="62" y="26"/>
                    <a:pt x="63" y="29"/>
                    <a:pt x="64" y="35"/>
                  </a:cubicBezTo>
                  <a:cubicBezTo>
                    <a:pt x="64" y="41"/>
                    <a:pt x="64" y="47"/>
                    <a:pt x="60" y="53"/>
                  </a:cubicBezTo>
                  <a:cubicBezTo>
                    <a:pt x="66" y="54"/>
                    <a:pt x="72" y="57"/>
                    <a:pt x="70" y="45"/>
                  </a:cubicBezTo>
                  <a:cubicBezTo>
                    <a:pt x="67" y="32"/>
                    <a:pt x="69" y="32"/>
                    <a:pt x="81" y="28"/>
                  </a:cubicBezTo>
                  <a:cubicBezTo>
                    <a:pt x="89" y="25"/>
                    <a:pt x="91" y="28"/>
                    <a:pt x="92" y="35"/>
                  </a:cubicBezTo>
                  <a:cubicBezTo>
                    <a:pt x="92" y="41"/>
                    <a:pt x="92" y="47"/>
                    <a:pt x="87" y="54"/>
                  </a:cubicBezTo>
                  <a:cubicBezTo>
                    <a:pt x="92" y="53"/>
                    <a:pt x="98" y="56"/>
                    <a:pt x="98" y="49"/>
                  </a:cubicBezTo>
                  <a:cubicBezTo>
                    <a:pt x="97" y="38"/>
                    <a:pt x="101" y="28"/>
                    <a:pt x="95" y="18"/>
                  </a:cubicBezTo>
                  <a:cubicBezTo>
                    <a:pt x="95" y="18"/>
                    <a:pt x="93" y="18"/>
                    <a:pt x="91" y="18"/>
                  </a:cubicBezTo>
                  <a:cubicBezTo>
                    <a:pt x="66" y="18"/>
                    <a:pt x="40" y="18"/>
                    <a:pt x="15" y="18"/>
                  </a:cubicBezTo>
                  <a:cubicBezTo>
                    <a:pt x="11" y="18"/>
                    <a:pt x="8" y="19"/>
                    <a:pt x="8" y="24"/>
                  </a:cubicBezTo>
                  <a:cubicBezTo>
                    <a:pt x="9" y="32"/>
                    <a:pt x="9" y="40"/>
                    <a:pt x="9" y="49"/>
                  </a:cubicBezTo>
                  <a:cubicBezTo>
                    <a:pt x="8" y="52"/>
                    <a:pt x="10" y="55"/>
                    <a:pt x="14" y="53"/>
                  </a:cubicBezTo>
                  <a:cubicBezTo>
                    <a:pt x="18" y="52"/>
                    <a:pt x="14" y="50"/>
                    <a:pt x="14" y="48"/>
                  </a:cubicBezTo>
                  <a:cubicBezTo>
                    <a:pt x="15" y="41"/>
                    <a:pt x="12" y="34"/>
                    <a:pt x="15" y="28"/>
                  </a:cubicBezTo>
                  <a:cubicBezTo>
                    <a:pt x="19" y="21"/>
                    <a:pt x="21" y="32"/>
                    <a:pt x="26" y="29"/>
                  </a:cubicBezTo>
                  <a:cubicBezTo>
                    <a:pt x="33" y="24"/>
                    <a:pt x="36" y="29"/>
                    <a:pt x="36" y="36"/>
                  </a:cubicBezTo>
                  <a:cubicBezTo>
                    <a:pt x="35" y="42"/>
                    <a:pt x="36" y="48"/>
                    <a:pt x="32" y="53"/>
                  </a:cubicBezTo>
                  <a:close/>
                  <a:moveTo>
                    <a:pt x="52" y="142"/>
                  </a:moveTo>
                  <a:cubicBezTo>
                    <a:pt x="52" y="142"/>
                    <a:pt x="52" y="142"/>
                    <a:pt x="52" y="142"/>
                  </a:cubicBezTo>
                  <a:cubicBezTo>
                    <a:pt x="59" y="142"/>
                    <a:pt x="65" y="142"/>
                    <a:pt x="71" y="142"/>
                  </a:cubicBezTo>
                  <a:cubicBezTo>
                    <a:pt x="99" y="142"/>
                    <a:pt x="99" y="142"/>
                    <a:pt x="98" y="114"/>
                  </a:cubicBezTo>
                  <a:cubicBezTo>
                    <a:pt x="98" y="107"/>
                    <a:pt x="96" y="106"/>
                    <a:pt x="90" y="106"/>
                  </a:cubicBezTo>
                  <a:cubicBezTo>
                    <a:pt x="71" y="107"/>
                    <a:pt x="53" y="106"/>
                    <a:pt x="35" y="106"/>
                  </a:cubicBezTo>
                  <a:cubicBezTo>
                    <a:pt x="6" y="106"/>
                    <a:pt x="6" y="106"/>
                    <a:pt x="8" y="135"/>
                  </a:cubicBezTo>
                  <a:cubicBezTo>
                    <a:pt x="9" y="140"/>
                    <a:pt x="11" y="142"/>
                    <a:pt x="16" y="142"/>
                  </a:cubicBezTo>
                  <a:cubicBezTo>
                    <a:pt x="28" y="141"/>
                    <a:pt x="40" y="142"/>
                    <a:pt x="52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390002D-4992-498A-8B42-8818ECA4B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2090738"/>
              <a:ext cx="169863" cy="209550"/>
            </a:xfrm>
            <a:custGeom>
              <a:avLst/>
              <a:gdLst>
                <a:gd name="T0" fmla="*/ 12 w 25"/>
                <a:gd name="T1" fmla="*/ 6 h 31"/>
                <a:gd name="T2" fmla="*/ 23 w 25"/>
                <a:gd name="T3" fmla="*/ 17 h 31"/>
                <a:gd name="T4" fmla="*/ 12 w 25"/>
                <a:gd name="T5" fmla="*/ 31 h 31"/>
                <a:gd name="T6" fmla="*/ 1 w 25"/>
                <a:gd name="T7" fmla="*/ 17 h 31"/>
                <a:gd name="T8" fmla="*/ 12 w 25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1">
                  <a:moveTo>
                    <a:pt x="12" y="6"/>
                  </a:moveTo>
                  <a:cubicBezTo>
                    <a:pt x="25" y="2"/>
                    <a:pt x="23" y="11"/>
                    <a:pt x="23" y="17"/>
                  </a:cubicBezTo>
                  <a:cubicBezTo>
                    <a:pt x="24" y="25"/>
                    <a:pt x="23" y="30"/>
                    <a:pt x="12" y="31"/>
                  </a:cubicBezTo>
                  <a:cubicBezTo>
                    <a:pt x="1" y="31"/>
                    <a:pt x="1" y="25"/>
                    <a:pt x="1" y="17"/>
                  </a:cubicBezTo>
                  <a:cubicBezTo>
                    <a:pt x="2" y="10"/>
                    <a:pt x="0" y="0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BF9DD38-005B-4013-9968-797B5BE05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0" y="2117725"/>
              <a:ext cx="177800" cy="182563"/>
            </a:xfrm>
            <a:custGeom>
              <a:avLst/>
              <a:gdLst>
                <a:gd name="T0" fmla="*/ 3 w 26"/>
                <a:gd name="T1" fmla="*/ 12 h 27"/>
                <a:gd name="T2" fmla="*/ 10 w 26"/>
                <a:gd name="T3" fmla="*/ 0 h 27"/>
                <a:gd name="T4" fmla="*/ 25 w 26"/>
                <a:gd name="T5" fmla="*/ 14 h 27"/>
                <a:gd name="T6" fmla="*/ 13 w 26"/>
                <a:gd name="T7" fmla="*/ 27 h 27"/>
                <a:gd name="T8" fmla="*/ 3 w 26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3" y="12"/>
                  </a:moveTo>
                  <a:cubicBezTo>
                    <a:pt x="4" y="8"/>
                    <a:pt x="0" y="1"/>
                    <a:pt x="10" y="0"/>
                  </a:cubicBezTo>
                  <a:cubicBezTo>
                    <a:pt x="20" y="0"/>
                    <a:pt x="26" y="2"/>
                    <a:pt x="25" y="14"/>
                  </a:cubicBezTo>
                  <a:cubicBezTo>
                    <a:pt x="24" y="22"/>
                    <a:pt x="23" y="27"/>
                    <a:pt x="13" y="27"/>
                  </a:cubicBezTo>
                  <a:cubicBezTo>
                    <a:pt x="2" y="27"/>
                    <a:pt x="2" y="2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31F4E42-8F1D-4D45-81B9-5CEE3C673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2109788"/>
              <a:ext cx="185738" cy="190500"/>
            </a:xfrm>
            <a:custGeom>
              <a:avLst/>
              <a:gdLst>
                <a:gd name="T0" fmla="*/ 5 w 27"/>
                <a:gd name="T1" fmla="*/ 12 h 28"/>
                <a:gd name="T2" fmla="*/ 10 w 27"/>
                <a:gd name="T3" fmla="*/ 1 h 28"/>
                <a:gd name="T4" fmla="*/ 26 w 27"/>
                <a:gd name="T5" fmla="*/ 15 h 28"/>
                <a:gd name="T6" fmla="*/ 15 w 27"/>
                <a:gd name="T7" fmla="*/ 28 h 28"/>
                <a:gd name="T8" fmla="*/ 5 w 27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5" y="12"/>
                  </a:moveTo>
                  <a:cubicBezTo>
                    <a:pt x="6" y="10"/>
                    <a:pt x="0" y="2"/>
                    <a:pt x="10" y="1"/>
                  </a:cubicBezTo>
                  <a:cubicBezTo>
                    <a:pt x="20" y="0"/>
                    <a:pt x="27" y="3"/>
                    <a:pt x="26" y="15"/>
                  </a:cubicBezTo>
                  <a:cubicBezTo>
                    <a:pt x="25" y="22"/>
                    <a:pt x="25" y="28"/>
                    <a:pt x="15" y="28"/>
                  </a:cubicBezTo>
                  <a:cubicBezTo>
                    <a:pt x="5" y="27"/>
                    <a:pt x="3" y="23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2E35453F-D582-4759-BD01-6F1707AD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2395538"/>
              <a:ext cx="192088" cy="204788"/>
            </a:xfrm>
            <a:custGeom>
              <a:avLst/>
              <a:gdLst>
                <a:gd name="T0" fmla="*/ 14 w 28"/>
                <a:gd name="T1" fmla="*/ 4 h 30"/>
                <a:gd name="T2" fmla="*/ 26 w 28"/>
                <a:gd name="T3" fmla="*/ 15 h 30"/>
                <a:gd name="T4" fmla="*/ 16 w 28"/>
                <a:gd name="T5" fmla="*/ 29 h 30"/>
                <a:gd name="T6" fmla="*/ 3 w 28"/>
                <a:gd name="T7" fmla="*/ 18 h 30"/>
                <a:gd name="T8" fmla="*/ 14 w 28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4" y="4"/>
                  </a:moveTo>
                  <a:cubicBezTo>
                    <a:pt x="26" y="0"/>
                    <a:pt x="26" y="8"/>
                    <a:pt x="26" y="15"/>
                  </a:cubicBezTo>
                  <a:cubicBezTo>
                    <a:pt x="25" y="22"/>
                    <a:pt x="28" y="30"/>
                    <a:pt x="16" y="29"/>
                  </a:cubicBezTo>
                  <a:cubicBezTo>
                    <a:pt x="7" y="29"/>
                    <a:pt x="2" y="27"/>
                    <a:pt x="3" y="18"/>
                  </a:cubicBezTo>
                  <a:cubicBezTo>
                    <a:pt x="4" y="11"/>
                    <a:pt x="0" y="0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C2AF35B1-70BC-421E-97E9-2D89EC98E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2389188"/>
              <a:ext cx="196850" cy="211138"/>
            </a:xfrm>
            <a:custGeom>
              <a:avLst/>
              <a:gdLst>
                <a:gd name="T0" fmla="*/ 15 w 29"/>
                <a:gd name="T1" fmla="*/ 5 h 31"/>
                <a:gd name="T2" fmla="*/ 26 w 29"/>
                <a:gd name="T3" fmla="*/ 16 h 31"/>
                <a:gd name="T4" fmla="*/ 17 w 29"/>
                <a:gd name="T5" fmla="*/ 31 h 31"/>
                <a:gd name="T6" fmla="*/ 5 w 29"/>
                <a:gd name="T7" fmla="*/ 19 h 31"/>
                <a:gd name="T8" fmla="*/ 15 w 29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5" y="5"/>
                  </a:moveTo>
                  <a:cubicBezTo>
                    <a:pt x="27" y="1"/>
                    <a:pt x="27" y="9"/>
                    <a:pt x="26" y="16"/>
                  </a:cubicBezTo>
                  <a:cubicBezTo>
                    <a:pt x="26" y="22"/>
                    <a:pt x="29" y="31"/>
                    <a:pt x="17" y="31"/>
                  </a:cubicBezTo>
                  <a:cubicBezTo>
                    <a:pt x="8" y="30"/>
                    <a:pt x="3" y="28"/>
                    <a:pt x="5" y="19"/>
                  </a:cubicBezTo>
                  <a:cubicBezTo>
                    <a:pt x="6" y="12"/>
                    <a:pt x="0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D4B5066-26AF-4886-9E37-ADDBD257B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2409825"/>
              <a:ext cx="177800" cy="190500"/>
            </a:xfrm>
            <a:custGeom>
              <a:avLst/>
              <a:gdLst>
                <a:gd name="T0" fmla="*/ 4 w 26"/>
                <a:gd name="T1" fmla="*/ 12 h 28"/>
                <a:gd name="T2" fmla="*/ 11 w 26"/>
                <a:gd name="T3" fmla="*/ 1 h 28"/>
                <a:gd name="T4" fmla="*/ 26 w 26"/>
                <a:gd name="T5" fmla="*/ 15 h 28"/>
                <a:gd name="T6" fmla="*/ 14 w 26"/>
                <a:gd name="T7" fmla="*/ 28 h 28"/>
                <a:gd name="T8" fmla="*/ 4 w 26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4" y="12"/>
                  </a:moveTo>
                  <a:cubicBezTo>
                    <a:pt x="6" y="9"/>
                    <a:pt x="0" y="1"/>
                    <a:pt x="11" y="1"/>
                  </a:cubicBezTo>
                  <a:cubicBezTo>
                    <a:pt x="23" y="0"/>
                    <a:pt x="26" y="4"/>
                    <a:pt x="26" y="15"/>
                  </a:cubicBezTo>
                  <a:cubicBezTo>
                    <a:pt x="25" y="22"/>
                    <a:pt x="25" y="28"/>
                    <a:pt x="14" y="28"/>
                  </a:cubicBezTo>
                  <a:cubicBezTo>
                    <a:pt x="2" y="28"/>
                    <a:pt x="4" y="20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BF5B06D-4703-4D42-BB20-DB35DDFBC75E}"/>
              </a:ext>
            </a:extLst>
          </p:cNvPr>
          <p:cNvGrpSpPr/>
          <p:nvPr/>
        </p:nvGrpSpPr>
        <p:grpSpPr>
          <a:xfrm>
            <a:off x="6252862" y="1791594"/>
            <a:ext cx="771883" cy="934997"/>
            <a:chOff x="4267200" y="1647825"/>
            <a:chExt cx="841376" cy="1019175"/>
          </a:xfrm>
          <a:solidFill>
            <a:schemeClr val="bg1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6BE27D1-C744-4E3E-BD37-B574CEE99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7200" y="1647825"/>
              <a:ext cx="841376" cy="1019175"/>
            </a:xfrm>
            <a:custGeom>
              <a:avLst/>
              <a:gdLst>
                <a:gd name="T0" fmla="*/ 112 w 123"/>
                <a:gd name="T1" fmla="*/ 144 h 150"/>
                <a:gd name="T2" fmla="*/ 91 w 123"/>
                <a:gd name="T3" fmla="*/ 149 h 150"/>
                <a:gd name="T4" fmla="*/ 14 w 123"/>
                <a:gd name="T5" fmla="*/ 150 h 150"/>
                <a:gd name="T6" fmla="*/ 0 w 123"/>
                <a:gd name="T7" fmla="*/ 135 h 150"/>
                <a:gd name="T8" fmla="*/ 0 w 123"/>
                <a:gd name="T9" fmla="*/ 29 h 150"/>
                <a:gd name="T10" fmla="*/ 28 w 123"/>
                <a:gd name="T11" fmla="*/ 0 h 150"/>
                <a:gd name="T12" fmla="*/ 114 w 123"/>
                <a:gd name="T13" fmla="*/ 0 h 150"/>
                <a:gd name="T14" fmla="*/ 123 w 123"/>
                <a:gd name="T15" fmla="*/ 10 h 150"/>
                <a:gd name="T16" fmla="*/ 123 w 123"/>
                <a:gd name="T17" fmla="*/ 127 h 150"/>
                <a:gd name="T18" fmla="*/ 114 w 123"/>
                <a:gd name="T19" fmla="*/ 144 h 150"/>
                <a:gd name="T20" fmla="*/ 112 w 123"/>
                <a:gd name="T21" fmla="*/ 144 h 150"/>
                <a:gd name="T22" fmla="*/ 53 w 123"/>
                <a:gd name="T23" fmla="*/ 62 h 150"/>
                <a:gd name="T24" fmla="*/ 36 w 123"/>
                <a:gd name="T25" fmla="*/ 62 h 150"/>
                <a:gd name="T26" fmla="*/ 8 w 123"/>
                <a:gd name="T27" fmla="*/ 91 h 150"/>
                <a:gd name="T28" fmla="*/ 17 w 123"/>
                <a:gd name="T29" fmla="*/ 99 h 150"/>
                <a:gd name="T30" fmla="*/ 70 w 123"/>
                <a:gd name="T31" fmla="*/ 99 h 150"/>
                <a:gd name="T32" fmla="*/ 98 w 123"/>
                <a:gd name="T33" fmla="*/ 69 h 150"/>
                <a:gd name="T34" fmla="*/ 90 w 123"/>
                <a:gd name="T35" fmla="*/ 62 h 150"/>
                <a:gd name="T36" fmla="*/ 53 w 123"/>
                <a:gd name="T37" fmla="*/ 62 h 150"/>
                <a:gd name="T38" fmla="*/ 32 w 123"/>
                <a:gd name="T39" fmla="*/ 53 h 150"/>
                <a:gd name="T40" fmla="*/ 42 w 123"/>
                <a:gd name="T41" fmla="*/ 46 h 150"/>
                <a:gd name="T42" fmla="*/ 54 w 123"/>
                <a:gd name="T43" fmla="*/ 28 h 150"/>
                <a:gd name="T44" fmla="*/ 64 w 123"/>
                <a:gd name="T45" fmla="*/ 35 h 150"/>
                <a:gd name="T46" fmla="*/ 60 w 123"/>
                <a:gd name="T47" fmla="*/ 53 h 150"/>
                <a:gd name="T48" fmla="*/ 70 w 123"/>
                <a:gd name="T49" fmla="*/ 45 h 150"/>
                <a:gd name="T50" fmla="*/ 81 w 123"/>
                <a:gd name="T51" fmla="*/ 28 h 150"/>
                <a:gd name="T52" fmla="*/ 92 w 123"/>
                <a:gd name="T53" fmla="*/ 35 h 150"/>
                <a:gd name="T54" fmla="*/ 87 w 123"/>
                <a:gd name="T55" fmla="*/ 54 h 150"/>
                <a:gd name="T56" fmla="*/ 98 w 123"/>
                <a:gd name="T57" fmla="*/ 49 h 150"/>
                <a:gd name="T58" fmla="*/ 95 w 123"/>
                <a:gd name="T59" fmla="*/ 18 h 150"/>
                <a:gd name="T60" fmla="*/ 91 w 123"/>
                <a:gd name="T61" fmla="*/ 18 h 150"/>
                <a:gd name="T62" fmla="*/ 15 w 123"/>
                <a:gd name="T63" fmla="*/ 18 h 150"/>
                <a:gd name="T64" fmla="*/ 8 w 123"/>
                <a:gd name="T65" fmla="*/ 24 h 150"/>
                <a:gd name="T66" fmla="*/ 9 w 123"/>
                <a:gd name="T67" fmla="*/ 49 h 150"/>
                <a:gd name="T68" fmla="*/ 14 w 123"/>
                <a:gd name="T69" fmla="*/ 53 h 150"/>
                <a:gd name="T70" fmla="*/ 14 w 123"/>
                <a:gd name="T71" fmla="*/ 48 h 150"/>
                <a:gd name="T72" fmla="*/ 15 w 123"/>
                <a:gd name="T73" fmla="*/ 28 h 150"/>
                <a:gd name="T74" fmla="*/ 26 w 123"/>
                <a:gd name="T75" fmla="*/ 29 h 150"/>
                <a:gd name="T76" fmla="*/ 36 w 123"/>
                <a:gd name="T77" fmla="*/ 36 h 150"/>
                <a:gd name="T78" fmla="*/ 32 w 123"/>
                <a:gd name="T79" fmla="*/ 53 h 150"/>
                <a:gd name="T80" fmla="*/ 52 w 123"/>
                <a:gd name="T81" fmla="*/ 142 h 150"/>
                <a:gd name="T82" fmla="*/ 52 w 123"/>
                <a:gd name="T83" fmla="*/ 142 h 150"/>
                <a:gd name="T84" fmla="*/ 71 w 123"/>
                <a:gd name="T85" fmla="*/ 142 h 150"/>
                <a:gd name="T86" fmla="*/ 98 w 123"/>
                <a:gd name="T87" fmla="*/ 114 h 150"/>
                <a:gd name="T88" fmla="*/ 90 w 123"/>
                <a:gd name="T89" fmla="*/ 106 h 150"/>
                <a:gd name="T90" fmla="*/ 35 w 123"/>
                <a:gd name="T91" fmla="*/ 106 h 150"/>
                <a:gd name="T92" fmla="*/ 8 w 123"/>
                <a:gd name="T93" fmla="*/ 135 h 150"/>
                <a:gd name="T94" fmla="*/ 16 w 123"/>
                <a:gd name="T95" fmla="*/ 142 h 150"/>
                <a:gd name="T96" fmla="*/ 52 w 123"/>
                <a:gd name="T97" fmla="*/ 14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" h="150">
                  <a:moveTo>
                    <a:pt x="112" y="144"/>
                  </a:moveTo>
                  <a:cubicBezTo>
                    <a:pt x="106" y="148"/>
                    <a:pt x="99" y="150"/>
                    <a:pt x="91" y="149"/>
                  </a:cubicBezTo>
                  <a:cubicBezTo>
                    <a:pt x="65" y="149"/>
                    <a:pt x="40" y="149"/>
                    <a:pt x="14" y="150"/>
                  </a:cubicBezTo>
                  <a:cubicBezTo>
                    <a:pt x="2" y="150"/>
                    <a:pt x="0" y="146"/>
                    <a:pt x="0" y="135"/>
                  </a:cubicBezTo>
                  <a:cubicBezTo>
                    <a:pt x="1" y="100"/>
                    <a:pt x="0" y="64"/>
                    <a:pt x="0" y="29"/>
                  </a:cubicBezTo>
                  <a:cubicBezTo>
                    <a:pt x="0" y="12"/>
                    <a:pt x="11" y="1"/>
                    <a:pt x="28" y="0"/>
                  </a:cubicBezTo>
                  <a:cubicBezTo>
                    <a:pt x="57" y="0"/>
                    <a:pt x="86" y="1"/>
                    <a:pt x="114" y="0"/>
                  </a:cubicBezTo>
                  <a:cubicBezTo>
                    <a:pt x="122" y="0"/>
                    <a:pt x="123" y="3"/>
                    <a:pt x="123" y="10"/>
                  </a:cubicBezTo>
                  <a:cubicBezTo>
                    <a:pt x="122" y="49"/>
                    <a:pt x="122" y="88"/>
                    <a:pt x="123" y="127"/>
                  </a:cubicBezTo>
                  <a:cubicBezTo>
                    <a:pt x="123" y="135"/>
                    <a:pt x="121" y="140"/>
                    <a:pt x="114" y="144"/>
                  </a:cubicBezTo>
                  <a:cubicBezTo>
                    <a:pt x="113" y="143"/>
                    <a:pt x="113" y="144"/>
                    <a:pt x="112" y="144"/>
                  </a:cubicBezTo>
                  <a:close/>
                  <a:moveTo>
                    <a:pt x="53" y="62"/>
                  </a:moveTo>
                  <a:cubicBezTo>
                    <a:pt x="47" y="62"/>
                    <a:pt x="42" y="62"/>
                    <a:pt x="36" y="62"/>
                  </a:cubicBezTo>
                  <a:cubicBezTo>
                    <a:pt x="7" y="62"/>
                    <a:pt x="7" y="62"/>
                    <a:pt x="8" y="91"/>
                  </a:cubicBezTo>
                  <a:cubicBezTo>
                    <a:pt x="8" y="98"/>
                    <a:pt x="11" y="99"/>
                    <a:pt x="17" y="99"/>
                  </a:cubicBezTo>
                  <a:cubicBezTo>
                    <a:pt x="35" y="98"/>
                    <a:pt x="52" y="98"/>
                    <a:pt x="70" y="99"/>
                  </a:cubicBezTo>
                  <a:cubicBezTo>
                    <a:pt x="100" y="99"/>
                    <a:pt x="100" y="99"/>
                    <a:pt x="98" y="69"/>
                  </a:cubicBezTo>
                  <a:cubicBezTo>
                    <a:pt x="98" y="63"/>
                    <a:pt x="96" y="62"/>
                    <a:pt x="90" y="62"/>
                  </a:cubicBezTo>
                  <a:cubicBezTo>
                    <a:pt x="78" y="62"/>
                    <a:pt x="66" y="62"/>
                    <a:pt x="53" y="62"/>
                  </a:cubicBezTo>
                  <a:close/>
                  <a:moveTo>
                    <a:pt x="32" y="53"/>
                  </a:moveTo>
                  <a:cubicBezTo>
                    <a:pt x="39" y="54"/>
                    <a:pt x="44" y="56"/>
                    <a:pt x="42" y="46"/>
                  </a:cubicBezTo>
                  <a:cubicBezTo>
                    <a:pt x="39" y="31"/>
                    <a:pt x="41" y="31"/>
                    <a:pt x="54" y="28"/>
                  </a:cubicBezTo>
                  <a:cubicBezTo>
                    <a:pt x="62" y="26"/>
                    <a:pt x="63" y="29"/>
                    <a:pt x="64" y="35"/>
                  </a:cubicBezTo>
                  <a:cubicBezTo>
                    <a:pt x="64" y="41"/>
                    <a:pt x="64" y="47"/>
                    <a:pt x="60" y="53"/>
                  </a:cubicBezTo>
                  <a:cubicBezTo>
                    <a:pt x="66" y="54"/>
                    <a:pt x="72" y="57"/>
                    <a:pt x="70" y="45"/>
                  </a:cubicBezTo>
                  <a:cubicBezTo>
                    <a:pt x="67" y="32"/>
                    <a:pt x="69" y="32"/>
                    <a:pt x="81" y="28"/>
                  </a:cubicBezTo>
                  <a:cubicBezTo>
                    <a:pt x="89" y="25"/>
                    <a:pt x="91" y="28"/>
                    <a:pt x="92" y="35"/>
                  </a:cubicBezTo>
                  <a:cubicBezTo>
                    <a:pt x="92" y="41"/>
                    <a:pt x="92" y="47"/>
                    <a:pt x="87" y="54"/>
                  </a:cubicBezTo>
                  <a:cubicBezTo>
                    <a:pt x="92" y="53"/>
                    <a:pt x="98" y="56"/>
                    <a:pt x="98" y="49"/>
                  </a:cubicBezTo>
                  <a:cubicBezTo>
                    <a:pt x="97" y="38"/>
                    <a:pt x="101" y="28"/>
                    <a:pt x="95" y="18"/>
                  </a:cubicBezTo>
                  <a:cubicBezTo>
                    <a:pt x="95" y="18"/>
                    <a:pt x="93" y="18"/>
                    <a:pt x="91" y="18"/>
                  </a:cubicBezTo>
                  <a:cubicBezTo>
                    <a:pt x="66" y="18"/>
                    <a:pt x="40" y="18"/>
                    <a:pt x="15" y="18"/>
                  </a:cubicBezTo>
                  <a:cubicBezTo>
                    <a:pt x="11" y="18"/>
                    <a:pt x="8" y="19"/>
                    <a:pt x="8" y="24"/>
                  </a:cubicBezTo>
                  <a:cubicBezTo>
                    <a:pt x="9" y="32"/>
                    <a:pt x="9" y="40"/>
                    <a:pt x="9" y="49"/>
                  </a:cubicBezTo>
                  <a:cubicBezTo>
                    <a:pt x="8" y="52"/>
                    <a:pt x="10" y="55"/>
                    <a:pt x="14" y="53"/>
                  </a:cubicBezTo>
                  <a:cubicBezTo>
                    <a:pt x="18" y="52"/>
                    <a:pt x="14" y="50"/>
                    <a:pt x="14" y="48"/>
                  </a:cubicBezTo>
                  <a:cubicBezTo>
                    <a:pt x="15" y="41"/>
                    <a:pt x="12" y="34"/>
                    <a:pt x="15" y="28"/>
                  </a:cubicBezTo>
                  <a:cubicBezTo>
                    <a:pt x="19" y="21"/>
                    <a:pt x="21" y="32"/>
                    <a:pt x="26" y="29"/>
                  </a:cubicBezTo>
                  <a:cubicBezTo>
                    <a:pt x="33" y="24"/>
                    <a:pt x="36" y="29"/>
                    <a:pt x="36" y="36"/>
                  </a:cubicBezTo>
                  <a:cubicBezTo>
                    <a:pt x="35" y="42"/>
                    <a:pt x="36" y="48"/>
                    <a:pt x="32" y="53"/>
                  </a:cubicBezTo>
                  <a:close/>
                  <a:moveTo>
                    <a:pt x="52" y="142"/>
                  </a:moveTo>
                  <a:cubicBezTo>
                    <a:pt x="52" y="142"/>
                    <a:pt x="52" y="142"/>
                    <a:pt x="52" y="142"/>
                  </a:cubicBezTo>
                  <a:cubicBezTo>
                    <a:pt x="59" y="142"/>
                    <a:pt x="65" y="142"/>
                    <a:pt x="71" y="142"/>
                  </a:cubicBezTo>
                  <a:cubicBezTo>
                    <a:pt x="99" y="142"/>
                    <a:pt x="99" y="142"/>
                    <a:pt x="98" y="114"/>
                  </a:cubicBezTo>
                  <a:cubicBezTo>
                    <a:pt x="98" y="107"/>
                    <a:pt x="96" y="106"/>
                    <a:pt x="90" y="106"/>
                  </a:cubicBezTo>
                  <a:cubicBezTo>
                    <a:pt x="71" y="107"/>
                    <a:pt x="53" y="106"/>
                    <a:pt x="35" y="106"/>
                  </a:cubicBezTo>
                  <a:cubicBezTo>
                    <a:pt x="6" y="106"/>
                    <a:pt x="6" y="106"/>
                    <a:pt x="8" y="135"/>
                  </a:cubicBezTo>
                  <a:cubicBezTo>
                    <a:pt x="9" y="140"/>
                    <a:pt x="11" y="142"/>
                    <a:pt x="16" y="142"/>
                  </a:cubicBezTo>
                  <a:cubicBezTo>
                    <a:pt x="28" y="141"/>
                    <a:pt x="40" y="142"/>
                    <a:pt x="52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5E0C9D03-D145-4BAC-8EC4-269A19E3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2090738"/>
              <a:ext cx="169863" cy="209550"/>
            </a:xfrm>
            <a:custGeom>
              <a:avLst/>
              <a:gdLst>
                <a:gd name="T0" fmla="*/ 12 w 25"/>
                <a:gd name="T1" fmla="*/ 6 h 31"/>
                <a:gd name="T2" fmla="*/ 23 w 25"/>
                <a:gd name="T3" fmla="*/ 17 h 31"/>
                <a:gd name="T4" fmla="*/ 12 w 25"/>
                <a:gd name="T5" fmla="*/ 31 h 31"/>
                <a:gd name="T6" fmla="*/ 1 w 25"/>
                <a:gd name="T7" fmla="*/ 17 h 31"/>
                <a:gd name="T8" fmla="*/ 12 w 25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1">
                  <a:moveTo>
                    <a:pt x="12" y="6"/>
                  </a:moveTo>
                  <a:cubicBezTo>
                    <a:pt x="25" y="2"/>
                    <a:pt x="23" y="11"/>
                    <a:pt x="23" y="17"/>
                  </a:cubicBezTo>
                  <a:cubicBezTo>
                    <a:pt x="24" y="25"/>
                    <a:pt x="23" y="30"/>
                    <a:pt x="12" y="31"/>
                  </a:cubicBezTo>
                  <a:cubicBezTo>
                    <a:pt x="1" y="31"/>
                    <a:pt x="1" y="25"/>
                    <a:pt x="1" y="17"/>
                  </a:cubicBezTo>
                  <a:cubicBezTo>
                    <a:pt x="2" y="10"/>
                    <a:pt x="0" y="0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20A879EC-1166-42FD-A3F2-2A71177B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0" y="2117725"/>
              <a:ext cx="177800" cy="182563"/>
            </a:xfrm>
            <a:custGeom>
              <a:avLst/>
              <a:gdLst>
                <a:gd name="T0" fmla="*/ 3 w 26"/>
                <a:gd name="T1" fmla="*/ 12 h 27"/>
                <a:gd name="T2" fmla="*/ 10 w 26"/>
                <a:gd name="T3" fmla="*/ 0 h 27"/>
                <a:gd name="T4" fmla="*/ 25 w 26"/>
                <a:gd name="T5" fmla="*/ 14 h 27"/>
                <a:gd name="T6" fmla="*/ 13 w 26"/>
                <a:gd name="T7" fmla="*/ 27 h 27"/>
                <a:gd name="T8" fmla="*/ 3 w 26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3" y="12"/>
                  </a:moveTo>
                  <a:cubicBezTo>
                    <a:pt x="4" y="8"/>
                    <a:pt x="0" y="1"/>
                    <a:pt x="10" y="0"/>
                  </a:cubicBezTo>
                  <a:cubicBezTo>
                    <a:pt x="20" y="0"/>
                    <a:pt x="26" y="2"/>
                    <a:pt x="25" y="14"/>
                  </a:cubicBezTo>
                  <a:cubicBezTo>
                    <a:pt x="24" y="22"/>
                    <a:pt x="23" y="27"/>
                    <a:pt x="13" y="27"/>
                  </a:cubicBezTo>
                  <a:cubicBezTo>
                    <a:pt x="2" y="27"/>
                    <a:pt x="2" y="2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36C502B-69A4-499B-8791-64F7ED4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2109788"/>
              <a:ext cx="185738" cy="190500"/>
            </a:xfrm>
            <a:custGeom>
              <a:avLst/>
              <a:gdLst>
                <a:gd name="T0" fmla="*/ 5 w 27"/>
                <a:gd name="T1" fmla="*/ 12 h 28"/>
                <a:gd name="T2" fmla="*/ 10 w 27"/>
                <a:gd name="T3" fmla="*/ 1 h 28"/>
                <a:gd name="T4" fmla="*/ 26 w 27"/>
                <a:gd name="T5" fmla="*/ 15 h 28"/>
                <a:gd name="T6" fmla="*/ 15 w 27"/>
                <a:gd name="T7" fmla="*/ 28 h 28"/>
                <a:gd name="T8" fmla="*/ 5 w 27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5" y="12"/>
                  </a:moveTo>
                  <a:cubicBezTo>
                    <a:pt x="6" y="10"/>
                    <a:pt x="0" y="2"/>
                    <a:pt x="10" y="1"/>
                  </a:cubicBezTo>
                  <a:cubicBezTo>
                    <a:pt x="20" y="0"/>
                    <a:pt x="27" y="3"/>
                    <a:pt x="26" y="15"/>
                  </a:cubicBezTo>
                  <a:cubicBezTo>
                    <a:pt x="25" y="22"/>
                    <a:pt x="25" y="28"/>
                    <a:pt x="15" y="28"/>
                  </a:cubicBezTo>
                  <a:cubicBezTo>
                    <a:pt x="5" y="27"/>
                    <a:pt x="3" y="23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4544605-71E5-4BE2-8EC1-ECF476DE8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2395538"/>
              <a:ext cx="192088" cy="204788"/>
            </a:xfrm>
            <a:custGeom>
              <a:avLst/>
              <a:gdLst>
                <a:gd name="T0" fmla="*/ 14 w 28"/>
                <a:gd name="T1" fmla="*/ 4 h 30"/>
                <a:gd name="T2" fmla="*/ 26 w 28"/>
                <a:gd name="T3" fmla="*/ 15 h 30"/>
                <a:gd name="T4" fmla="*/ 16 w 28"/>
                <a:gd name="T5" fmla="*/ 29 h 30"/>
                <a:gd name="T6" fmla="*/ 3 w 28"/>
                <a:gd name="T7" fmla="*/ 18 h 30"/>
                <a:gd name="T8" fmla="*/ 14 w 28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4" y="4"/>
                  </a:moveTo>
                  <a:cubicBezTo>
                    <a:pt x="26" y="0"/>
                    <a:pt x="26" y="8"/>
                    <a:pt x="26" y="15"/>
                  </a:cubicBezTo>
                  <a:cubicBezTo>
                    <a:pt x="25" y="22"/>
                    <a:pt x="28" y="30"/>
                    <a:pt x="16" y="29"/>
                  </a:cubicBezTo>
                  <a:cubicBezTo>
                    <a:pt x="7" y="29"/>
                    <a:pt x="2" y="27"/>
                    <a:pt x="3" y="18"/>
                  </a:cubicBezTo>
                  <a:cubicBezTo>
                    <a:pt x="4" y="11"/>
                    <a:pt x="0" y="0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6B48E51-BB9F-469D-9B2E-A995A9441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2389188"/>
              <a:ext cx="196850" cy="211138"/>
            </a:xfrm>
            <a:custGeom>
              <a:avLst/>
              <a:gdLst>
                <a:gd name="T0" fmla="*/ 15 w 29"/>
                <a:gd name="T1" fmla="*/ 5 h 31"/>
                <a:gd name="T2" fmla="*/ 26 w 29"/>
                <a:gd name="T3" fmla="*/ 16 h 31"/>
                <a:gd name="T4" fmla="*/ 17 w 29"/>
                <a:gd name="T5" fmla="*/ 31 h 31"/>
                <a:gd name="T6" fmla="*/ 5 w 29"/>
                <a:gd name="T7" fmla="*/ 19 h 31"/>
                <a:gd name="T8" fmla="*/ 15 w 29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5" y="5"/>
                  </a:moveTo>
                  <a:cubicBezTo>
                    <a:pt x="27" y="1"/>
                    <a:pt x="27" y="9"/>
                    <a:pt x="26" y="16"/>
                  </a:cubicBezTo>
                  <a:cubicBezTo>
                    <a:pt x="26" y="22"/>
                    <a:pt x="29" y="31"/>
                    <a:pt x="17" y="31"/>
                  </a:cubicBezTo>
                  <a:cubicBezTo>
                    <a:pt x="8" y="30"/>
                    <a:pt x="3" y="28"/>
                    <a:pt x="5" y="19"/>
                  </a:cubicBezTo>
                  <a:cubicBezTo>
                    <a:pt x="6" y="12"/>
                    <a:pt x="0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8BF9B47-65A6-4A2B-951D-18F8AE34B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2409825"/>
              <a:ext cx="177800" cy="190500"/>
            </a:xfrm>
            <a:custGeom>
              <a:avLst/>
              <a:gdLst>
                <a:gd name="T0" fmla="*/ 4 w 26"/>
                <a:gd name="T1" fmla="*/ 12 h 28"/>
                <a:gd name="T2" fmla="*/ 11 w 26"/>
                <a:gd name="T3" fmla="*/ 1 h 28"/>
                <a:gd name="T4" fmla="*/ 26 w 26"/>
                <a:gd name="T5" fmla="*/ 15 h 28"/>
                <a:gd name="T6" fmla="*/ 14 w 26"/>
                <a:gd name="T7" fmla="*/ 28 h 28"/>
                <a:gd name="T8" fmla="*/ 4 w 26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4" y="12"/>
                  </a:moveTo>
                  <a:cubicBezTo>
                    <a:pt x="6" y="9"/>
                    <a:pt x="0" y="1"/>
                    <a:pt x="11" y="1"/>
                  </a:cubicBezTo>
                  <a:cubicBezTo>
                    <a:pt x="23" y="0"/>
                    <a:pt x="26" y="4"/>
                    <a:pt x="26" y="15"/>
                  </a:cubicBezTo>
                  <a:cubicBezTo>
                    <a:pt x="25" y="22"/>
                    <a:pt x="25" y="28"/>
                    <a:pt x="14" y="28"/>
                  </a:cubicBezTo>
                  <a:cubicBezTo>
                    <a:pt x="2" y="28"/>
                    <a:pt x="4" y="20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45"/>
          <p:cNvSpPr txBox="1">
            <a:spLocks noGrp="1"/>
          </p:cNvSpPr>
          <p:nvPr>
            <p:ph type="subTitle" idx="1"/>
          </p:nvPr>
        </p:nvSpPr>
        <p:spPr>
          <a:xfrm>
            <a:off x="584820" y="851606"/>
            <a:ext cx="2726100" cy="5272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MARS IS A COLD PLACE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94" name="Google Shape;1294;p45"/>
          <p:cNvSpPr txBox="1">
            <a:spLocks noGrp="1"/>
          </p:cNvSpPr>
          <p:nvPr>
            <p:ph type="title"/>
          </p:nvPr>
        </p:nvSpPr>
        <p:spPr>
          <a:xfrm>
            <a:off x="584820" y="79962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4B6D"/>
                </a:solidFill>
              </a:rPr>
              <a:t>DISCUSSION SUMMARY</a:t>
            </a:r>
            <a:endParaRPr dirty="0">
              <a:solidFill>
                <a:srgbClr val="FF4B6D"/>
              </a:solidFill>
            </a:endParaRPr>
          </a:p>
        </p:txBody>
      </p:sp>
      <p:sp>
        <p:nvSpPr>
          <p:cNvPr id="10" name="Google Shape;1293;p45"/>
          <p:cNvSpPr txBox="1">
            <a:spLocks/>
          </p:cNvSpPr>
          <p:nvPr/>
        </p:nvSpPr>
        <p:spPr>
          <a:xfrm>
            <a:off x="685188" y="1629930"/>
            <a:ext cx="2091635" cy="145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200" dirty="0">
                <a:solidFill>
                  <a:srgbClr val="6B6B6B"/>
                </a:solidFill>
              </a:rPr>
              <a:t>It’s full of iron oxide dust, which gives its reddish cast</a:t>
            </a:r>
          </a:p>
          <a:p>
            <a:pPr>
              <a:spcBef>
                <a:spcPts val="1000"/>
              </a:spcBef>
            </a:pPr>
            <a:r>
              <a:rPr lang="en-US" sz="1200" dirty="0">
                <a:solidFill>
                  <a:srgbClr val="6B6B6B"/>
                </a:solidFill>
              </a:rPr>
              <a:t>Venus has a beautiful name, but it’s terribly hot</a:t>
            </a:r>
          </a:p>
          <a:p>
            <a:pPr>
              <a:spcBef>
                <a:spcPts val="1000"/>
              </a:spcBef>
            </a:pPr>
            <a:r>
              <a:rPr lang="en-US" sz="1200" dirty="0">
                <a:solidFill>
                  <a:srgbClr val="6B6B6B"/>
                </a:solidFill>
              </a:rPr>
              <a:t>Saturn is composed of hydrogen and helium</a:t>
            </a:r>
          </a:p>
          <a:p>
            <a:pPr>
              <a:spcBef>
                <a:spcPts val="1000"/>
              </a:spcBef>
            </a:pPr>
            <a:r>
              <a:rPr lang="en-US" sz="1200" dirty="0">
                <a:solidFill>
                  <a:srgbClr val="6B6B6B"/>
                </a:solidFill>
              </a:rPr>
              <a:t>It’s name has nothing to do with the liquid metal</a:t>
            </a:r>
          </a:p>
          <a:p>
            <a:pPr marL="0" indent="0">
              <a:spcBef>
                <a:spcPts val="1000"/>
              </a:spcBef>
              <a:spcAft>
                <a:spcPts val="1600"/>
              </a:spcAft>
              <a:buFont typeface="Poppins"/>
              <a:buNone/>
            </a:pPr>
            <a:endParaRPr lang="en-US" sz="1200" dirty="0">
              <a:solidFill>
                <a:srgbClr val="6B6B6B"/>
              </a:solidFill>
            </a:endParaRPr>
          </a:p>
        </p:txBody>
      </p:sp>
      <p:sp>
        <p:nvSpPr>
          <p:cNvPr id="12" name="Google Shape;1293;p45"/>
          <p:cNvSpPr txBox="1">
            <a:spLocks/>
          </p:cNvSpPr>
          <p:nvPr/>
        </p:nvSpPr>
        <p:spPr>
          <a:xfrm>
            <a:off x="6525694" y="1523647"/>
            <a:ext cx="2091635" cy="145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200" dirty="0">
                <a:solidFill>
                  <a:srgbClr val="6B6B6B"/>
                </a:solidFill>
              </a:rPr>
              <a:t>It’s full of iron oxide dust, which gives its reddish cast</a:t>
            </a:r>
          </a:p>
          <a:p>
            <a:pPr>
              <a:spcBef>
                <a:spcPts val="1000"/>
              </a:spcBef>
            </a:pPr>
            <a:r>
              <a:rPr lang="en-US" sz="1200" dirty="0">
                <a:solidFill>
                  <a:srgbClr val="6B6B6B"/>
                </a:solidFill>
              </a:rPr>
              <a:t>Venus has a beautiful name, but it’s terribly hot</a:t>
            </a:r>
          </a:p>
          <a:p>
            <a:pPr>
              <a:spcBef>
                <a:spcPts val="1000"/>
              </a:spcBef>
            </a:pPr>
            <a:r>
              <a:rPr lang="en-US" sz="1200" dirty="0">
                <a:solidFill>
                  <a:srgbClr val="6B6B6B"/>
                </a:solidFill>
              </a:rPr>
              <a:t>Saturn is composed of hydrogen and helium</a:t>
            </a:r>
          </a:p>
          <a:p>
            <a:pPr>
              <a:spcBef>
                <a:spcPts val="1000"/>
              </a:spcBef>
            </a:pPr>
            <a:r>
              <a:rPr lang="en-US" sz="1200" dirty="0">
                <a:solidFill>
                  <a:srgbClr val="6B6B6B"/>
                </a:solidFill>
              </a:rPr>
              <a:t>It’s name has nothing to do with the liquid metal</a:t>
            </a:r>
          </a:p>
          <a:p>
            <a:pPr marL="0" indent="0">
              <a:spcBef>
                <a:spcPts val="1000"/>
              </a:spcBef>
              <a:spcAft>
                <a:spcPts val="1600"/>
              </a:spcAft>
              <a:buFont typeface="Poppins"/>
              <a:buNone/>
            </a:pPr>
            <a:endParaRPr lang="en-US" sz="1200" dirty="0">
              <a:solidFill>
                <a:srgbClr val="6B6B6B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4B27004-923C-4426-B771-EC976ABF02CF}"/>
              </a:ext>
            </a:extLst>
          </p:cNvPr>
          <p:cNvGrpSpPr/>
          <p:nvPr/>
        </p:nvGrpSpPr>
        <p:grpSpPr>
          <a:xfrm>
            <a:off x="-7697" y="279617"/>
            <a:ext cx="9074067" cy="603807"/>
            <a:chOff x="-7697" y="279617"/>
            <a:chExt cx="9074067" cy="603807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4E3C4A4B-5274-4F71-AE99-16C2DD364417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20" name="Rectangle 5">
                <a:extLst>
                  <a:ext uri="{FF2B5EF4-FFF2-40B4-BE49-F238E27FC236}">
                    <a16:creationId xmlns:a16="http://schemas.microsoft.com/office/drawing/2014/main" id="{15AC1433-5187-46AC-8285-F02A58111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DA3E2F1F-CA7C-4BFF-BD19-9290C3BB3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8FD5726C-F99D-44E8-B1D1-4BC84162B6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4" name="Freeform 6">
            <a:extLst>
              <a:ext uri="{FF2B5EF4-FFF2-40B4-BE49-F238E27FC236}">
                <a16:creationId xmlns:a16="http://schemas.microsoft.com/office/drawing/2014/main" id="{335D803D-8867-4D2D-BF6F-FF8BE76CD588}"/>
              </a:ext>
            </a:extLst>
          </p:cNvPr>
          <p:cNvSpPr>
            <a:spLocks/>
          </p:cNvSpPr>
          <p:nvPr/>
        </p:nvSpPr>
        <p:spPr bwMode="auto">
          <a:xfrm>
            <a:off x="5174278" y="3543662"/>
            <a:ext cx="1276015" cy="1609859"/>
          </a:xfrm>
          <a:custGeom>
            <a:avLst/>
            <a:gdLst>
              <a:gd name="T0" fmla="*/ 35 w 71"/>
              <a:gd name="T1" fmla="*/ 44 h 90"/>
              <a:gd name="T2" fmla="*/ 39 w 71"/>
              <a:gd name="T3" fmla="*/ 41 h 90"/>
              <a:gd name="T4" fmla="*/ 54 w 71"/>
              <a:gd name="T5" fmla="*/ 25 h 90"/>
              <a:gd name="T6" fmla="*/ 62 w 71"/>
              <a:gd name="T7" fmla="*/ 6 h 90"/>
              <a:gd name="T8" fmla="*/ 71 w 71"/>
              <a:gd name="T9" fmla="*/ 1 h 90"/>
              <a:gd name="T10" fmla="*/ 65 w 71"/>
              <a:gd name="T11" fmla="*/ 40 h 90"/>
              <a:gd name="T12" fmla="*/ 53 w 71"/>
              <a:gd name="T13" fmla="*/ 58 h 90"/>
              <a:gd name="T14" fmla="*/ 31 w 71"/>
              <a:gd name="T15" fmla="*/ 77 h 90"/>
              <a:gd name="T16" fmla="*/ 27 w 71"/>
              <a:gd name="T17" fmla="*/ 86 h 90"/>
              <a:gd name="T18" fmla="*/ 28 w 71"/>
              <a:gd name="T19" fmla="*/ 90 h 90"/>
              <a:gd name="T20" fmla="*/ 2 w 71"/>
              <a:gd name="T21" fmla="*/ 90 h 90"/>
              <a:gd name="T22" fmla="*/ 3 w 71"/>
              <a:gd name="T23" fmla="*/ 63 h 90"/>
              <a:gd name="T24" fmla="*/ 6 w 71"/>
              <a:gd name="T25" fmla="*/ 59 h 90"/>
              <a:gd name="T26" fmla="*/ 29 w 71"/>
              <a:gd name="T27" fmla="*/ 30 h 90"/>
              <a:gd name="T28" fmla="*/ 32 w 71"/>
              <a:gd name="T29" fmla="*/ 27 h 90"/>
              <a:gd name="T30" fmla="*/ 36 w 71"/>
              <a:gd name="T31" fmla="*/ 24 h 90"/>
              <a:gd name="T32" fmla="*/ 39 w 71"/>
              <a:gd name="T33" fmla="*/ 30 h 90"/>
              <a:gd name="T34" fmla="*/ 37 w 71"/>
              <a:gd name="T35" fmla="*/ 38 h 90"/>
              <a:gd name="T36" fmla="*/ 34 w 71"/>
              <a:gd name="T37" fmla="*/ 43 h 90"/>
              <a:gd name="T38" fmla="*/ 35 w 71"/>
              <a:gd name="T39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1" h="90">
                <a:moveTo>
                  <a:pt x="35" y="44"/>
                </a:moveTo>
                <a:cubicBezTo>
                  <a:pt x="36" y="43"/>
                  <a:pt x="37" y="42"/>
                  <a:pt x="39" y="41"/>
                </a:cubicBezTo>
                <a:cubicBezTo>
                  <a:pt x="48" y="39"/>
                  <a:pt x="51" y="32"/>
                  <a:pt x="54" y="25"/>
                </a:cubicBezTo>
                <a:cubicBezTo>
                  <a:pt x="56" y="19"/>
                  <a:pt x="59" y="12"/>
                  <a:pt x="62" y="6"/>
                </a:cubicBezTo>
                <a:cubicBezTo>
                  <a:pt x="64" y="1"/>
                  <a:pt x="67" y="0"/>
                  <a:pt x="71" y="1"/>
                </a:cubicBezTo>
                <a:cubicBezTo>
                  <a:pt x="69" y="14"/>
                  <a:pt x="66" y="27"/>
                  <a:pt x="65" y="40"/>
                </a:cubicBezTo>
                <a:cubicBezTo>
                  <a:pt x="64" y="48"/>
                  <a:pt x="59" y="53"/>
                  <a:pt x="53" y="58"/>
                </a:cubicBezTo>
                <a:cubicBezTo>
                  <a:pt x="46" y="64"/>
                  <a:pt x="38" y="70"/>
                  <a:pt x="31" y="77"/>
                </a:cubicBezTo>
                <a:cubicBezTo>
                  <a:pt x="28" y="79"/>
                  <a:pt x="28" y="83"/>
                  <a:pt x="27" y="86"/>
                </a:cubicBezTo>
                <a:cubicBezTo>
                  <a:pt x="27" y="87"/>
                  <a:pt x="28" y="89"/>
                  <a:pt x="28" y="90"/>
                </a:cubicBezTo>
                <a:cubicBezTo>
                  <a:pt x="19" y="90"/>
                  <a:pt x="11" y="90"/>
                  <a:pt x="2" y="90"/>
                </a:cubicBezTo>
                <a:cubicBezTo>
                  <a:pt x="1" y="81"/>
                  <a:pt x="0" y="72"/>
                  <a:pt x="3" y="63"/>
                </a:cubicBezTo>
                <a:cubicBezTo>
                  <a:pt x="4" y="61"/>
                  <a:pt x="5" y="60"/>
                  <a:pt x="6" y="59"/>
                </a:cubicBezTo>
                <a:cubicBezTo>
                  <a:pt x="14" y="49"/>
                  <a:pt x="21" y="40"/>
                  <a:pt x="29" y="30"/>
                </a:cubicBezTo>
                <a:cubicBezTo>
                  <a:pt x="30" y="29"/>
                  <a:pt x="31" y="28"/>
                  <a:pt x="32" y="27"/>
                </a:cubicBezTo>
                <a:cubicBezTo>
                  <a:pt x="33" y="26"/>
                  <a:pt x="35" y="25"/>
                  <a:pt x="36" y="24"/>
                </a:cubicBezTo>
                <a:cubicBezTo>
                  <a:pt x="37" y="26"/>
                  <a:pt x="39" y="28"/>
                  <a:pt x="39" y="30"/>
                </a:cubicBezTo>
                <a:cubicBezTo>
                  <a:pt x="39" y="33"/>
                  <a:pt x="38" y="36"/>
                  <a:pt x="37" y="38"/>
                </a:cubicBezTo>
                <a:cubicBezTo>
                  <a:pt x="36" y="40"/>
                  <a:pt x="35" y="41"/>
                  <a:pt x="34" y="43"/>
                </a:cubicBezTo>
                <a:cubicBezTo>
                  <a:pt x="34" y="43"/>
                  <a:pt x="35" y="43"/>
                  <a:pt x="35" y="44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FDE582CC-52C6-4092-854C-889E638A295E}"/>
              </a:ext>
            </a:extLst>
          </p:cNvPr>
          <p:cNvSpPr>
            <a:spLocks/>
          </p:cNvSpPr>
          <p:nvPr/>
        </p:nvSpPr>
        <p:spPr bwMode="auto">
          <a:xfrm>
            <a:off x="2852224" y="3543662"/>
            <a:ext cx="1253762" cy="1632113"/>
          </a:xfrm>
          <a:custGeom>
            <a:avLst/>
            <a:gdLst>
              <a:gd name="T0" fmla="*/ 38 w 70"/>
              <a:gd name="T1" fmla="*/ 44 h 91"/>
              <a:gd name="T2" fmla="*/ 34 w 70"/>
              <a:gd name="T3" fmla="*/ 37 h 91"/>
              <a:gd name="T4" fmla="*/ 33 w 70"/>
              <a:gd name="T5" fmla="*/ 27 h 91"/>
              <a:gd name="T6" fmla="*/ 38 w 70"/>
              <a:gd name="T7" fmla="*/ 26 h 91"/>
              <a:gd name="T8" fmla="*/ 46 w 70"/>
              <a:gd name="T9" fmla="*/ 36 h 91"/>
              <a:gd name="T10" fmla="*/ 66 w 70"/>
              <a:gd name="T11" fmla="*/ 59 h 91"/>
              <a:gd name="T12" fmla="*/ 70 w 70"/>
              <a:gd name="T13" fmla="*/ 69 h 91"/>
              <a:gd name="T14" fmla="*/ 70 w 70"/>
              <a:gd name="T15" fmla="*/ 87 h 91"/>
              <a:gd name="T16" fmla="*/ 68 w 70"/>
              <a:gd name="T17" fmla="*/ 91 h 91"/>
              <a:gd name="T18" fmla="*/ 43 w 70"/>
              <a:gd name="T19" fmla="*/ 91 h 91"/>
              <a:gd name="T20" fmla="*/ 44 w 70"/>
              <a:gd name="T21" fmla="*/ 86 h 91"/>
              <a:gd name="T22" fmla="*/ 40 w 70"/>
              <a:gd name="T23" fmla="*/ 75 h 91"/>
              <a:gd name="T24" fmla="*/ 11 w 70"/>
              <a:gd name="T25" fmla="*/ 50 h 91"/>
              <a:gd name="T26" fmla="*/ 6 w 70"/>
              <a:gd name="T27" fmla="*/ 37 h 91"/>
              <a:gd name="T28" fmla="*/ 0 w 70"/>
              <a:gd name="T29" fmla="*/ 1 h 91"/>
              <a:gd name="T30" fmla="*/ 10 w 70"/>
              <a:gd name="T31" fmla="*/ 6 h 91"/>
              <a:gd name="T32" fmla="*/ 20 w 70"/>
              <a:gd name="T33" fmla="*/ 30 h 91"/>
              <a:gd name="T34" fmla="*/ 30 w 70"/>
              <a:gd name="T35" fmla="*/ 41 h 91"/>
              <a:gd name="T36" fmla="*/ 38 w 70"/>
              <a:gd name="T37" fmla="*/ 4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0" h="91">
                <a:moveTo>
                  <a:pt x="38" y="44"/>
                </a:moveTo>
                <a:cubicBezTo>
                  <a:pt x="36" y="41"/>
                  <a:pt x="34" y="39"/>
                  <a:pt x="34" y="37"/>
                </a:cubicBezTo>
                <a:cubicBezTo>
                  <a:pt x="33" y="34"/>
                  <a:pt x="33" y="30"/>
                  <a:pt x="33" y="27"/>
                </a:cubicBezTo>
                <a:cubicBezTo>
                  <a:pt x="34" y="24"/>
                  <a:pt x="36" y="23"/>
                  <a:pt x="38" y="26"/>
                </a:cubicBezTo>
                <a:cubicBezTo>
                  <a:pt x="41" y="29"/>
                  <a:pt x="44" y="33"/>
                  <a:pt x="46" y="36"/>
                </a:cubicBezTo>
                <a:cubicBezTo>
                  <a:pt x="53" y="44"/>
                  <a:pt x="60" y="51"/>
                  <a:pt x="66" y="59"/>
                </a:cubicBezTo>
                <a:cubicBezTo>
                  <a:pt x="68" y="62"/>
                  <a:pt x="69" y="66"/>
                  <a:pt x="70" y="69"/>
                </a:cubicBezTo>
                <a:cubicBezTo>
                  <a:pt x="70" y="75"/>
                  <a:pt x="70" y="81"/>
                  <a:pt x="70" y="87"/>
                </a:cubicBezTo>
                <a:cubicBezTo>
                  <a:pt x="70" y="89"/>
                  <a:pt x="68" y="90"/>
                  <a:pt x="68" y="91"/>
                </a:cubicBezTo>
                <a:cubicBezTo>
                  <a:pt x="59" y="91"/>
                  <a:pt x="51" y="91"/>
                  <a:pt x="43" y="91"/>
                </a:cubicBezTo>
                <a:cubicBezTo>
                  <a:pt x="43" y="89"/>
                  <a:pt x="44" y="87"/>
                  <a:pt x="44" y="86"/>
                </a:cubicBezTo>
                <a:cubicBezTo>
                  <a:pt x="44" y="82"/>
                  <a:pt x="43" y="78"/>
                  <a:pt x="40" y="75"/>
                </a:cubicBezTo>
                <a:cubicBezTo>
                  <a:pt x="30" y="67"/>
                  <a:pt x="20" y="59"/>
                  <a:pt x="11" y="50"/>
                </a:cubicBezTo>
                <a:cubicBezTo>
                  <a:pt x="8" y="47"/>
                  <a:pt x="7" y="41"/>
                  <a:pt x="6" y="37"/>
                </a:cubicBezTo>
                <a:cubicBezTo>
                  <a:pt x="4" y="25"/>
                  <a:pt x="2" y="13"/>
                  <a:pt x="0" y="1"/>
                </a:cubicBezTo>
                <a:cubicBezTo>
                  <a:pt x="5" y="0"/>
                  <a:pt x="8" y="1"/>
                  <a:pt x="10" y="6"/>
                </a:cubicBezTo>
                <a:cubicBezTo>
                  <a:pt x="13" y="14"/>
                  <a:pt x="16" y="22"/>
                  <a:pt x="20" y="30"/>
                </a:cubicBezTo>
                <a:cubicBezTo>
                  <a:pt x="22" y="35"/>
                  <a:pt x="25" y="39"/>
                  <a:pt x="30" y="41"/>
                </a:cubicBezTo>
                <a:cubicBezTo>
                  <a:pt x="33" y="41"/>
                  <a:pt x="34" y="43"/>
                  <a:pt x="38" y="44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CB25809-3EFA-4ED2-AF40-E7488C05BC74}"/>
              </a:ext>
            </a:extLst>
          </p:cNvPr>
          <p:cNvGrpSpPr/>
          <p:nvPr/>
        </p:nvGrpSpPr>
        <p:grpSpPr>
          <a:xfrm>
            <a:off x="3121664" y="1230646"/>
            <a:ext cx="3059188" cy="3703133"/>
            <a:chOff x="5326063" y="1333501"/>
            <a:chExt cx="2692400" cy="3259138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66C5084D-50E3-4DB8-AE5E-14B51888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1638" y="1631951"/>
              <a:ext cx="1266825" cy="585788"/>
            </a:xfrm>
            <a:custGeom>
              <a:avLst/>
              <a:gdLst>
                <a:gd name="T0" fmla="*/ 1 w 335"/>
                <a:gd name="T1" fmla="*/ 94 h 155"/>
                <a:gd name="T2" fmla="*/ 1 w 335"/>
                <a:gd name="T3" fmla="*/ 46 h 155"/>
                <a:gd name="T4" fmla="*/ 5 w 335"/>
                <a:gd name="T5" fmla="*/ 40 h 155"/>
                <a:gd name="T6" fmla="*/ 32 w 335"/>
                <a:gd name="T7" fmla="*/ 17 h 155"/>
                <a:gd name="T8" fmla="*/ 48 w 335"/>
                <a:gd name="T9" fmla="*/ 4 h 155"/>
                <a:gd name="T10" fmla="*/ 95 w 335"/>
                <a:gd name="T11" fmla="*/ 12 h 155"/>
                <a:gd name="T12" fmla="*/ 158 w 335"/>
                <a:gd name="T13" fmla="*/ 27 h 155"/>
                <a:gd name="T14" fmla="*/ 256 w 335"/>
                <a:gd name="T15" fmla="*/ 31 h 155"/>
                <a:gd name="T16" fmla="*/ 327 w 335"/>
                <a:gd name="T17" fmla="*/ 32 h 155"/>
                <a:gd name="T18" fmla="*/ 332 w 335"/>
                <a:gd name="T19" fmla="*/ 40 h 155"/>
                <a:gd name="T20" fmla="*/ 314 w 335"/>
                <a:gd name="T21" fmla="*/ 64 h 155"/>
                <a:gd name="T22" fmla="*/ 294 w 335"/>
                <a:gd name="T23" fmla="*/ 72 h 155"/>
                <a:gd name="T24" fmla="*/ 280 w 335"/>
                <a:gd name="T25" fmla="*/ 72 h 155"/>
                <a:gd name="T26" fmla="*/ 265 w 335"/>
                <a:gd name="T27" fmla="*/ 84 h 155"/>
                <a:gd name="T28" fmla="*/ 238 w 335"/>
                <a:gd name="T29" fmla="*/ 100 h 155"/>
                <a:gd name="T30" fmla="*/ 218 w 335"/>
                <a:gd name="T31" fmla="*/ 100 h 155"/>
                <a:gd name="T32" fmla="*/ 211 w 335"/>
                <a:gd name="T33" fmla="*/ 105 h 155"/>
                <a:gd name="T34" fmla="*/ 155 w 335"/>
                <a:gd name="T35" fmla="*/ 134 h 155"/>
                <a:gd name="T36" fmla="*/ 131 w 335"/>
                <a:gd name="T37" fmla="*/ 123 h 155"/>
                <a:gd name="T38" fmla="*/ 124 w 335"/>
                <a:gd name="T39" fmla="*/ 125 h 155"/>
                <a:gd name="T40" fmla="*/ 55 w 335"/>
                <a:gd name="T41" fmla="*/ 154 h 155"/>
                <a:gd name="T42" fmla="*/ 10 w 335"/>
                <a:gd name="T43" fmla="*/ 149 h 155"/>
                <a:gd name="T44" fmla="*/ 1 w 335"/>
                <a:gd name="T45" fmla="*/ 139 h 155"/>
                <a:gd name="T46" fmla="*/ 1 w 335"/>
                <a:gd name="T47" fmla="*/ 9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5" h="155">
                  <a:moveTo>
                    <a:pt x="1" y="94"/>
                  </a:moveTo>
                  <a:cubicBezTo>
                    <a:pt x="1" y="78"/>
                    <a:pt x="1" y="62"/>
                    <a:pt x="1" y="46"/>
                  </a:cubicBezTo>
                  <a:cubicBezTo>
                    <a:pt x="1" y="43"/>
                    <a:pt x="0" y="40"/>
                    <a:pt x="5" y="40"/>
                  </a:cubicBezTo>
                  <a:cubicBezTo>
                    <a:pt x="22" y="42"/>
                    <a:pt x="27" y="29"/>
                    <a:pt x="32" y="17"/>
                  </a:cubicBezTo>
                  <a:cubicBezTo>
                    <a:pt x="35" y="9"/>
                    <a:pt x="40" y="6"/>
                    <a:pt x="48" y="4"/>
                  </a:cubicBezTo>
                  <a:cubicBezTo>
                    <a:pt x="65" y="0"/>
                    <a:pt x="80" y="5"/>
                    <a:pt x="95" y="12"/>
                  </a:cubicBezTo>
                  <a:cubicBezTo>
                    <a:pt x="115" y="21"/>
                    <a:pt x="136" y="24"/>
                    <a:pt x="158" y="27"/>
                  </a:cubicBezTo>
                  <a:cubicBezTo>
                    <a:pt x="190" y="30"/>
                    <a:pt x="223" y="30"/>
                    <a:pt x="256" y="31"/>
                  </a:cubicBezTo>
                  <a:cubicBezTo>
                    <a:pt x="280" y="32"/>
                    <a:pt x="303" y="32"/>
                    <a:pt x="327" y="32"/>
                  </a:cubicBezTo>
                  <a:cubicBezTo>
                    <a:pt x="334" y="32"/>
                    <a:pt x="335" y="34"/>
                    <a:pt x="332" y="40"/>
                  </a:cubicBezTo>
                  <a:cubicBezTo>
                    <a:pt x="328" y="49"/>
                    <a:pt x="322" y="57"/>
                    <a:pt x="314" y="64"/>
                  </a:cubicBezTo>
                  <a:cubicBezTo>
                    <a:pt x="308" y="69"/>
                    <a:pt x="302" y="72"/>
                    <a:pt x="294" y="72"/>
                  </a:cubicBezTo>
                  <a:cubicBezTo>
                    <a:pt x="289" y="72"/>
                    <a:pt x="285" y="73"/>
                    <a:pt x="280" y="72"/>
                  </a:cubicBezTo>
                  <a:cubicBezTo>
                    <a:pt x="272" y="72"/>
                    <a:pt x="264" y="70"/>
                    <a:pt x="265" y="84"/>
                  </a:cubicBezTo>
                  <a:cubicBezTo>
                    <a:pt x="266" y="91"/>
                    <a:pt x="250" y="100"/>
                    <a:pt x="238" y="100"/>
                  </a:cubicBezTo>
                  <a:cubicBezTo>
                    <a:pt x="232" y="101"/>
                    <a:pt x="225" y="101"/>
                    <a:pt x="218" y="100"/>
                  </a:cubicBezTo>
                  <a:cubicBezTo>
                    <a:pt x="214" y="100"/>
                    <a:pt x="212" y="102"/>
                    <a:pt x="211" y="105"/>
                  </a:cubicBezTo>
                  <a:cubicBezTo>
                    <a:pt x="202" y="126"/>
                    <a:pt x="178" y="139"/>
                    <a:pt x="155" y="134"/>
                  </a:cubicBezTo>
                  <a:cubicBezTo>
                    <a:pt x="147" y="132"/>
                    <a:pt x="138" y="129"/>
                    <a:pt x="131" y="123"/>
                  </a:cubicBezTo>
                  <a:cubicBezTo>
                    <a:pt x="129" y="122"/>
                    <a:pt x="126" y="121"/>
                    <a:pt x="124" y="125"/>
                  </a:cubicBezTo>
                  <a:cubicBezTo>
                    <a:pt x="109" y="152"/>
                    <a:pt x="82" y="155"/>
                    <a:pt x="55" y="154"/>
                  </a:cubicBezTo>
                  <a:cubicBezTo>
                    <a:pt x="40" y="154"/>
                    <a:pt x="25" y="153"/>
                    <a:pt x="10" y="149"/>
                  </a:cubicBezTo>
                  <a:cubicBezTo>
                    <a:pt x="4" y="148"/>
                    <a:pt x="1" y="146"/>
                    <a:pt x="1" y="139"/>
                  </a:cubicBezTo>
                  <a:cubicBezTo>
                    <a:pt x="2" y="124"/>
                    <a:pt x="1" y="109"/>
                    <a:pt x="1" y="9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D50D976-3CD5-4AF4-8605-7F9DA134F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063" y="1635126"/>
              <a:ext cx="1247775" cy="588963"/>
            </a:xfrm>
            <a:custGeom>
              <a:avLst/>
              <a:gdLst>
                <a:gd name="T0" fmla="*/ 330 w 330"/>
                <a:gd name="T1" fmla="*/ 93 h 156"/>
                <a:gd name="T2" fmla="*/ 330 w 330"/>
                <a:gd name="T3" fmla="*/ 139 h 156"/>
                <a:gd name="T4" fmla="*/ 324 w 330"/>
                <a:gd name="T5" fmla="*/ 147 h 156"/>
                <a:gd name="T6" fmla="*/ 246 w 330"/>
                <a:gd name="T7" fmla="*/ 151 h 156"/>
                <a:gd name="T8" fmla="*/ 212 w 330"/>
                <a:gd name="T9" fmla="*/ 130 h 156"/>
                <a:gd name="T10" fmla="*/ 207 w 330"/>
                <a:gd name="T11" fmla="*/ 124 h 156"/>
                <a:gd name="T12" fmla="*/ 198 w 330"/>
                <a:gd name="T13" fmla="*/ 123 h 156"/>
                <a:gd name="T14" fmla="*/ 132 w 330"/>
                <a:gd name="T15" fmla="*/ 119 h 156"/>
                <a:gd name="T16" fmla="*/ 124 w 330"/>
                <a:gd name="T17" fmla="*/ 107 h 156"/>
                <a:gd name="T18" fmla="*/ 113 w 330"/>
                <a:gd name="T19" fmla="*/ 99 h 156"/>
                <a:gd name="T20" fmla="*/ 81 w 330"/>
                <a:gd name="T21" fmla="*/ 96 h 156"/>
                <a:gd name="T22" fmla="*/ 67 w 330"/>
                <a:gd name="T23" fmla="*/ 76 h 156"/>
                <a:gd name="T24" fmla="*/ 60 w 330"/>
                <a:gd name="T25" fmla="*/ 71 h 156"/>
                <a:gd name="T26" fmla="*/ 25 w 330"/>
                <a:gd name="T27" fmla="*/ 67 h 156"/>
                <a:gd name="T28" fmla="*/ 1 w 330"/>
                <a:gd name="T29" fmla="*/ 37 h 156"/>
                <a:gd name="T30" fmla="*/ 5 w 330"/>
                <a:gd name="T31" fmla="*/ 31 h 156"/>
                <a:gd name="T32" fmla="*/ 11 w 330"/>
                <a:gd name="T33" fmla="*/ 31 h 156"/>
                <a:gd name="T34" fmla="*/ 121 w 330"/>
                <a:gd name="T35" fmla="*/ 30 h 156"/>
                <a:gd name="T36" fmla="*/ 213 w 330"/>
                <a:gd name="T37" fmla="*/ 19 h 156"/>
                <a:gd name="T38" fmla="*/ 256 w 330"/>
                <a:gd name="T39" fmla="*/ 3 h 156"/>
                <a:gd name="T40" fmla="*/ 288 w 330"/>
                <a:gd name="T41" fmla="*/ 4 h 156"/>
                <a:gd name="T42" fmla="*/ 299 w 330"/>
                <a:gd name="T43" fmla="*/ 15 h 156"/>
                <a:gd name="T44" fmla="*/ 306 w 330"/>
                <a:gd name="T45" fmla="*/ 31 h 156"/>
                <a:gd name="T46" fmla="*/ 322 w 330"/>
                <a:gd name="T47" fmla="*/ 39 h 156"/>
                <a:gd name="T48" fmla="*/ 330 w 330"/>
                <a:gd name="T49" fmla="*/ 46 h 156"/>
                <a:gd name="T50" fmla="*/ 330 w 330"/>
                <a:gd name="T51" fmla="*/ 9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156">
                  <a:moveTo>
                    <a:pt x="330" y="93"/>
                  </a:moveTo>
                  <a:cubicBezTo>
                    <a:pt x="330" y="108"/>
                    <a:pt x="330" y="124"/>
                    <a:pt x="330" y="139"/>
                  </a:cubicBezTo>
                  <a:cubicBezTo>
                    <a:pt x="330" y="144"/>
                    <a:pt x="329" y="147"/>
                    <a:pt x="324" y="147"/>
                  </a:cubicBezTo>
                  <a:cubicBezTo>
                    <a:pt x="298" y="152"/>
                    <a:pt x="272" y="156"/>
                    <a:pt x="246" y="151"/>
                  </a:cubicBezTo>
                  <a:cubicBezTo>
                    <a:pt x="231" y="149"/>
                    <a:pt x="220" y="142"/>
                    <a:pt x="212" y="130"/>
                  </a:cubicBezTo>
                  <a:cubicBezTo>
                    <a:pt x="210" y="128"/>
                    <a:pt x="208" y="126"/>
                    <a:pt x="207" y="124"/>
                  </a:cubicBezTo>
                  <a:cubicBezTo>
                    <a:pt x="204" y="120"/>
                    <a:pt x="202" y="120"/>
                    <a:pt x="198" y="123"/>
                  </a:cubicBezTo>
                  <a:cubicBezTo>
                    <a:pt x="177" y="138"/>
                    <a:pt x="150" y="137"/>
                    <a:pt x="132" y="119"/>
                  </a:cubicBezTo>
                  <a:cubicBezTo>
                    <a:pt x="128" y="116"/>
                    <a:pt x="125" y="112"/>
                    <a:pt x="124" y="107"/>
                  </a:cubicBezTo>
                  <a:cubicBezTo>
                    <a:pt x="123" y="100"/>
                    <a:pt x="119" y="99"/>
                    <a:pt x="113" y="99"/>
                  </a:cubicBezTo>
                  <a:cubicBezTo>
                    <a:pt x="102" y="99"/>
                    <a:pt x="92" y="100"/>
                    <a:pt x="81" y="96"/>
                  </a:cubicBezTo>
                  <a:cubicBezTo>
                    <a:pt x="72" y="92"/>
                    <a:pt x="68" y="85"/>
                    <a:pt x="67" y="76"/>
                  </a:cubicBezTo>
                  <a:cubicBezTo>
                    <a:pt x="67" y="70"/>
                    <a:pt x="65" y="70"/>
                    <a:pt x="60" y="71"/>
                  </a:cubicBezTo>
                  <a:cubicBezTo>
                    <a:pt x="48" y="72"/>
                    <a:pt x="35" y="74"/>
                    <a:pt x="25" y="67"/>
                  </a:cubicBezTo>
                  <a:cubicBezTo>
                    <a:pt x="14" y="59"/>
                    <a:pt x="6" y="50"/>
                    <a:pt x="1" y="37"/>
                  </a:cubicBezTo>
                  <a:cubicBezTo>
                    <a:pt x="0" y="33"/>
                    <a:pt x="1" y="31"/>
                    <a:pt x="5" y="31"/>
                  </a:cubicBezTo>
                  <a:cubicBezTo>
                    <a:pt x="7" y="32"/>
                    <a:pt x="9" y="31"/>
                    <a:pt x="11" y="31"/>
                  </a:cubicBezTo>
                  <a:cubicBezTo>
                    <a:pt x="47" y="33"/>
                    <a:pt x="84" y="30"/>
                    <a:pt x="121" y="30"/>
                  </a:cubicBezTo>
                  <a:cubicBezTo>
                    <a:pt x="152" y="29"/>
                    <a:pt x="183" y="27"/>
                    <a:pt x="213" y="19"/>
                  </a:cubicBezTo>
                  <a:cubicBezTo>
                    <a:pt x="228" y="15"/>
                    <a:pt x="241" y="7"/>
                    <a:pt x="256" y="3"/>
                  </a:cubicBezTo>
                  <a:cubicBezTo>
                    <a:pt x="267" y="0"/>
                    <a:pt x="277" y="2"/>
                    <a:pt x="288" y="4"/>
                  </a:cubicBezTo>
                  <a:cubicBezTo>
                    <a:pt x="293" y="6"/>
                    <a:pt x="297" y="10"/>
                    <a:pt x="299" y="15"/>
                  </a:cubicBezTo>
                  <a:cubicBezTo>
                    <a:pt x="301" y="21"/>
                    <a:pt x="302" y="26"/>
                    <a:pt x="306" y="31"/>
                  </a:cubicBezTo>
                  <a:cubicBezTo>
                    <a:pt x="310" y="36"/>
                    <a:pt x="315" y="40"/>
                    <a:pt x="322" y="39"/>
                  </a:cubicBezTo>
                  <a:cubicBezTo>
                    <a:pt x="328" y="38"/>
                    <a:pt x="330" y="41"/>
                    <a:pt x="330" y="46"/>
                  </a:cubicBezTo>
                  <a:cubicBezTo>
                    <a:pt x="330" y="62"/>
                    <a:pt x="330" y="77"/>
                    <a:pt x="330" y="9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7B5FB03C-E28B-45B3-AC02-121287A01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063" y="2270126"/>
              <a:ext cx="1125537" cy="909638"/>
            </a:xfrm>
            <a:custGeom>
              <a:avLst/>
              <a:gdLst>
                <a:gd name="T0" fmla="*/ 203 w 298"/>
                <a:gd name="T1" fmla="*/ 1 h 241"/>
                <a:gd name="T2" fmla="*/ 263 w 298"/>
                <a:gd name="T3" fmla="*/ 12 h 241"/>
                <a:gd name="T4" fmla="*/ 276 w 298"/>
                <a:gd name="T5" fmla="*/ 92 h 241"/>
                <a:gd name="T6" fmla="*/ 172 w 298"/>
                <a:gd name="T7" fmla="*/ 143 h 241"/>
                <a:gd name="T8" fmla="*/ 98 w 298"/>
                <a:gd name="T9" fmla="*/ 151 h 241"/>
                <a:gd name="T10" fmla="*/ 68 w 298"/>
                <a:gd name="T11" fmla="*/ 182 h 241"/>
                <a:gd name="T12" fmla="*/ 83 w 298"/>
                <a:gd name="T13" fmla="*/ 204 h 241"/>
                <a:gd name="T14" fmla="*/ 94 w 298"/>
                <a:gd name="T15" fmla="*/ 213 h 241"/>
                <a:gd name="T16" fmla="*/ 83 w 298"/>
                <a:gd name="T17" fmla="*/ 219 h 241"/>
                <a:gd name="T18" fmla="*/ 52 w 298"/>
                <a:gd name="T19" fmla="*/ 235 h 241"/>
                <a:gd name="T20" fmla="*/ 40 w 298"/>
                <a:gd name="T21" fmla="*/ 238 h 241"/>
                <a:gd name="T22" fmla="*/ 8 w 298"/>
                <a:gd name="T23" fmla="*/ 208 h 241"/>
                <a:gd name="T24" fmla="*/ 7 w 298"/>
                <a:gd name="T25" fmla="*/ 164 h 241"/>
                <a:gd name="T26" fmla="*/ 67 w 298"/>
                <a:gd name="T27" fmla="*/ 106 h 241"/>
                <a:gd name="T28" fmla="*/ 135 w 298"/>
                <a:gd name="T29" fmla="*/ 95 h 241"/>
                <a:gd name="T30" fmla="*/ 229 w 298"/>
                <a:gd name="T31" fmla="*/ 73 h 241"/>
                <a:gd name="T32" fmla="*/ 244 w 298"/>
                <a:gd name="T33" fmla="*/ 51 h 241"/>
                <a:gd name="T34" fmla="*/ 236 w 298"/>
                <a:gd name="T35" fmla="*/ 43 h 241"/>
                <a:gd name="T36" fmla="*/ 210 w 298"/>
                <a:gd name="T37" fmla="*/ 53 h 241"/>
                <a:gd name="T38" fmla="*/ 157 w 298"/>
                <a:gd name="T39" fmla="*/ 57 h 241"/>
                <a:gd name="T40" fmla="*/ 149 w 298"/>
                <a:gd name="T41" fmla="*/ 41 h 241"/>
                <a:gd name="T42" fmla="*/ 185 w 298"/>
                <a:gd name="T43" fmla="*/ 2 h 241"/>
                <a:gd name="T44" fmla="*/ 203 w 298"/>
                <a:gd name="T45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241">
                  <a:moveTo>
                    <a:pt x="203" y="1"/>
                  </a:moveTo>
                  <a:cubicBezTo>
                    <a:pt x="224" y="1"/>
                    <a:pt x="244" y="3"/>
                    <a:pt x="263" y="12"/>
                  </a:cubicBezTo>
                  <a:cubicBezTo>
                    <a:pt x="298" y="27"/>
                    <a:pt x="298" y="70"/>
                    <a:pt x="276" y="92"/>
                  </a:cubicBezTo>
                  <a:cubicBezTo>
                    <a:pt x="247" y="122"/>
                    <a:pt x="211" y="136"/>
                    <a:pt x="172" y="143"/>
                  </a:cubicBezTo>
                  <a:cubicBezTo>
                    <a:pt x="147" y="147"/>
                    <a:pt x="122" y="148"/>
                    <a:pt x="98" y="151"/>
                  </a:cubicBezTo>
                  <a:cubicBezTo>
                    <a:pt x="78" y="153"/>
                    <a:pt x="66" y="165"/>
                    <a:pt x="68" y="182"/>
                  </a:cubicBezTo>
                  <a:cubicBezTo>
                    <a:pt x="69" y="192"/>
                    <a:pt x="75" y="199"/>
                    <a:pt x="83" y="204"/>
                  </a:cubicBezTo>
                  <a:cubicBezTo>
                    <a:pt x="87" y="207"/>
                    <a:pt x="94" y="209"/>
                    <a:pt x="94" y="213"/>
                  </a:cubicBezTo>
                  <a:cubicBezTo>
                    <a:pt x="94" y="218"/>
                    <a:pt x="86" y="216"/>
                    <a:pt x="83" y="219"/>
                  </a:cubicBezTo>
                  <a:cubicBezTo>
                    <a:pt x="73" y="225"/>
                    <a:pt x="61" y="227"/>
                    <a:pt x="52" y="235"/>
                  </a:cubicBezTo>
                  <a:cubicBezTo>
                    <a:pt x="49" y="238"/>
                    <a:pt x="45" y="241"/>
                    <a:pt x="40" y="238"/>
                  </a:cubicBezTo>
                  <a:cubicBezTo>
                    <a:pt x="28" y="230"/>
                    <a:pt x="15" y="223"/>
                    <a:pt x="8" y="208"/>
                  </a:cubicBezTo>
                  <a:cubicBezTo>
                    <a:pt x="0" y="194"/>
                    <a:pt x="2" y="179"/>
                    <a:pt x="7" y="164"/>
                  </a:cubicBezTo>
                  <a:cubicBezTo>
                    <a:pt x="16" y="133"/>
                    <a:pt x="39" y="117"/>
                    <a:pt x="67" y="106"/>
                  </a:cubicBezTo>
                  <a:cubicBezTo>
                    <a:pt x="89" y="97"/>
                    <a:pt x="112" y="95"/>
                    <a:pt x="135" y="95"/>
                  </a:cubicBezTo>
                  <a:cubicBezTo>
                    <a:pt x="168" y="94"/>
                    <a:pt x="199" y="86"/>
                    <a:pt x="229" y="73"/>
                  </a:cubicBezTo>
                  <a:cubicBezTo>
                    <a:pt x="243" y="68"/>
                    <a:pt x="245" y="63"/>
                    <a:pt x="244" y="51"/>
                  </a:cubicBezTo>
                  <a:cubicBezTo>
                    <a:pt x="244" y="46"/>
                    <a:pt x="241" y="44"/>
                    <a:pt x="236" y="43"/>
                  </a:cubicBezTo>
                  <a:cubicBezTo>
                    <a:pt x="225" y="41"/>
                    <a:pt x="217" y="47"/>
                    <a:pt x="210" y="53"/>
                  </a:cubicBezTo>
                  <a:cubicBezTo>
                    <a:pt x="193" y="66"/>
                    <a:pt x="175" y="62"/>
                    <a:pt x="157" y="57"/>
                  </a:cubicBezTo>
                  <a:cubicBezTo>
                    <a:pt x="151" y="55"/>
                    <a:pt x="148" y="48"/>
                    <a:pt x="149" y="41"/>
                  </a:cubicBezTo>
                  <a:cubicBezTo>
                    <a:pt x="154" y="22"/>
                    <a:pt x="165" y="7"/>
                    <a:pt x="185" y="2"/>
                  </a:cubicBezTo>
                  <a:cubicBezTo>
                    <a:pt x="190" y="0"/>
                    <a:pt x="197" y="1"/>
                    <a:pt x="203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97A4E7AA-D07F-43DF-A9F1-B6243ED4B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2806701"/>
              <a:ext cx="842962" cy="773113"/>
            </a:xfrm>
            <a:custGeom>
              <a:avLst/>
              <a:gdLst>
                <a:gd name="T0" fmla="*/ 85 w 223"/>
                <a:gd name="T1" fmla="*/ 182 h 205"/>
                <a:gd name="T2" fmla="*/ 41 w 223"/>
                <a:gd name="T3" fmla="*/ 204 h 205"/>
                <a:gd name="T4" fmla="*/ 35 w 223"/>
                <a:gd name="T5" fmla="*/ 203 h 205"/>
                <a:gd name="T6" fmla="*/ 3 w 223"/>
                <a:gd name="T7" fmla="*/ 164 h 205"/>
                <a:gd name="T8" fmla="*/ 17 w 223"/>
                <a:gd name="T9" fmla="*/ 124 h 205"/>
                <a:gd name="T10" fmla="*/ 94 w 223"/>
                <a:gd name="T11" fmla="*/ 80 h 205"/>
                <a:gd name="T12" fmla="*/ 141 w 223"/>
                <a:gd name="T13" fmla="*/ 57 h 205"/>
                <a:gd name="T14" fmla="*/ 151 w 223"/>
                <a:gd name="T15" fmla="*/ 33 h 205"/>
                <a:gd name="T16" fmla="*/ 138 w 223"/>
                <a:gd name="T17" fmla="*/ 15 h 205"/>
                <a:gd name="T18" fmla="*/ 160 w 223"/>
                <a:gd name="T19" fmla="*/ 11 h 205"/>
                <a:gd name="T20" fmla="*/ 196 w 223"/>
                <a:gd name="T21" fmla="*/ 2 h 205"/>
                <a:gd name="T22" fmla="*/ 207 w 223"/>
                <a:gd name="T23" fmla="*/ 6 h 205"/>
                <a:gd name="T24" fmla="*/ 201 w 223"/>
                <a:gd name="T25" fmla="*/ 76 h 205"/>
                <a:gd name="T26" fmla="*/ 132 w 223"/>
                <a:gd name="T27" fmla="*/ 114 h 205"/>
                <a:gd name="T28" fmla="*/ 80 w 223"/>
                <a:gd name="T29" fmla="*/ 133 h 205"/>
                <a:gd name="T30" fmla="*/ 63 w 223"/>
                <a:gd name="T31" fmla="*/ 153 h 205"/>
                <a:gd name="T32" fmla="*/ 73 w 223"/>
                <a:gd name="T33" fmla="*/ 174 h 205"/>
                <a:gd name="T34" fmla="*/ 85 w 223"/>
                <a:gd name="T35" fmla="*/ 18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" h="205">
                  <a:moveTo>
                    <a:pt x="85" y="182"/>
                  </a:moveTo>
                  <a:cubicBezTo>
                    <a:pt x="68" y="186"/>
                    <a:pt x="53" y="193"/>
                    <a:pt x="41" y="204"/>
                  </a:cubicBezTo>
                  <a:cubicBezTo>
                    <a:pt x="39" y="205"/>
                    <a:pt x="37" y="204"/>
                    <a:pt x="35" y="203"/>
                  </a:cubicBezTo>
                  <a:cubicBezTo>
                    <a:pt x="18" y="196"/>
                    <a:pt x="6" y="182"/>
                    <a:pt x="3" y="164"/>
                  </a:cubicBezTo>
                  <a:cubicBezTo>
                    <a:pt x="0" y="149"/>
                    <a:pt x="6" y="134"/>
                    <a:pt x="17" y="124"/>
                  </a:cubicBezTo>
                  <a:cubicBezTo>
                    <a:pt x="38" y="102"/>
                    <a:pt x="64" y="88"/>
                    <a:pt x="94" y="80"/>
                  </a:cubicBezTo>
                  <a:cubicBezTo>
                    <a:pt x="111" y="75"/>
                    <a:pt x="128" y="70"/>
                    <a:pt x="141" y="57"/>
                  </a:cubicBezTo>
                  <a:cubicBezTo>
                    <a:pt x="148" y="50"/>
                    <a:pt x="151" y="43"/>
                    <a:pt x="151" y="33"/>
                  </a:cubicBezTo>
                  <a:cubicBezTo>
                    <a:pt x="151" y="24"/>
                    <a:pt x="144" y="20"/>
                    <a:pt x="138" y="15"/>
                  </a:cubicBezTo>
                  <a:cubicBezTo>
                    <a:pt x="145" y="12"/>
                    <a:pt x="153" y="12"/>
                    <a:pt x="160" y="11"/>
                  </a:cubicBezTo>
                  <a:cubicBezTo>
                    <a:pt x="172" y="9"/>
                    <a:pt x="184" y="6"/>
                    <a:pt x="196" y="2"/>
                  </a:cubicBezTo>
                  <a:cubicBezTo>
                    <a:pt x="201" y="0"/>
                    <a:pt x="204" y="1"/>
                    <a:pt x="207" y="6"/>
                  </a:cubicBezTo>
                  <a:cubicBezTo>
                    <a:pt x="218" y="25"/>
                    <a:pt x="223" y="56"/>
                    <a:pt x="201" y="76"/>
                  </a:cubicBezTo>
                  <a:cubicBezTo>
                    <a:pt x="181" y="95"/>
                    <a:pt x="158" y="106"/>
                    <a:pt x="132" y="114"/>
                  </a:cubicBezTo>
                  <a:cubicBezTo>
                    <a:pt x="115" y="120"/>
                    <a:pt x="96" y="123"/>
                    <a:pt x="80" y="133"/>
                  </a:cubicBezTo>
                  <a:cubicBezTo>
                    <a:pt x="72" y="137"/>
                    <a:pt x="63" y="141"/>
                    <a:pt x="63" y="153"/>
                  </a:cubicBezTo>
                  <a:cubicBezTo>
                    <a:pt x="62" y="162"/>
                    <a:pt x="66" y="169"/>
                    <a:pt x="73" y="174"/>
                  </a:cubicBezTo>
                  <a:cubicBezTo>
                    <a:pt x="76" y="177"/>
                    <a:pt x="80" y="179"/>
                    <a:pt x="85" y="18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E0398669-E36D-45EC-868E-501FEC5C7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1333501"/>
              <a:ext cx="358775" cy="1268413"/>
            </a:xfrm>
            <a:custGeom>
              <a:avLst/>
              <a:gdLst>
                <a:gd name="T0" fmla="*/ 36 w 95"/>
                <a:gd name="T1" fmla="*/ 212 h 336"/>
                <a:gd name="T2" fmla="*/ 36 w 95"/>
                <a:gd name="T3" fmla="*/ 99 h 336"/>
                <a:gd name="T4" fmla="*/ 30 w 95"/>
                <a:gd name="T5" fmla="*/ 87 h 336"/>
                <a:gd name="T6" fmla="*/ 19 w 95"/>
                <a:gd name="T7" fmla="*/ 17 h 336"/>
                <a:gd name="T8" fmla="*/ 58 w 95"/>
                <a:gd name="T9" fmla="*/ 4 h 336"/>
                <a:gd name="T10" fmla="*/ 91 w 95"/>
                <a:gd name="T11" fmla="*/ 37 h 336"/>
                <a:gd name="T12" fmla="*/ 81 w 95"/>
                <a:gd name="T13" fmla="*/ 80 h 336"/>
                <a:gd name="T14" fmla="*/ 78 w 95"/>
                <a:gd name="T15" fmla="*/ 82 h 336"/>
                <a:gd name="T16" fmla="*/ 67 w 95"/>
                <a:gd name="T17" fmla="*/ 107 h 336"/>
                <a:gd name="T18" fmla="*/ 67 w 95"/>
                <a:gd name="T19" fmla="*/ 322 h 336"/>
                <a:gd name="T20" fmla="*/ 56 w 95"/>
                <a:gd name="T21" fmla="*/ 333 h 336"/>
                <a:gd name="T22" fmla="*/ 37 w 95"/>
                <a:gd name="T23" fmla="*/ 332 h 336"/>
                <a:gd name="T24" fmla="*/ 36 w 95"/>
                <a:gd name="T25" fmla="*/ 312 h 336"/>
                <a:gd name="T26" fmla="*/ 36 w 95"/>
                <a:gd name="T27" fmla="*/ 212 h 336"/>
                <a:gd name="T28" fmla="*/ 36 w 95"/>
                <a:gd name="T29" fmla="*/ 21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336">
                  <a:moveTo>
                    <a:pt x="36" y="212"/>
                  </a:moveTo>
                  <a:cubicBezTo>
                    <a:pt x="36" y="174"/>
                    <a:pt x="36" y="137"/>
                    <a:pt x="36" y="99"/>
                  </a:cubicBezTo>
                  <a:cubicBezTo>
                    <a:pt x="36" y="94"/>
                    <a:pt x="35" y="91"/>
                    <a:pt x="30" y="87"/>
                  </a:cubicBezTo>
                  <a:cubicBezTo>
                    <a:pt x="4" y="71"/>
                    <a:pt x="0" y="41"/>
                    <a:pt x="19" y="17"/>
                  </a:cubicBezTo>
                  <a:cubicBezTo>
                    <a:pt x="26" y="7"/>
                    <a:pt x="47" y="0"/>
                    <a:pt x="58" y="4"/>
                  </a:cubicBezTo>
                  <a:cubicBezTo>
                    <a:pt x="74" y="9"/>
                    <a:pt x="87" y="18"/>
                    <a:pt x="91" y="37"/>
                  </a:cubicBezTo>
                  <a:cubicBezTo>
                    <a:pt x="95" y="53"/>
                    <a:pt x="92" y="67"/>
                    <a:pt x="81" y="80"/>
                  </a:cubicBezTo>
                  <a:cubicBezTo>
                    <a:pt x="80" y="80"/>
                    <a:pt x="79" y="82"/>
                    <a:pt x="78" y="82"/>
                  </a:cubicBezTo>
                  <a:cubicBezTo>
                    <a:pt x="66" y="86"/>
                    <a:pt x="67" y="96"/>
                    <a:pt x="67" y="107"/>
                  </a:cubicBezTo>
                  <a:cubicBezTo>
                    <a:pt x="67" y="179"/>
                    <a:pt x="67" y="250"/>
                    <a:pt x="67" y="322"/>
                  </a:cubicBezTo>
                  <a:cubicBezTo>
                    <a:pt x="67" y="331"/>
                    <a:pt x="65" y="335"/>
                    <a:pt x="56" y="333"/>
                  </a:cubicBezTo>
                  <a:cubicBezTo>
                    <a:pt x="50" y="332"/>
                    <a:pt x="41" y="336"/>
                    <a:pt x="37" y="332"/>
                  </a:cubicBezTo>
                  <a:cubicBezTo>
                    <a:pt x="33" y="327"/>
                    <a:pt x="36" y="319"/>
                    <a:pt x="36" y="312"/>
                  </a:cubicBezTo>
                  <a:cubicBezTo>
                    <a:pt x="36" y="279"/>
                    <a:pt x="36" y="245"/>
                    <a:pt x="36" y="212"/>
                  </a:cubicBezTo>
                  <a:cubicBezTo>
                    <a:pt x="36" y="212"/>
                    <a:pt x="36" y="212"/>
                    <a:pt x="36" y="21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19CDCC81-58E1-498C-8324-E895190F4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3225801"/>
              <a:ext cx="684212" cy="671513"/>
            </a:xfrm>
            <a:custGeom>
              <a:avLst/>
              <a:gdLst>
                <a:gd name="T0" fmla="*/ 88 w 181"/>
                <a:gd name="T1" fmla="*/ 24 h 178"/>
                <a:gd name="T2" fmla="*/ 88 w 181"/>
                <a:gd name="T3" fmla="*/ 48 h 178"/>
                <a:gd name="T4" fmla="*/ 74 w 181"/>
                <a:gd name="T5" fmla="*/ 66 h 178"/>
                <a:gd name="T6" fmla="*/ 61 w 181"/>
                <a:gd name="T7" fmla="*/ 56 h 178"/>
                <a:gd name="T8" fmla="*/ 61 w 181"/>
                <a:gd name="T9" fmla="*/ 45 h 178"/>
                <a:gd name="T10" fmla="*/ 78 w 181"/>
                <a:gd name="T11" fmla="*/ 23 h 178"/>
                <a:gd name="T12" fmla="*/ 133 w 181"/>
                <a:gd name="T13" fmla="*/ 5 h 178"/>
                <a:gd name="T14" fmla="*/ 153 w 181"/>
                <a:gd name="T15" fmla="*/ 10 h 178"/>
                <a:gd name="T16" fmla="*/ 136 w 181"/>
                <a:gd name="T17" fmla="*/ 98 h 178"/>
                <a:gd name="T18" fmla="*/ 73 w 181"/>
                <a:gd name="T19" fmla="*/ 121 h 178"/>
                <a:gd name="T20" fmla="*/ 57 w 181"/>
                <a:gd name="T21" fmla="*/ 128 h 178"/>
                <a:gd name="T22" fmla="*/ 49 w 181"/>
                <a:gd name="T23" fmla="*/ 150 h 178"/>
                <a:gd name="T24" fmla="*/ 45 w 181"/>
                <a:gd name="T25" fmla="*/ 159 h 178"/>
                <a:gd name="T26" fmla="*/ 21 w 181"/>
                <a:gd name="T27" fmla="*/ 175 h 178"/>
                <a:gd name="T28" fmla="*/ 15 w 181"/>
                <a:gd name="T29" fmla="*/ 176 h 178"/>
                <a:gd name="T30" fmla="*/ 1 w 181"/>
                <a:gd name="T31" fmla="*/ 145 h 178"/>
                <a:gd name="T32" fmla="*/ 59 w 181"/>
                <a:gd name="T33" fmla="*/ 82 h 178"/>
                <a:gd name="T34" fmla="*/ 95 w 181"/>
                <a:gd name="T35" fmla="*/ 70 h 178"/>
                <a:gd name="T36" fmla="*/ 112 w 181"/>
                <a:gd name="T37" fmla="*/ 55 h 178"/>
                <a:gd name="T38" fmla="*/ 110 w 181"/>
                <a:gd name="T39" fmla="*/ 37 h 178"/>
                <a:gd name="T40" fmla="*/ 88 w 181"/>
                <a:gd name="T41" fmla="*/ 2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1" h="178">
                  <a:moveTo>
                    <a:pt x="88" y="24"/>
                  </a:moveTo>
                  <a:cubicBezTo>
                    <a:pt x="88" y="32"/>
                    <a:pt x="88" y="40"/>
                    <a:pt x="88" y="48"/>
                  </a:cubicBezTo>
                  <a:cubicBezTo>
                    <a:pt x="88" y="62"/>
                    <a:pt x="87" y="63"/>
                    <a:pt x="74" y="66"/>
                  </a:cubicBezTo>
                  <a:cubicBezTo>
                    <a:pt x="61" y="70"/>
                    <a:pt x="61" y="70"/>
                    <a:pt x="61" y="56"/>
                  </a:cubicBezTo>
                  <a:cubicBezTo>
                    <a:pt x="61" y="52"/>
                    <a:pt x="61" y="49"/>
                    <a:pt x="61" y="45"/>
                  </a:cubicBezTo>
                  <a:cubicBezTo>
                    <a:pt x="61" y="28"/>
                    <a:pt x="61" y="28"/>
                    <a:pt x="78" y="23"/>
                  </a:cubicBezTo>
                  <a:cubicBezTo>
                    <a:pt x="96" y="17"/>
                    <a:pt x="115" y="14"/>
                    <a:pt x="133" y="5"/>
                  </a:cubicBezTo>
                  <a:cubicBezTo>
                    <a:pt x="142" y="0"/>
                    <a:pt x="147" y="3"/>
                    <a:pt x="153" y="10"/>
                  </a:cubicBezTo>
                  <a:cubicBezTo>
                    <a:pt x="181" y="39"/>
                    <a:pt x="168" y="82"/>
                    <a:pt x="136" y="98"/>
                  </a:cubicBezTo>
                  <a:cubicBezTo>
                    <a:pt x="116" y="108"/>
                    <a:pt x="94" y="112"/>
                    <a:pt x="73" y="121"/>
                  </a:cubicBezTo>
                  <a:cubicBezTo>
                    <a:pt x="67" y="123"/>
                    <a:pt x="62" y="125"/>
                    <a:pt x="57" y="128"/>
                  </a:cubicBezTo>
                  <a:cubicBezTo>
                    <a:pt x="47" y="134"/>
                    <a:pt x="45" y="140"/>
                    <a:pt x="49" y="150"/>
                  </a:cubicBezTo>
                  <a:cubicBezTo>
                    <a:pt x="51" y="156"/>
                    <a:pt x="49" y="157"/>
                    <a:pt x="45" y="159"/>
                  </a:cubicBezTo>
                  <a:cubicBezTo>
                    <a:pt x="36" y="164"/>
                    <a:pt x="28" y="168"/>
                    <a:pt x="21" y="175"/>
                  </a:cubicBezTo>
                  <a:cubicBezTo>
                    <a:pt x="19" y="178"/>
                    <a:pt x="17" y="177"/>
                    <a:pt x="15" y="176"/>
                  </a:cubicBezTo>
                  <a:cubicBezTo>
                    <a:pt x="6" y="170"/>
                    <a:pt x="0" y="155"/>
                    <a:pt x="1" y="145"/>
                  </a:cubicBezTo>
                  <a:cubicBezTo>
                    <a:pt x="2" y="107"/>
                    <a:pt x="29" y="93"/>
                    <a:pt x="59" y="82"/>
                  </a:cubicBezTo>
                  <a:cubicBezTo>
                    <a:pt x="71" y="78"/>
                    <a:pt x="83" y="74"/>
                    <a:pt x="95" y="70"/>
                  </a:cubicBezTo>
                  <a:cubicBezTo>
                    <a:pt x="103" y="67"/>
                    <a:pt x="108" y="61"/>
                    <a:pt x="112" y="55"/>
                  </a:cubicBezTo>
                  <a:cubicBezTo>
                    <a:pt x="117" y="49"/>
                    <a:pt x="115" y="42"/>
                    <a:pt x="110" y="37"/>
                  </a:cubicBezTo>
                  <a:cubicBezTo>
                    <a:pt x="105" y="30"/>
                    <a:pt x="98" y="26"/>
                    <a:pt x="88" y="2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C47C35C8-EDA7-4B74-B7FE-0F4736277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38" y="2259013"/>
              <a:ext cx="536575" cy="487363"/>
            </a:xfrm>
            <a:custGeom>
              <a:avLst/>
              <a:gdLst>
                <a:gd name="T0" fmla="*/ 123 w 142"/>
                <a:gd name="T1" fmla="*/ 94 h 129"/>
                <a:gd name="T2" fmla="*/ 114 w 142"/>
                <a:gd name="T3" fmla="*/ 100 h 129"/>
                <a:gd name="T4" fmla="*/ 73 w 142"/>
                <a:gd name="T5" fmla="*/ 125 h 129"/>
                <a:gd name="T6" fmla="*/ 63 w 142"/>
                <a:gd name="T7" fmla="*/ 127 h 129"/>
                <a:gd name="T8" fmla="*/ 13 w 142"/>
                <a:gd name="T9" fmla="*/ 90 h 129"/>
                <a:gd name="T10" fmla="*/ 2 w 142"/>
                <a:gd name="T11" fmla="*/ 49 h 129"/>
                <a:gd name="T12" fmla="*/ 44 w 142"/>
                <a:gd name="T13" fmla="*/ 8 h 129"/>
                <a:gd name="T14" fmla="*/ 103 w 142"/>
                <a:gd name="T15" fmla="*/ 3 h 129"/>
                <a:gd name="T16" fmla="*/ 142 w 142"/>
                <a:gd name="T17" fmla="*/ 47 h 129"/>
                <a:gd name="T18" fmla="*/ 132 w 142"/>
                <a:gd name="T19" fmla="*/ 60 h 129"/>
                <a:gd name="T20" fmla="*/ 76 w 142"/>
                <a:gd name="T21" fmla="*/ 50 h 129"/>
                <a:gd name="T22" fmla="*/ 61 w 142"/>
                <a:gd name="T23" fmla="*/ 45 h 129"/>
                <a:gd name="T24" fmla="*/ 48 w 142"/>
                <a:gd name="T25" fmla="*/ 49 h 129"/>
                <a:gd name="T26" fmla="*/ 54 w 142"/>
                <a:gd name="T27" fmla="*/ 69 h 129"/>
                <a:gd name="T28" fmla="*/ 93 w 142"/>
                <a:gd name="T29" fmla="*/ 86 h 129"/>
                <a:gd name="T30" fmla="*/ 123 w 142"/>
                <a:gd name="T31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29">
                  <a:moveTo>
                    <a:pt x="123" y="94"/>
                  </a:moveTo>
                  <a:cubicBezTo>
                    <a:pt x="121" y="98"/>
                    <a:pt x="117" y="99"/>
                    <a:pt x="114" y="100"/>
                  </a:cubicBezTo>
                  <a:cubicBezTo>
                    <a:pt x="98" y="105"/>
                    <a:pt x="85" y="114"/>
                    <a:pt x="73" y="125"/>
                  </a:cubicBezTo>
                  <a:cubicBezTo>
                    <a:pt x="70" y="128"/>
                    <a:pt x="68" y="129"/>
                    <a:pt x="63" y="127"/>
                  </a:cubicBezTo>
                  <a:cubicBezTo>
                    <a:pt x="43" y="119"/>
                    <a:pt x="26" y="106"/>
                    <a:pt x="13" y="90"/>
                  </a:cubicBezTo>
                  <a:cubicBezTo>
                    <a:pt x="3" y="79"/>
                    <a:pt x="0" y="64"/>
                    <a:pt x="2" y="49"/>
                  </a:cubicBezTo>
                  <a:cubicBezTo>
                    <a:pt x="6" y="25"/>
                    <a:pt x="22" y="14"/>
                    <a:pt x="44" y="8"/>
                  </a:cubicBezTo>
                  <a:cubicBezTo>
                    <a:pt x="63" y="2"/>
                    <a:pt x="83" y="0"/>
                    <a:pt x="103" y="3"/>
                  </a:cubicBezTo>
                  <a:cubicBezTo>
                    <a:pt x="127" y="6"/>
                    <a:pt x="142" y="23"/>
                    <a:pt x="142" y="47"/>
                  </a:cubicBezTo>
                  <a:cubicBezTo>
                    <a:pt x="142" y="53"/>
                    <a:pt x="139" y="58"/>
                    <a:pt x="132" y="60"/>
                  </a:cubicBezTo>
                  <a:cubicBezTo>
                    <a:pt x="112" y="64"/>
                    <a:pt x="92" y="66"/>
                    <a:pt x="76" y="50"/>
                  </a:cubicBezTo>
                  <a:cubicBezTo>
                    <a:pt x="72" y="46"/>
                    <a:pt x="67" y="44"/>
                    <a:pt x="61" y="45"/>
                  </a:cubicBezTo>
                  <a:cubicBezTo>
                    <a:pt x="56" y="45"/>
                    <a:pt x="51" y="43"/>
                    <a:pt x="48" y="49"/>
                  </a:cubicBezTo>
                  <a:cubicBezTo>
                    <a:pt x="45" y="55"/>
                    <a:pt x="48" y="66"/>
                    <a:pt x="54" y="69"/>
                  </a:cubicBezTo>
                  <a:cubicBezTo>
                    <a:pt x="66" y="77"/>
                    <a:pt x="79" y="83"/>
                    <a:pt x="93" y="86"/>
                  </a:cubicBezTo>
                  <a:cubicBezTo>
                    <a:pt x="103" y="88"/>
                    <a:pt x="113" y="91"/>
                    <a:pt x="123" y="9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4DC8D50-B9AD-4E40-930A-BDD85224E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640138"/>
              <a:ext cx="495300" cy="533400"/>
            </a:xfrm>
            <a:custGeom>
              <a:avLst/>
              <a:gdLst>
                <a:gd name="T0" fmla="*/ 77 w 131"/>
                <a:gd name="T1" fmla="*/ 19 h 141"/>
                <a:gd name="T2" fmla="*/ 53 w 131"/>
                <a:gd name="T3" fmla="*/ 41 h 141"/>
                <a:gd name="T4" fmla="*/ 50 w 131"/>
                <a:gd name="T5" fmla="*/ 40 h 141"/>
                <a:gd name="T6" fmla="*/ 54 w 131"/>
                <a:gd name="T7" fmla="*/ 24 h 141"/>
                <a:gd name="T8" fmla="*/ 78 w 131"/>
                <a:gd name="T9" fmla="*/ 15 h 141"/>
                <a:gd name="T10" fmla="*/ 115 w 131"/>
                <a:gd name="T11" fmla="*/ 2 h 141"/>
                <a:gd name="T12" fmla="*/ 126 w 131"/>
                <a:gd name="T13" fmla="*/ 8 h 141"/>
                <a:gd name="T14" fmla="*/ 118 w 131"/>
                <a:gd name="T15" fmla="*/ 64 h 141"/>
                <a:gd name="T16" fmla="*/ 89 w 131"/>
                <a:gd name="T17" fmla="*/ 85 h 141"/>
                <a:gd name="T18" fmla="*/ 55 w 131"/>
                <a:gd name="T19" fmla="*/ 95 h 141"/>
                <a:gd name="T20" fmla="*/ 41 w 131"/>
                <a:gd name="T21" fmla="*/ 112 h 141"/>
                <a:gd name="T22" fmla="*/ 41 w 131"/>
                <a:gd name="T23" fmla="*/ 125 h 141"/>
                <a:gd name="T24" fmla="*/ 32 w 131"/>
                <a:gd name="T25" fmla="*/ 139 h 141"/>
                <a:gd name="T26" fmla="*/ 28 w 131"/>
                <a:gd name="T27" fmla="*/ 139 h 141"/>
                <a:gd name="T28" fmla="*/ 7 w 131"/>
                <a:gd name="T29" fmla="*/ 116 h 141"/>
                <a:gd name="T30" fmla="*/ 11 w 131"/>
                <a:gd name="T31" fmla="*/ 79 h 141"/>
                <a:gd name="T32" fmla="*/ 60 w 131"/>
                <a:gd name="T33" fmla="*/ 48 h 141"/>
                <a:gd name="T34" fmla="*/ 78 w 131"/>
                <a:gd name="T35" fmla="*/ 39 h 141"/>
                <a:gd name="T36" fmla="*/ 77 w 131"/>
                <a:gd name="T3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41">
                  <a:moveTo>
                    <a:pt x="77" y="19"/>
                  </a:moveTo>
                  <a:cubicBezTo>
                    <a:pt x="76" y="30"/>
                    <a:pt x="65" y="40"/>
                    <a:pt x="53" y="41"/>
                  </a:cubicBezTo>
                  <a:cubicBezTo>
                    <a:pt x="52" y="41"/>
                    <a:pt x="51" y="42"/>
                    <a:pt x="50" y="40"/>
                  </a:cubicBezTo>
                  <a:cubicBezTo>
                    <a:pt x="48" y="37"/>
                    <a:pt x="50" y="26"/>
                    <a:pt x="54" y="24"/>
                  </a:cubicBezTo>
                  <a:cubicBezTo>
                    <a:pt x="61" y="19"/>
                    <a:pt x="70" y="17"/>
                    <a:pt x="78" y="15"/>
                  </a:cubicBezTo>
                  <a:cubicBezTo>
                    <a:pt x="90" y="10"/>
                    <a:pt x="102" y="6"/>
                    <a:pt x="115" y="2"/>
                  </a:cubicBezTo>
                  <a:cubicBezTo>
                    <a:pt x="121" y="0"/>
                    <a:pt x="125" y="1"/>
                    <a:pt x="126" y="8"/>
                  </a:cubicBezTo>
                  <a:cubicBezTo>
                    <a:pt x="131" y="28"/>
                    <a:pt x="130" y="47"/>
                    <a:pt x="118" y="64"/>
                  </a:cubicBezTo>
                  <a:cubicBezTo>
                    <a:pt x="111" y="74"/>
                    <a:pt x="101" y="81"/>
                    <a:pt x="89" y="85"/>
                  </a:cubicBezTo>
                  <a:cubicBezTo>
                    <a:pt x="78" y="89"/>
                    <a:pt x="66" y="92"/>
                    <a:pt x="55" y="95"/>
                  </a:cubicBezTo>
                  <a:cubicBezTo>
                    <a:pt x="43" y="98"/>
                    <a:pt x="41" y="100"/>
                    <a:pt x="41" y="112"/>
                  </a:cubicBezTo>
                  <a:cubicBezTo>
                    <a:pt x="41" y="117"/>
                    <a:pt x="40" y="121"/>
                    <a:pt x="41" y="125"/>
                  </a:cubicBezTo>
                  <a:cubicBezTo>
                    <a:pt x="43" y="133"/>
                    <a:pt x="37" y="136"/>
                    <a:pt x="32" y="139"/>
                  </a:cubicBezTo>
                  <a:cubicBezTo>
                    <a:pt x="31" y="141"/>
                    <a:pt x="29" y="140"/>
                    <a:pt x="28" y="139"/>
                  </a:cubicBezTo>
                  <a:cubicBezTo>
                    <a:pt x="20" y="132"/>
                    <a:pt x="12" y="126"/>
                    <a:pt x="7" y="116"/>
                  </a:cubicBezTo>
                  <a:cubicBezTo>
                    <a:pt x="0" y="104"/>
                    <a:pt x="1" y="90"/>
                    <a:pt x="11" y="79"/>
                  </a:cubicBezTo>
                  <a:cubicBezTo>
                    <a:pt x="24" y="63"/>
                    <a:pt x="42" y="55"/>
                    <a:pt x="60" y="48"/>
                  </a:cubicBezTo>
                  <a:cubicBezTo>
                    <a:pt x="67" y="45"/>
                    <a:pt x="72" y="42"/>
                    <a:pt x="78" y="39"/>
                  </a:cubicBezTo>
                  <a:cubicBezTo>
                    <a:pt x="87" y="34"/>
                    <a:pt x="86" y="25"/>
                    <a:pt x="77" y="1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D7E6B7FF-7C52-43E8-A67B-ADA880247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925" y="3935413"/>
              <a:ext cx="528637" cy="411163"/>
            </a:xfrm>
            <a:custGeom>
              <a:avLst/>
              <a:gdLst>
                <a:gd name="T0" fmla="*/ 88 w 140"/>
                <a:gd name="T1" fmla="*/ 28 h 109"/>
                <a:gd name="T2" fmla="*/ 62 w 140"/>
                <a:gd name="T3" fmla="*/ 49 h 109"/>
                <a:gd name="T4" fmla="*/ 62 w 140"/>
                <a:gd name="T5" fmla="*/ 48 h 109"/>
                <a:gd name="T6" fmla="*/ 79 w 140"/>
                <a:gd name="T7" fmla="*/ 25 h 109"/>
                <a:gd name="T8" fmla="*/ 128 w 140"/>
                <a:gd name="T9" fmla="*/ 5 h 109"/>
                <a:gd name="T10" fmla="*/ 136 w 140"/>
                <a:gd name="T11" fmla="*/ 9 h 109"/>
                <a:gd name="T12" fmla="*/ 132 w 140"/>
                <a:gd name="T13" fmla="*/ 38 h 109"/>
                <a:gd name="T14" fmla="*/ 102 w 140"/>
                <a:gd name="T15" fmla="*/ 64 h 109"/>
                <a:gd name="T16" fmla="*/ 9 w 140"/>
                <a:gd name="T17" fmla="*/ 106 h 109"/>
                <a:gd name="T18" fmla="*/ 2 w 140"/>
                <a:gd name="T19" fmla="*/ 107 h 109"/>
                <a:gd name="T20" fmla="*/ 6 w 140"/>
                <a:gd name="T21" fmla="*/ 100 h 109"/>
                <a:gd name="T22" fmla="*/ 68 w 140"/>
                <a:gd name="T23" fmla="*/ 57 h 109"/>
                <a:gd name="T24" fmla="*/ 88 w 140"/>
                <a:gd name="T25" fmla="*/ 42 h 109"/>
                <a:gd name="T26" fmla="*/ 88 w 140"/>
                <a:gd name="T27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09">
                  <a:moveTo>
                    <a:pt x="88" y="28"/>
                  </a:moveTo>
                  <a:cubicBezTo>
                    <a:pt x="82" y="38"/>
                    <a:pt x="73" y="44"/>
                    <a:pt x="62" y="49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25"/>
                    <a:pt x="58" y="31"/>
                    <a:pt x="79" y="25"/>
                  </a:cubicBezTo>
                  <a:cubicBezTo>
                    <a:pt x="96" y="20"/>
                    <a:pt x="113" y="15"/>
                    <a:pt x="128" y="5"/>
                  </a:cubicBezTo>
                  <a:cubicBezTo>
                    <a:pt x="134" y="0"/>
                    <a:pt x="135" y="6"/>
                    <a:pt x="136" y="9"/>
                  </a:cubicBezTo>
                  <a:cubicBezTo>
                    <a:pt x="140" y="20"/>
                    <a:pt x="136" y="29"/>
                    <a:pt x="132" y="38"/>
                  </a:cubicBezTo>
                  <a:cubicBezTo>
                    <a:pt x="126" y="52"/>
                    <a:pt x="114" y="58"/>
                    <a:pt x="102" y="64"/>
                  </a:cubicBezTo>
                  <a:cubicBezTo>
                    <a:pt x="72" y="80"/>
                    <a:pt x="41" y="93"/>
                    <a:pt x="9" y="106"/>
                  </a:cubicBezTo>
                  <a:cubicBezTo>
                    <a:pt x="7" y="107"/>
                    <a:pt x="3" y="109"/>
                    <a:pt x="2" y="107"/>
                  </a:cubicBezTo>
                  <a:cubicBezTo>
                    <a:pt x="0" y="103"/>
                    <a:pt x="4" y="102"/>
                    <a:pt x="6" y="100"/>
                  </a:cubicBezTo>
                  <a:cubicBezTo>
                    <a:pt x="25" y="84"/>
                    <a:pt x="46" y="70"/>
                    <a:pt x="68" y="57"/>
                  </a:cubicBezTo>
                  <a:cubicBezTo>
                    <a:pt x="76" y="53"/>
                    <a:pt x="82" y="48"/>
                    <a:pt x="88" y="42"/>
                  </a:cubicBezTo>
                  <a:cubicBezTo>
                    <a:pt x="91" y="37"/>
                    <a:pt x="93" y="33"/>
                    <a:pt x="88" y="2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3CF6424B-9C91-4F69-B98D-A591A688E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4203701"/>
              <a:ext cx="325437" cy="388938"/>
            </a:xfrm>
            <a:custGeom>
              <a:avLst/>
              <a:gdLst>
                <a:gd name="T0" fmla="*/ 86 w 86"/>
                <a:gd name="T1" fmla="*/ 33 h 103"/>
                <a:gd name="T2" fmla="*/ 71 w 86"/>
                <a:gd name="T3" fmla="*/ 32 h 103"/>
                <a:gd name="T4" fmla="*/ 38 w 86"/>
                <a:gd name="T5" fmla="*/ 19 h 103"/>
                <a:gd name="T6" fmla="*/ 27 w 86"/>
                <a:gd name="T7" fmla="*/ 26 h 103"/>
                <a:gd name="T8" fmla="*/ 22 w 86"/>
                <a:gd name="T9" fmla="*/ 96 h 103"/>
                <a:gd name="T10" fmla="*/ 13 w 86"/>
                <a:gd name="T11" fmla="*/ 103 h 103"/>
                <a:gd name="T12" fmla="*/ 6 w 86"/>
                <a:gd name="T13" fmla="*/ 98 h 103"/>
                <a:gd name="T14" fmla="*/ 0 w 86"/>
                <a:gd name="T15" fmla="*/ 28 h 103"/>
                <a:gd name="T16" fmla="*/ 5 w 86"/>
                <a:gd name="T17" fmla="*/ 21 h 103"/>
                <a:gd name="T18" fmla="*/ 45 w 86"/>
                <a:gd name="T19" fmla="*/ 2 h 103"/>
                <a:gd name="T20" fmla="*/ 51 w 86"/>
                <a:gd name="T21" fmla="*/ 1 h 103"/>
                <a:gd name="T22" fmla="*/ 84 w 86"/>
                <a:gd name="T23" fmla="*/ 28 h 103"/>
                <a:gd name="T24" fmla="*/ 86 w 86"/>
                <a:gd name="T25" fmla="*/ 3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03">
                  <a:moveTo>
                    <a:pt x="86" y="33"/>
                  </a:moveTo>
                  <a:cubicBezTo>
                    <a:pt x="80" y="35"/>
                    <a:pt x="75" y="34"/>
                    <a:pt x="71" y="32"/>
                  </a:cubicBezTo>
                  <a:cubicBezTo>
                    <a:pt x="60" y="26"/>
                    <a:pt x="49" y="24"/>
                    <a:pt x="38" y="19"/>
                  </a:cubicBezTo>
                  <a:cubicBezTo>
                    <a:pt x="29" y="14"/>
                    <a:pt x="27" y="15"/>
                    <a:pt x="27" y="26"/>
                  </a:cubicBezTo>
                  <a:cubicBezTo>
                    <a:pt x="28" y="49"/>
                    <a:pt x="24" y="72"/>
                    <a:pt x="22" y="96"/>
                  </a:cubicBezTo>
                  <a:cubicBezTo>
                    <a:pt x="21" y="101"/>
                    <a:pt x="19" y="103"/>
                    <a:pt x="13" y="103"/>
                  </a:cubicBezTo>
                  <a:cubicBezTo>
                    <a:pt x="10" y="103"/>
                    <a:pt x="7" y="102"/>
                    <a:pt x="6" y="98"/>
                  </a:cubicBezTo>
                  <a:cubicBezTo>
                    <a:pt x="5" y="74"/>
                    <a:pt x="0" y="51"/>
                    <a:pt x="0" y="28"/>
                  </a:cubicBezTo>
                  <a:cubicBezTo>
                    <a:pt x="0" y="24"/>
                    <a:pt x="2" y="23"/>
                    <a:pt x="5" y="21"/>
                  </a:cubicBezTo>
                  <a:cubicBezTo>
                    <a:pt x="18" y="15"/>
                    <a:pt x="32" y="8"/>
                    <a:pt x="45" y="2"/>
                  </a:cubicBezTo>
                  <a:cubicBezTo>
                    <a:pt x="47" y="1"/>
                    <a:pt x="48" y="0"/>
                    <a:pt x="51" y="1"/>
                  </a:cubicBezTo>
                  <a:cubicBezTo>
                    <a:pt x="64" y="8"/>
                    <a:pt x="75" y="17"/>
                    <a:pt x="84" y="28"/>
                  </a:cubicBezTo>
                  <a:cubicBezTo>
                    <a:pt x="85" y="29"/>
                    <a:pt x="85" y="31"/>
                    <a:pt x="86" y="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0B55C0B6-99B3-43CB-8C28-0FB783EA6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2862263"/>
              <a:ext cx="109537" cy="219075"/>
            </a:xfrm>
            <a:custGeom>
              <a:avLst/>
              <a:gdLst>
                <a:gd name="T0" fmla="*/ 0 w 29"/>
                <a:gd name="T1" fmla="*/ 30 h 58"/>
                <a:gd name="T2" fmla="*/ 0 w 29"/>
                <a:gd name="T3" fmla="*/ 9 h 58"/>
                <a:gd name="T4" fmla="*/ 5 w 29"/>
                <a:gd name="T5" fmla="*/ 3 h 58"/>
                <a:gd name="T6" fmla="*/ 23 w 29"/>
                <a:gd name="T7" fmla="*/ 0 h 58"/>
                <a:gd name="T8" fmla="*/ 29 w 29"/>
                <a:gd name="T9" fmla="*/ 6 h 58"/>
                <a:gd name="T10" fmla="*/ 28 w 29"/>
                <a:gd name="T11" fmla="*/ 40 h 58"/>
                <a:gd name="T12" fmla="*/ 24 w 29"/>
                <a:gd name="T13" fmla="*/ 46 h 58"/>
                <a:gd name="T14" fmla="*/ 0 w 29"/>
                <a:gd name="T15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8">
                  <a:moveTo>
                    <a:pt x="0" y="30"/>
                  </a:moveTo>
                  <a:cubicBezTo>
                    <a:pt x="0" y="23"/>
                    <a:pt x="0" y="16"/>
                    <a:pt x="0" y="9"/>
                  </a:cubicBezTo>
                  <a:cubicBezTo>
                    <a:pt x="0" y="5"/>
                    <a:pt x="1" y="3"/>
                    <a:pt x="5" y="3"/>
                  </a:cubicBezTo>
                  <a:cubicBezTo>
                    <a:pt x="11" y="3"/>
                    <a:pt x="17" y="0"/>
                    <a:pt x="23" y="0"/>
                  </a:cubicBezTo>
                  <a:cubicBezTo>
                    <a:pt x="27" y="1"/>
                    <a:pt x="29" y="2"/>
                    <a:pt x="29" y="6"/>
                  </a:cubicBezTo>
                  <a:cubicBezTo>
                    <a:pt x="28" y="18"/>
                    <a:pt x="28" y="29"/>
                    <a:pt x="28" y="40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0" y="58"/>
                    <a:pt x="0" y="58"/>
                    <a:pt x="0" y="3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1"/>
          <p:cNvSpPr txBox="1">
            <a:spLocks noGrp="1"/>
          </p:cNvSpPr>
          <p:nvPr>
            <p:ph type="title" idx="4294967295"/>
          </p:nvPr>
        </p:nvSpPr>
        <p:spPr>
          <a:xfrm>
            <a:off x="-992715" y="382095"/>
            <a:ext cx="7708106" cy="4714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" dirty="0">
                <a:solidFill>
                  <a:srgbClr val="C00000"/>
                </a:solidFill>
              </a:rPr>
              <a:t>PATIENT MEDICAL HISTORY</a:t>
            </a:r>
            <a:endParaRPr dirty="0">
              <a:solidFill>
                <a:srgbClr val="C00000"/>
              </a:solidFill>
            </a:endParaRPr>
          </a:p>
        </p:txBody>
      </p:sp>
      <p:graphicFrame>
        <p:nvGraphicFramePr>
          <p:cNvPr id="1982" name="Google Shape;1982;p41"/>
          <p:cNvGraphicFramePr/>
          <p:nvPr>
            <p:extLst>
              <p:ext uri="{D42A27DB-BD31-4B8C-83A1-F6EECF244321}">
                <p14:modId xmlns:p14="http://schemas.microsoft.com/office/powerpoint/2010/main" val="2645998065"/>
              </p:ext>
            </p:extLst>
          </p:nvPr>
        </p:nvGraphicFramePr>
        <p:xfrm>
          <a:off x="2814116" y="1271303"/>
          <a:ext cx="5714475" cy="13715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9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AGE: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30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GENDER: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Female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1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ALLERGIES: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None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LOCATION: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Madrid, Spain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83" name="Google Shape;1983;p41"/>
          <p:cNvSpPr txBox="1"/>
          <p:nvPr/>
        </p:nvSpPr>
        <p:spPr>
          <a:xfrm>
            <a:off x="7366216" y="2833203"/>
            <a:ext cx="9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>
                <a:solidFill>
                  <a:srgbClr val="FF0000"/>
                </a:solidFill>
                <a:latin typeface="Changa One"/>
                <a:ea typeface="Changa One"/>
                <a:cs typeface="Changa One"/>
                <a:sym typeface="Changa One"/>
              </a:rPr>
              <a:t>2020</a:t>
            </a:r>
            <a:endParaRPr sz="2200">
              <a:solidFill>
                <a:srgbClr val="FF0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984" name="Google Shape;1984;p41"/>
          <p:cNvSpPr txBox="1"/>
          <p:nvPr/>
        </p:nvSpPr>
        <p:spPr>
          <a:xfrm>
            <a:off x="7189066" y="3702153"/>
            <a:ext cx="133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>
                <a:latin typeface="Cairo"/>
                <a:ea typeface="Cairo"/>
                <a:cs typeface="Cairo"/>
                <a:sym typeface="Cairo"/>
              </a:rPr>
              <a:t>Mercury is the smallest planet</a:t>
            </a:r>
            <a:endParaRPr sz="105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85" name="Google Shape;1985;p41"/>
          <p:cNvSpPr txBox="1"/>
          <p:nvPr/>
        </p:nvSpPr>
        <p:spPr>
          <a:xfrm>
            <a:off x="5730491" y="2833203"/>
            <a:ext cx="9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 dirty="0">
                <a:solidFill>
                  <a:srgbClr val="FF0000"/>
                </a:solidFill>
                <a:latin typeface="Changa One"/>
                <a:ea typeface="Changa One"/>
                <a:cs typeface="Changa One"/>
                <a:sym typeface="Changa One"/>
              </a:rPr>
              <a:t>2015</a:t>
            </a:r>
            <a:endParaRPr sz="2200" dirty="0">
              <a:solidFill>
                <a:srgbClr val="FF0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986" name="Google Shape;1986;p41"/>
          <p:cNvSpPr txBox="1"/>
          <p:nvPr/>
        </p:nvSpPr>
        <p:spPr>
          <a:xfrm>
            <a:off x="5553341" y="3702153"/>
            <a:ext cx="133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>
                <a:latin typeface="Cairo"/>
                <a:ea typeface="Cairo"/>
                <a:cs typeface="Cairo"/>
                <a:sym typeface="Cairo"/>
              </a:rPr>
              <a:t>Venus has high temperatures</a:t>
            </a:r>
            <a:endParaRPr sz="1050" dirty="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87" name="Google Shape;1987;p41"/>
          <p:cNvSpPr txBox="1"/>
          <p:nvPr/>
        </p:nvSpPr>
        <p:spPr>
          <a:xfrm>
            <a:off x="4094766" y="2833203"/>
            <a:ext cx="9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 dirty="0">
                <a:solidFill>
                  <a:srgbClr val="FF0000"/>
                </a:solidFill>
                <a:latin typeface="Changa One"/>
                <a:ea typeface="Changa One"/>
                <a:cs typeface="Changa One"/>
                <a:sym typeface="Changa One"/>
              </a:rPr>
              <a:t>2010</a:t>
            </a:r>
            <a:endParaRPr sz="2200" dirty="0">
              <a:solidFill>
                <a:srgbClr val="FF0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988" name="Google Shape;1988;p41"/>
          <p:cNvSpPr txBox="1"/>
          <p:nvPr/>
        </p:nvSpPr>
        <p:spPr>
          <a:xfrm>
            <a:off x="3917616" y="3702153"/>
            <a:ext cx="133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>
                <a:latin typeface="Cairo"/>
                <a:ea typeface="Cairo"/>
                <a:cs typeface="Cairo"/>
                <a:sym typeface="Cairo"/>
              </a:rPr>
              <a:t>Mars is a very cold place</a:t>
            </a:r>
            <a:endParaRPr sz="1050" dirty="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89" name="Google Shape;1989;p41"/>
          <p:cNvSpPr/>
          <p:nvPr/>
        </p:nvSpPr>
        <p:spPr>
          <a:xfrm>
            <a:off x="4516566" y="3412728"/>
            <a:ext cx="141300" cy="1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90" name="Google Shape;1990;p41"/>
          <p:cNvSpPr/>
          <p:nvPr/>
        </p:nvSpPr>
        <p:spPr>
          <a:xfrm>
            <a:off x="7788016" y="3412728"/>
            <a:ext cx="141300" cy="1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91" name="Google Shape;1991;p41"/>
          <p:cNvSpPr/>
          <p:nvPr/>
        </p:nvSpPr>
        <p:spPr>
          <a:xfrm>
            <a:off x="6152291" y="3412728"/>
            <a:ext cx="141300" cy="1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cxnSp>
        <p:nvCxnSpPr>
          <p:cNvPr id="1992" name="Google Shape;1992;p41"/>
          <p:cNvCxnSpPr>
            <a:stCxn id="1989" idx="6"/>
            <a:endCxn id="1991" idx="2"/>
          </p:cNvCxnSpPr>
          <p:nvPr/>
        </p:nvCxnSpPr>
        <p:spPr>
          <a:xfrm>
            <a:off x="4657866" y="3483378"/>
            <a:ext cx="1494300" cy="0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3" name="Google Shape;1993;p41"/>
          <p:cNvCxnSpPr>
            <a:stCxn id="1991" idx="6"/>
            <a:endCxn id="1990" idx="2"/>
          </p:cNvCxnSpPr>
          <p:nvPr/>
        </p:nvCxnSpPr>
        <p:spPr>
          <a:xfrm>
            <a:off x="6293591" y="3483378"/>
            <a:ext cx="1494300" cy="0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" name="Grupo 40">
            <a:extLst>
              <a:ext uri="{FF2B5EF4-FFF2-40B4-BE49-F238E27FC236}">
                <a16:creationId xmlns:a16="http://schemas.microsoft.com/office/drawing/2014/main" id="{662F665A-9019-4282-8375-0F98A9FB2B05}"/>
              </a:ext>
            </a:extLst>
          </p:cNvPr>
          <p:cNvGrpSpPr/>
          <p:nvPr/>
        </p:nvGrpSpPr>
        <p:grpSpPr>
          <a:xfrm>
            <a:off x="0" y="4429125"/>
            <a:ext cx="9074067" cy="603807"/>
            <a:chOff x="-7697" y="279617"/>
            <a:chExt cx="9074067" cy="603807"/>
          </a:xfrm>
        </p:grpSpPr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AB33D6AA-0E04-48BA-A850-9932C0F88539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44" name="Rectangle 5">
                <a:extLst>
                  <a:ext uri="{FF2B5EF4-FFF2-40B4-BE49-F238E27FC236}">
                    <a16:creationId xmlns:a16="http://schemas.microsoft.com/office/drawing/2014/main" id="{7E7EA27D-402E-4562-8500-DF02EE7A3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259DB4D0-9325-4FB3-B37D-17129E9CA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E3A1B551-467F-40D9-8178-0A9EE6E351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6" name="Freeform 5">
            <a:extLst>
              <a:ext uri="{FF2B5EF4-FFF2-40B4-BE49-F238E27FC236}">
                <a16:creationId xmlns:a16="http://schemas.microsoft.com/office/drawing/2014/main" id="{A90EC50F-3C9B-42C4-87FB-CAB87B4D0D5E}"/>
              </a:ext>
            </a:extLst>
          </p:cNvPr>
          <p:cNvSpPr>
            <a:spLocks/>
          </p:cNvSpPr>
          <p:nvPr/>
        </p:nvSpPr>
        <p:spPr bwMode="auto">
          <a:xfrm>
            <a:off x="502742" y="1828470"/>
            <a:ext cx="2770041" cy="2759356"/>
          </a:xfrm>
          <a:custGeom>
            <a:avLst/>
            <a:gdLst>
              <a:gd name="T0" fmla="*/ 107 w 254"/>
              <a:gd name="T1" fmla="*/ 140 h 253"/>
              <a:gd name="T2" fmla="*/ 108 w 254"/>
              <a:gd name="T3" fmla="*/ 135 h 253"/>
              <a:gd name="T4" fmla="*/ 90 w 254"/>
              <a:gd name="T5" fmla="*/ 130 h 253"/>
              <a:gd name="T6" fmla="*/ 113 w 254"/>
              <a:gd name="T7" fmla="*/ 129 h 253"/>
              <a:gd name="T8" fmla="*/ 113 w 254"/>
              <a:gd name="T9" fmla="*/ 124 h 253"/>
              <a:gd name="T10" fmla="*/ 91 w 254"/>
              <a:gd name="T11" fmla="*/ 121 h 253"/>
              <a:gd name="T12" fmla="*/ 113 w 254"/>
              <a:gd name="T13" fmla="*/ 116 h 253"/>
              <a:gd name="T14" fmla="*/ 95 w 254"/>
              <a:gd name="T15" fmla="*/ 113 h 253"/>
              <a:gd name="T16" fmla="*/ 84 w 254"/>
              <a:gd name="T17" fmla="*/ 111 h 253"/>
              <a:gd name="T18" fmla="*/ 92 w 254"/>
              <a:gd name="T19" fmla="*/ 100 h 253"/>
              <a:gd name="T20" fmla="*/ 71 w 254"/>
              <a:gd name="T21" fmla="*/ 108 h 253"/>
              <a:gd name="T22" fmla="*/ 27 w 254"/>
              <a:gd name="T23" fmla="*/ 93 h 253"/>
              <a:gd name="T24" fmla="*/ 29 w 254"/>
              <a:gd name="T25" fmla="*/ 87 h 253"/>
              <a:gd name="T26" fmla="*/ 87 w 254"/>
              <a:gd name="T27" fmla="*/ 78 h 253"/>
              <a:gd name="T28" fmla="*/ 101 w 254"/>
              <a:gd name="T29" fmla="*/ 0 h 253"/>
              <a:gd name="T30" fmla="*/ 167 w 254"/>
              <a:gd name="T31" fmla="*/ 15 h 253"/>
              <a:gd name="T32" fmla="*/ 174 w 254"/>
              <a:gd name="T33" fmla="*/ 87 h 253"/>
              <a:gd name="T34" fmla="*/ 253 w 254"/>
              <a:gd name="T35" fmla="*/ 102 h 253"/>
              <a:gd name="T36" fmla="*/ 252 w 254"/>
              <a:gd name="T37" fmla="*/ 150 h 253"/>
              <a:gd name="T38" fmla="*/ 184 w 254"/>
              <a:gd name="T39" fmla="*/ 111 h 253"/>
              <a:gd name="T40" fmla="*/ 153 w 254"/>
              <a:gd name="T41" fmla="*/ 106 h 253"/>
              <a:gd name="T42" fmla="*/ 168 w 254"/>
              <a:gd name="T43" fmla="*/ 115 h 253"/>
              <a:gd name="T44" fmla="*/ 147 w 254"/>
              <a:gd name="T45" fmla="*/ 114 h 253"/>
              <a:gd name="T46" fmla="*/ 146 w 254"/>
              <a:gd name="T47" fmla="*/ 118 h 253"/>
              <a:gd name="T48" fmla="*/ 152 w 254"/>
              <a:gd name="T49" fmla="*/ 126 h 253"/>
              <a:gd name="T50" fmla="*/ 136 w 254"/>
              <a:gd name="T51" fmla="*/ 126 h 253"/>
              <a:gd name="T52" fmla="*/ 158 w 254"/>
              <a:gd name="T53" fmla="*/ 131 h 253"/>
              <a:gd name="T54" fmla="*/ 157 w 254"/>
              <a:gd name="T55" fmla="*/ 136 h 253"/>
              <a:gd name="T56" fmla="*/ 137 w 254"/>
              <a:gd name="T57" fmla="*/ 141 h 253"/>
              <a:gd name="T58" fmla="*/ 165 w 254"/>
              <a:gd name="T59" fmla="*/ 140 h 253"/>
              <a:gd name="T60" fmla="*/ 167 w 254"/>
              <a:gd name="T61" fmla="*/ 146 h 253"/>
              <a:gd name="T62" fmla="*/ 162 w 254"/>
              <a:gd name="T63" fmla="*/ 153 h 253"/>
              <a:gd name="T64" fmla="*/ 176 w 254"/>
              <a:gd name="T65" fmla="*/ 149 h 253"/>
              <a:gd name="T66" fmla="*/ 227 w 254"/>
              <a:gd name="T67" fmla="*/ 161 h 253"/>
              <a:gd name="T68" fmla="*/ 225 w 254"/>
              <a:gd name="T69" fmla="*/ 167 h 253"/>
              <a:gd name="T70" fmla="*/ 167 w 254"/>
              <a:gd name="T71" fmla="*/ 174 h 253"/>
              <a:gd name="T72" fmla="*/ 151 w 254"/>
              <a:gd name="T73" fmla="*/ 253 h 253"/>
              <a:gd name="T74" fmla="*/ 87 w 254"/>
              <a:gd name="T75" fmla="*/ 239 h 253"/>
              <a:gd name="T76" fmla="*/ 81 w 254"/>
              <a:gd name="T77" fmla="*/ 167 h 253"/>
              <a:gd name="T78" fmla="*/ 1 w 254"/>
              <a:gd name="T79" fmla="*/ 152 h 253"/>
              <a:gd name="T80" fmla="*/ 3 w 254"/>
              <a:gd name="T81" fmla="*/ 103 h 253"/>
              <a:gd name="T82" fmla="*/ 82 w 254"/>
              <a:gd name="T83" fmla="*/ 145 h 253"/>
              <a:gd name="T84" fmla="*/ 101 w 254"/>
              <a:gd name="T85" fmla="*/ 148 h 253"/>
              <a:gd name="T86" fmla="*/ 84 w 254"/>
              <a:gd name="T87" fmla="*/ 13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4" h="253">
                <a:moveTo>
                  <a:pt x="84" y="138"/>
                </a:moveTo>
                <a:cubicBezTo>
                  <a:pt x="93" y="138"/>
                  <a:pt x="100" y="139"/>
                  <a:pt x="107" y="140"/>
                </a:cubicBezTo>
                <a:cubicBezTo>
                  <a:pt x="109" y="140"/>
                  <a:pt x="112" y="141"/>
                  <a:pt x="112" y="138"/>
                </a:cubicBezTo>
                <a:cubicBezTo>
                  <a:pt x="113" y="136"/>
                  <a:pt x="110" y="136"/>
                  <a:pt x="108" y="135"/>
                </a:cubicBezTo>
                <a:cubicBezTo>
                  <a:pt x="103" y="134"/>
                  <a:pt x="99" y="133"/>
                  <a:pt x="94" y="133"/>
                </a:cubicBezTo>
                <a:cubicBezTo>
                  <a:pt x="92" y="134"/>
                  <a:pt x="90" y="133"/>
                  <a:pt x="90" y="130"/>
                </a:cubicBezTo>
                <a:cubicBezTo>
                  <a:pt x="90" y="128"/>
                  <a:pt x="92" y="129"/>
                  <a:pt x="94" y="129"/>
                </a:cubicBezTo>
                <a:cubicBezTo>
                  <a:pt x="100" y="129"/>
                  <a:pt x="107" y="129"/>
                  <a:pt x="113" y="129"/>
                </a:cubicBezTo>
                <a:cubicBezTo>
                  <a:pt x="115" y="129"/>
                  <a:pt x="119" y="131"/>
                  <a:pt x="119" y="127"/>
                </a:cubicBezTo>
                <a:cubicBezTo>
                  <a:pt x="119" y="123"/>
                  <a:pt x="115" y="124"/>
                  <a:pt x="113" y="124"/>
                </a:cubicBezTo>
                <a:cubicBezTo>
                  <a:pt x="107" y="124"/>
                  <a:pt x="101" y="124"/>
                  <a:pt x="95" y="123"/>
                </a:cubicBezTo>
                <a:cubicBezTo>
                  <a:pt x="94" y="123"/>
                  <a:pt x="91" y="123"/>
                  <a:pt x="91" y="121"/>
                </a:cubicBezTo>
                <a:cubicBezTo>
                  <a:pt x="91" y="119"/>
                  <a:pt x="94" y="118"/>
                  <a:pt x="95" y="119"/>
                </a:cubicBezTo>
                <a:cubicBezTo>
                  <a:pt x="102" y="120"/>
                  <a:pt x="107" y="116"/>
                  <a:pt x="113" y="116"/>
                </a:cubicBezTo>
                <a:cubicBezTo>
                  <a:pt x="115" y="116"/>
                  <a:pt x="117" y="115"/>
                  <a:pt x="117" y="112"/>
                </a:cubicBezTo>
                <a:cubicBezTo>
                  <a:pt x="109" y="110"/>
                  <a:pt x="102" y="114"/>
                  <a:pt x="95" y="113"/>
                </a:cubicBezTo>
                <a:cubicBezTo>
                  <a:pt x="94" y="113"/>
                  <a:pt x="93" y="115"/>
                  <a:pt x="92" y="114"/>
                </a:cubicBezTo>
                <a:cubicBezTo>
                  <a:pt x="89" y="112"/>
                  <a:pt x="85" y="115"/>
                  <a:pt x="84" y="111"/>
                </a:cubicBezTo>
                <a:cubicBezTo>
                  <a:pt x="83" y="108"/>
                  <a:pt x="88" y="108"/>
                  <a:pt x="90" y="106"/>
                </a:cubicBezTo>
                <a:cubicBezTo>
                  <a:pt x="91" y="104"/>
                  <a:pt x="94" y="103"/>
                  <a:pt x="92" y="100"/>
                </a:cubicBezTo>
                <a:cubicBezTo>
                  <a:pt x="91" y="97"/>
                  <a:pt x="88" y="99"/>
                  <a:pt x="86" y="100"/>
                </a:cubicBezTo>
                <a:cubicBezTo>
                  <a:pt x="81" y="103"/>
                  <a:pt x="76" y="106"/>
                  <a:pt x="71" y="108"/>
                </a:cubicBezTo>
                <a:cubicBezTo>
                  <a:pt x="63" y="112"/>
                  <a:pt x="56" y="112"/>
                  <a:pt x="48" y="107"/>
                </a:cubicBezTo>
                <a:cubicBezTo>
                  <a:pt x="41" y="103"/>
                  <a:pt x="34" y="98"/>
                  <a:pt x="27" y="93"/>
                </a:cubicBezTo>
                <a:cubicBezTo>
                  <a:pt x="26" y="92"/>
                  <a:pt x="24" y="91"/>
                  <a:pt x="24" y="89"/>
                </a:cubicBezTo>
                <a:cubicBezTo>
                  <a:pt x="25" y="86"/>
                  <a:pt x="27" y="87"/>
                  <a:pt x="29" y="87"/>
                </a:cubicBezTo>
                <a:cubicBezTo>
                  <a:pt x="46" y="87"/>
                  <a:pt x="63" y="86"/>
                  <a:pt x="79" y="87"/>
                </a:cubicBezTo>
                <a:cubicBezTo>
                  <a:pt x="86" y="87"/>
                  <a:pt x="88" y="85"/>
                  <a:pt x="87" y="78"/>
                </a:cubicBezTo>
                <a:cubicBezTo>
                  <a:pt x="87" y="57"/>
                  <a:pt x="87" y="36"/>
                  <a:pt x="87" y="15"/>
                </a:cubicBezTo>
                <a:cubicBezTo>
                  <a:pt x="87" y="5"/>
                  <a:pt x="91" y="1"/>
                  <a:pt x="101" y="0"/>
                </a:cubicBezTo>
                <a:cubicBezTo>
                  <a:pt x="119" y="0"/>
                  <a:pt x="136" y="0"/>
                  <a:pt x="153" y="0"/>
                </a:cubicBezTo>
                <a:cubicBezTo>
                  <a:pt x="163" y="1"/>
                  <a:pt x="167" y="5"/>
                  <a:pt x="167" y="15"/>
                </a:cubicBezTo>
                <a:cubicBezTo>
                  <a:pt x="167" y="37"/>
                  <a:pt x="167" y="58"/>
                  <a:pt x="167" y="80"/>
                </a:cubicBezTo>
                <a:cubicBezTo>
                  <a:pt x="167" y="85"/>
                  <a:pt x="168" y="87"/>
                  <a:pt x="174" y="87"/>
                </a:cubicBezTo>
                <a:cubicBezTo>
                  <a:pt x="195" y="87"/>
                  <a:pt x="216" y="87"/>
                  <a:pt x="237" y="87"/>
                </a:cubicBezTo>
                <a:cubicBezTo>
                  <a:pt x="249" y="87"/>
                  <a:pt x="253" y="91"/>
                  <a:pt x="253" y="102"/>
                </a:cubicBezTo>
                <a:cubicBezTo>
                  <a:pt x="253" y="117"/>
                  <a:pt x="253" y="131"/>
                  <a:pt x="253" y="145"/>
                </a:cubicBezTo>
                <a:cubicBezTo>
                  <a:pt x="253" y="147"/>
                  <a:pt x="254" y="149"/>
                  <a:pt x="252" y="150"/>
                </a:cubicBezTo>
                <a:cubicBezTo>
                  <a:pt x="250" y="151"/>
                  <a:pt x="249" y="149"/>
                  <a:pt x="247" y="148"/>
                </a:cubicBezTo>
                <a:cubicBezTo>
                  <a:pt x="230" y="129"/>
                  <a:pt x="208" y="118"/>
                  <a:pt x="184" y="111"/>
                </a:cubicBezTo>
                <a:cubicBezTo>
                  <a:pt x="176" y="109"/>
                  <a:pt x="168" y="107"/>
                  <a:pt x="160" y="105"/>
                </a:cubicBezTo>
                <a:cubicBezTo>
                  <a:pt x="158" y="105"/>
                  <a:pt x="154" y="103"/>
                  <a:pt x="153" y="106"/>
                </a:cubicBezTo>
                <a:cubicBezTo>
                  <a:pt x="152" y="109"/>
                  <a:pt x="157" y="109"/>
                  <a:pt x="159" y="110"/>
                </a:cubicBezTo>
                <a:cubicBezTo>
                  <a:pt x="162" y="111"/>
                  <a:pt x="166" y="111"/>
                  <a:pt x="168" y="115"/>
                </a:cubicBezTo>
                <a:cubicBezTo>
                  <a:pt x="162" y="116"/>
                  <a:pt x="157" y="117"/>
                  <a:pt x="151" y="114"/>
                </a:cubicBezTo>
                <a:cubicBezTo>
                  <a:pt x="150" y="114"/>
                  <a:pt x="148" y="114"/>
                  <a:pt x="147" y="114"/>
                </a:cubicBezTo>
                <a:cubicBezTo>
                  <a:pt x="145" y="113"/>
                  <a:pt x="143" y="113"/>
                  <a:pt x="142" y="115"/>
                </a:cubicBezTo>
                <a:cubicBezTo>
                  <a:pt x="142" y="118"/>
                  <a:pt x="144" y="118"/>
                  <a:pt x="146" y="118"/>
                </a:cubicBezTo>
                <a:cubicBezTo>
                  <a:pt x="152" y="119"/>
                  <a:pt x="158" y="121"/>
                  <a:pt x="164" y="123"/>
                </a:cubicBezTo>
                <a:cubicBezTo>
                  <a:pt x="161" y="127"/>
                  <a:pt x="156" y="127"/>
                  <a:pt x="152" y="126"/>
                </a:cubicBezTo>
                <a:cubicBezTo>
                  <a:pt x="148" y="124"/>
                  <a:pt x="144" y="125"/>
                  <a:pt x="140" y="124"/>
                </a:cubicBezTo>
                <a:cubicBezTo>
                  <a:pt x="138" y="123"/>
                  <a:pt x="136" y="124"/>
                  <a:pt x="136" y="126"/>
                </a:cubicBezTo>
                <a:cubicBezTo>
                  <a:pt x="136" y="128"/>
                  <a:pt x="137" y="129"/>
                  <a:pt x="139" y="129"/>
                </a:cubicBezTo>
                <a:cubicBezTo>
                  <a:pt x="145" y="131"/>
                  <a:pt x="152" y="130"/>
                  <a:pt x="158" y="131"/>
                </a:cubicBezTo>
                <a:cubicBezTo>
                  <a:pt x="160" y="131"/>
                  <a:pt x="163" y="130"/>
                  <a:pt x="163" y="133"/>
                </a:cubicBezTo>
                <a:cubicBezTo>
                  <a:pt x="163" y="135"/>
                  <a:pt x="160" y="137"/>
                  <a:pt x="157" y="136"/>
                </a:cubicBezTo>
                <a:cubicBezTo>
                  <a:pt x="152" y="136"/>
                  <a:pt x="147" y="136"/>
                  <a:pt x="141" y="137"/>
                </a:cubicBezTo>
                <a:cubicBezTo>
                  <a:pt x="140" y="138"/>
                  <a:pt x="136" y="137"/>
                  <a:pt x="137" y="141"/>
                </a:cubicBezTo>
                <a:cubicBezTo>
                  <a:pt x="137" y="143"/>
                  <a:pt x="140" y="142"/>
                  <a:pt x="142" y="142"/>
                </a:cubicBezTo>
                <a:cubicBezTo>
                  <a:pt x="150" y="143"/>
                  <a:pt x="157" y="141"/>
                  <a:pt x="165" y="140"/>
                </a:cubicBezTo>
                <a:cubicBezTo>
                  <a:pt x="167" y="140"/>
                  <a:pt x="169" y="139"/>
                  <a:pt x="170" y="142"/>
                </a:cubicBezTo>
                <a:cubicBezTo>
                  <a:pt x="171" y="144"/>
                  <a:pt x="169" y="145"/>
                  <a:pt x="167" y="146"/>
                </a:cubicBezTo>
                <a:cubicBezTo>
                  <a:pt x="166" y="147"/>
                  <a:pt x="165" y="147"/>
                  <a:pt x="164" y="148"/>
                </a:cubicBezTo>
                <a:cubicBezTo>
                  <a:pt x="162" y="149"/>
                  <a:pt x="161" y="151"/>
                  <a:pt x="162" y="153"/>
                </a:cubicBezTo>
                <a:cubicBezTo>
                  <a:pt x="163" y="155"/>
                  <a:pt x="165" y="155"/>
                  <a:pt x="167" y="154"/>
                </a:cubicBezTo>
                <a:cubicBezTo>
                  <a:pt x="170" y="152"/>
                  <a:pt x="173" y="151"/>
                  <a:pt x="176" y="149"/>
                </a:cubicBezTo>
                <a:cubicBezTo>
                  <a:pt x="188" y="141"/>
                  <a:pt x="200" y="140"/>
                  <a:pt x="211" y="149"/>
                </a:cubicBezTo>
                <a:cubicBezTo>
                  <a:pt x="216" y="153"/>
                  <a:pt x="222" y="157"/>
                  <a:pt x="227" y="161"/>
                </a:cubicBezTo>
                <a:cubicBezTo>
                  <a:pt x="228" y="162"/>
                  <a:pt x="231" y="163"/>
                  <a:pt x="230" y="165"/>
                </a:cubicBezTo>
                <a:cubicBezTo>
                  <a:pt x="229" y="168"/>
                  <a:pt x="226" y="167"/>
                  <a:pt x="225" y="167"/>
                </a:cubicBezTo>
                <a:cubicBezTo>
                  <a:pt x="208" y="167"/>
                  <a:pt x="191" y="167"/>
                  <a:pt x="175" y="167"/>
                </a:cubicBezTo>
                <a:cubicBezTo>
                  <a:pt x="168" y="167"/>
                  <a:pt x="167" y="169"/>
                  <a:pt x="167" y="174"/>
                </a:cubicBezTo>
                <a:cubicBezTo>
                  <a:pt x="167" y="195"/>
                  <a:pt x="167" y="216"/>
                  <a:pt x="167" y="237"/>
                </a:cubicBezTo>
                <a:cubicBezTo>
                  <a:pt x="167" y="249"/>
                  <a:pt x="164" y="253"/>
                  <a:pt x="151" y="253"/>
                </a:cubicBezTo>
                <a:cubicBezTo>
                  <a:pt x="135" y="253"/>
                  <a:pt x="118" y="253"/>
                  <a:pt x="101" y="253"/>
                </a:cubicBezTo>
                <a:cubicBezTo>
                  <a:pt x="91" y="253"/>
                  <a:pt x="87" y="249"/>
                  <a:pt x="87" y="239"/>
                </a:cubicBezTo>
                <a:cubicBezTo>
                  <a:pt x="87" y="217"/>
                  <a:pt x="87" y="195"/>
                  <a:pt x="87" y="173"/>
                </a:cubicBezTo>
                <a:cubicBezTo>
                  <a:pt x="87" y="168"/>
                  <a:pt x="86" y="167"/>
                  <a:pt x="81" y="167"/>
                </a:cubicBezTo>
                <a:cubicBezTo>
                  <a:pt x="59" y="167"/>
                  <a:pt x="38" y="167"/>
                  <a:pt x="16" y="167"/>
                </a:cubicBezTo>
                <a:cubicBezTo>
                  <a:pt x="5" y="167"/>
                  <a:pt x="1" y="163"/>
                  <a:pt x="1" y="152"/>
                </a:cubicBezTo>
                <a:cubicBezTo>
                  <a:pt x="1" y="137"/>
                  <a:pt x="1" y="123"/>
                  <a:pt x="1" y="109"/>
                </a:cubicBezTo>
                <a:cubicBezTo>
                  <a:pt x="1" y="107"/>
                  <a:pt x="0" y="104"/>
                  <a:pt x="3" y="103"/>
                </a:cubicBezTo>
                <a:cubicBezTo>
                  <a:pt x="5" y="102"/>
                  <a:pt x="6" y="105"/>
                  <a:pt x="7" y="106"/>
                </a:cubicBezTo>
                <a:cubicBezTo>
                  <a:pt x="27" y="128"/>
                  <a:pt x="53" y="139"/>
                  <a:pt x="82" y="145"/>
                </a:cubicBezTo>
                <a:cubicBezTo>
                  <a:pt x="87" y="146"/>
                  <a:pt x="92" y="148"/>
                  <a:pt x="97" y="149"/>
                </a:cubicBezTo>
                <a:cubicBezTo>
                  <a:pt x="98" y="149"/>
                  <a:pt x="101" y="150"/>
                  <a:pt x="101" y="148"/>
                </a:cubicBezTo>
                <a:cubicBezTo>
                  <a:pt x="102" y="145"/>
                  <a:pt x="99" y="145"/>
                  <a:pt x="98" y="144"/>
                </a:cubicBezTo>
                <a:cubicBezTo>
                  <a:pt x="94" y="143"/>
                  <a:pt x="88" y="144"/>
                  <a:pt x="84" y="13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47"/>
          <p:cNvSpPr txBox="1">
            <a:spLocks noGrp="1"/>
          </p:cNvSpPr>
          <p:nvPr>
            <p:ph type="title"/>
          </p:nvPr>
        </p:nvSpPr>
        <p:spPr>
          <a:xfrm>
            <a:off x="647630" y="81024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C00000"/>
                </a:solidFill>
              </a:rPr>
              <a:t>DIAGNOSIS</a:t>
            </a:r>
            <a:endParaRPr sz="4800" dirty="0">
              <a:solidFill>
                <a:srgbClr val="C00000"/>
              </a:solidFill>
            </a:endParaRPr>
          </a:p>
        </p:txBody>
      </p:sp>
      <p:sp>
        <p:nvSpPr>
          <p:cNvPr id="1348" name="Google Shape;1348;p47"/>
          <p:cNvSpPr txBox="1">
            <a:spLocks noGrp="1"/>
          </p:cNvSpPr>
          <p:nvPr>
            <p:ph type="title" idx="2"/>
          </p:nvPr>
        </p:nvSpPr>
        <p:spPr>
          <a:xfrm>
            <a:off x="893450" y="377462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JUPITER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49" name="Google Shape;1349;p47"/>
          <p:cNvSpPr txBox="1">
            <a:spLocks noGrp="1"/>
          </p:cNvSpPr>
          <p:nvPr>
            <p:ph type="subTitle" idx="1"/>
          </p:nvPr>
        </p:nvSpPr>
        <p:spPr>
          <a:xfrm>
            <a:off x="893450" y="4157625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It’s the biggest planet in the Solar System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350" name="Google Shape;1350;p47"/>
          <p:cNvSpPr txBox="1">
            <a:spLocks noGrp="1"/>
          </p:cNvSpPr>
          <p:nvPr>
            <p:ph type="title" idx="3"/>
          </p:nvPr>
        </p:nvSpPr>
        <p:spPr>
          <a:xfrm>
            <a:off x="3466940" y="377462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SATURN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1" name="Google Shape;1351;p47"/>
          <p:cNvSpPr txBox="1">
            <a:spLocks noGrp="1"/>
          </p:cNvSpPr>
          <p:nvPr>
            <p:ph type="subTitle" idx="4"/>
          </p:nvPr>
        </p:nvSpPr>
        <p:spPr>
          <a:xfrm>
            <a:off x="3466940" y="4157625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It’s composed of hydrogen and helium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352" name="Google Shape;1352;p47"/>
          <p:cNvSpPr txBox="1">
            <a:spLocks noGrp="1"/>
          </p:cNvSpPr>
          <p:nvPr>
            <p:ph type="title" idx="5"/>
          </p:nvPr>
        </p:nvSpPr>
        <p:spPr>
          <a:xfrm>
            <a:off x="6040430" y="377462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NEPTUNE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3" name="Google Shape;1353;p47"/>
          <p:cNvSpPr txBox="1">
            <a:spLocks noGrp="1"/>
          </p:cNvSpPr>
          <p:nvPr>
            <p:ph type="subTitle" idx="6"/>
          </p:nvPr>
        </p:nvSpPr>
        <p:spPr>
          <a:xfrm>
            <a:off x="6040430" y="4157625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Neptune is the farthest</a:t>
            </a:r>
            <a:endParaRPr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planet from the Sun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354" name="Google Shape;1354;p47"/>
          <p:cNvSpPr txBox="1">
            <a:spLocks noGrp="1"/>
          </p:cNvSpPr>
          <p:nvPr>
            <p:ph type="title" idx="7"/>
          </p:nvPr>
        </p:nvSpPr>
        <p:spPr>
          <a:xfrm>
            <a:off x="904208" y="1911217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MERCURY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55" name="Google Shape;1355;p47"/>
          <p:cNvSpPr txBox="1">
            <a:spLocks noGrp="1"/>
          </p:cNvSpPr>
          <p:nvPr>
            <p:ph type="subTitle" idx="8"/>
          </p:nvPr>
        </p:nvSpPr>
        <p:spPr>
          <a:xfrm>
            <a:off x="904208" y="229421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Mercury is the closest planet to the Sun</a:t>
            </a:r>
            <a:endParaRPr dirty="0">
              <a:solidFill>
                <a:srgbClr val="6B6B6B"/>
              </a:solidFill>
            </a:endParaRPr>
          </a:p>
        </p:txBody>
      </p:sp>
      <p:sp>
        <p:nvSpPr>
          <p:cNvPr id="1356" name="Google Shape;1356;p47"/>
          <p:cNvSpPr txBox="1">
            <a:spLocks noGrp="1"/>
          </p:cNvSpPr>
          <p:nvPr>
            <p:ph type="title" idx="9"/>
          </p:nvPr>
        </p:nvSpPr>
        <p:spPr>
          <a:xfrm>
            <a:off x="3477698" y="1911217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VENUS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7" name="Google Shape;1357;p47"/>
          <p:cNvSpPr txBox="1">
            <a:spLocks noGrp="1"/>
          </p:cNvSpPr>
          <p:nvPr>
            <p:ph type="subTitle" idx="13"/>
          </p:nvPr>
        </p:nvSpPr>
        <p:spPr>
          <a:xfrm>
            <a:off x="3477698" y="229421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Venus is the second planet from the Sun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358" name="Google Shape;1358;p47"/>
          <p:cNvSpPr txBox="1">
            <a:spLocks noGrp="1"/>
          </p:cNvSpPr>
          <p:nvPr>
            <p:ph type="title" idx="14"/>
          </p:nvPr>
        </p:nvSpPr>
        <p:spPr>
          <a:xfrm>
            <a:off x="6051188" y="1911217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9" name="Google Shape;1359;p47"/>
          <p:cNvSpPr txBox="1">
            <a:spLocks noGrp="1"/>
          </p:cNvSpPr>
          <p:nvPr>
            <p:ph type="subTitle" idx="15"/>
          </p:nvPr>
        </p:nvSpPr>
        <p:spPr>
          <a:xfrm>
            <a:off x="6051188" y="229421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Despite being red, Mars is a cold place</a:t>
            </a:r>
            <a:endParaRPr>
              <a:solidFill>
                <a:srgbClr val="6B6B6B"/>
              </a:solidFill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A601BEE-5BD5-42ED-BA74-FCF26B324FBC}"/>
              </a:ext>
            </a:extLst>
          </p:cNvPr>
          <p:cNvGrpSpPr/>
          <p:nvPr/>
        </p:nvGrpSpPr>
        <p:grpSpPr>
          <a:xfrm>
            <a:off x="0" y="4453915"/>
            <a:ext cx="9074067" cy="603807"/>
            <a:chOff x="-7697" y="279617"/>
            <a:chExt cx="9074067" cy="603807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FC56F74-79EE-4A86-9BAA-55422FCE57E5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D17F6DAE-9C6B-44E4-92C0-E46D26C85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BDCBD1C8-E366-44D1-8E5E-6E3850564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F2B42ADD-9F84-4DF1-ACAB-508255E45F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D746FC5-BADE-487B-966D-474B1B48AD2B}"/>
              </a:ext>
            </a:extLst>
          </p:cNvPr>
          <p:cNvGrpSpPr/>
          <p:nvPr/>
        </p:nvGrpSpPr>
        <p:grpSpPr>
          <a:xfrm>
            <a:off x="7379748" y="1520"/>
            <a:ext cx="1764252" cy="2144781"/>
            <a:chOff x="7379748" y="1520"/>
            <a:chExt cx="1764252" cy="214478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04FE16F-F9E1-47DF-BFA2-4AB2EDFBA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1BDB27D8-12AD-43AC-BE66-9CA7B7AA2C1D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73677409-43DB-413F-BDC7-CBD37F0F4FCB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E7182FA7-E0A9-4897-8DF1-31CE9627FC12}"/>
              </a:ext>
            </a:extLst>
          </p:cNvPr>
          <p:cNvGrpSpPr/>
          <p:nvPr/>
        </p:nvGrpSpPr>
        <p:grpSpPr>
          <a:xfrm>
            <a:off x="1707704" y="2914317"/>
            <a:ext cx="581591" cy="899015"/>
            <a:chOff x="-1804988" y="1141413"/>
            <a:chExt cx="1300163" cy="20097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B260271-BF3C-4749-94D9-EDA2B8EC27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04988" y="1141413"/>
              <a:ext cx="1300163" cy="2009775"/>
            </a:xfrm>
            <a:custGeom>
              <a:avLst/>
              <a:gdLst>
                <a:gd name="T0" fmla="*/ 54 w 116"/>
                <a:gd name="T1" fmla="*/ 86 h 181"/>
                <a:gd name="T2" fmla="*/ 54 w 116"/>
                <a:gd name="T3" fmla="*/ 24 h 181"/>
                <a:gd name="T4" fmla="*/ 54 w 116"/>
                <a:gd name="T5" fmla="*/ 11 h 181"/>
                <a:gd name="T6" fmla="*/ 63 w 116"/>
                <a:gd name="T7" fmla="*/ 1 h 181"/>
                <a:gd name="T8" fmla="*/ 72 w 116"/>
                <a:gd name="T9" fmla="*/ 10 h 181"/>
                <a:gd name="T10" fmla="*/ 72 w 116"/>
                <a:gd name="T11" fmla="*/ 49 h 181"/>
                <a:gd name="T12" fmla="*/ 72 w 116"/>
                <a:gd name="T13" fmla="*/ 88 h 181"/>
                <a:gd name="T14" fmla="*/ 76 w 116"/>
                <a:gd name="T15" fmla="*/ 88 h 181"/>
                <a:gd name="T16" fmla="*/ 76 w 116"/>
                <a:gd name="T17" fmla="*/ 57 h 181"/>
                <a:gd name="T18" fmla="*/ 76 w 116"/>
                <a:gd name="T19" fmla="*/ 18 h 181"/>
                <a:gd name="T20" fmla="*/ 85 w 116"/>
                <a:gd name="T21" fmla="*/ 5 h 181"/>
                <a:gd name="T22" fmla="*/ 94 w 116"/>
                <a:gd name="T23" fmla="*/ 17 h 181"/>
                <a:gd name="T24" fmla="*/ 94 w 116"/>
                <a:gd name="T25" fmla="*/ 80 h 181"/>
                <a:gd name="T26" fmla="*/ 98 w 116"/>
                <a:gd name="T27" fmla="*/ 92 h 181"/>
                <a:gd name="T28" fmla="*/ 98 w 116"/>
                <a:gd name="T29" fmla="*/ 46 h 181"/>
                <a:gd name="T30" fmla="*/ 107 w 116"/>
                <a:gd name="T31" fmla="*/ 32 h 181"/>
                <a:gd name="T32" fmla="*/ 116 w 116"/>
                <a:gd name="T33" fmla="*/ 46 h 181"/>
                <a:gd name="T34" fmla="*/ 116 w 116"/>
                <a:gd name="T35" fmla="*/ 140 h 181"/>
                <a:gd name="T36" fmla="*/ 80 w 116"/>
                <a:gd name="T37" fmla="*/ 177 h 181"/>
                <a:gd name="T38" fmla="*/ 67 w 116"/>
                <a:gd name="T39" fmla="*/ 177 h 181"/>
                <a:gd name="T40" fmla="*/ 15 w 116"/>
                <a:gd name="T41" fmla="*/ 144 h 181"/>
                <a:gd name="T42" fmla="*/ 3 w 116"/>
                <a:gd name="T43" fmla="*/ 112 h 181"/>
                <a:gd name="T44" fmla="*/ 15 w 116"/>
                <a:gd name="T45" fmla="*/ 75 h 181"/>
                <a:gd name="T46" fmla="*/ 28 w 116"/>
                <a:gd name="T47" fmla="*/ 82 h 181"/>
                <a:gd name="T48" fmla="*/ 25 w 116"/>
                <a:gd name="T49" fmla="*/ 103 h 181"/>
                <a:gd name="T50" fmla="*/ 33 w 116"/>
                <a:gd name="T51" fmla="*/ 120 h 181"/>
                <a:gd name="T52" fmla="*/ 33 w 116"/>
                <a:gd name="T53" fmla="*/ 58 h 181"/>
                <a:gd name="T54" fmla="*/ 33 w 116"/>
                <a:gd name="T55" fmla="*/ 31 h 181"/>
                <a:gd name="T56" fmla="*/ 41 w 116"/>
                <a:gd name="T57" fmla="*/ 21 h 181"/>
                <a:gd name="T58" fmla="*/ 50 w 116"/>
                <a:gd name="T59" fmla="*/ 32 h 181"/>
                <a:gd name="T60" fmla="*/ 50 w 116"/>
                <a:gd name="T61" fmla="*/ 85 h 181"/>
                <a:gd name="T62" fmla="*/ 54 w 116"/>
                <a:gd name="T63" fmla="*/ 86 h 181"/>
                <a:gd name="T64" fmla="*/ 45 w 116"/>
                <a:gd name="T65" fmla="*/ 123 h 181"/>
                <a:gd name="T66" fmla="*/ 72 w 116"/>
                <a:gd name="T67" fmla="*/ 159 h 181"/>
                <a:gd name="T68" fmla="*/ 75 w 116"/>
                <a:gd name="T69" fmla="*/ 158 h 181"/>
                <a:gd name="T70" fmla="*/ 100 w 116"/>
                <a:gd name="T71" fmla="*/ 129 h 181"/>
                <a:gd name="T72" fmla="*/ 96 w 116"/>
                <a:gd name="T73" fmla="*/ 112 h 181"/>
                <a:gd name="T74" fmla="*/ 78 w 116"/>
                <a:gd name="T75" fmla="*/ 112 h 181"/>
                <a:gd name="T76" fmla="*/ 67 w 116"/>
                <a:gd name="T77" fmla="*/ 112 h 181"/>
                <a:gd name="T78" fmla="*/ 52 w 116"/>
                <a:gd name="T79" fmla="*/ 110 h 181"/>
                <a:gd name="T80" fmla="*/ 45 w 116"/>
                <a:gd name="T81" fmla="*/ 12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81">
                  <a:moveTo>
                    <a:pt x="54" y="86"/>
                  </a:moveTo>
                  <a:cubicBezTo>
                    <a:pt x="54" y="65"/>
                    <a:pt x="54" y="45"/>
                    <a:pt x="54" y="24"/>
                  </a:cubicBezTo>
                  <a:cubicBezTo>
                    <a:pt x="54" y="20"/>
                    <a:pt x="54" y="15"/>
                    <a:pt x="54" y="11"/>
                  </a:cubicBezTo>
                  <a:cubicBezTo>
                    <a:pt x="55" y="5"/>
                    <a:pt x="56" y="1"/>
                    <a:pt x="63" y="1"/>
                  </a:cubicBezTo>
                  <a:cubicBezTo>
                    <a:pt x="70" y="0"/>
                    <a:pt x="72" y="5"/>
                    <a:pt x="72" y="10"/>
                  </a:cubicBezTo>
                  <a:cubicBezTo>
                    <a:pt x="72" y="23"/>
                    <a:pt x="72" y="36"/>
                    <a:pt x="72" y="49"/>
                  </a:cubicBezTo>
                  <a:cubicBezTo>
                    <a:pt x="72" y="62"/>
                    <a:pt x="72" y="75"/>
                    <a:pt x="72" y="88"/>
                  </a:cubicBezTo>
                  <a:cubicBezTo>
                    <a:pt x="73" y="88"/>
                    <a:pt x="75" y="88"/>
                    <a:pt x="76" y="88"/>
                  </a:cubicBezTo>
                  <a:cubicBezTo>
                    <a:pt x="76" y="78"/>
                    <a:pt x="76" y="67"/>
                    <a:pt x="76" y="57"/>
                  </a:cubicBezTo>
                  <a:cubicBezTo>
                    <a:pt x="76" y="44"/>
                    <a:pt x="76" y="31"/>
                    <a:pt x="76" y="18"/>
                  </a:cubicBezTo>
                  <a:cubicBezTo>
                    <a:pt x="76" y="11"/>
                    <a:pt x="77" y="6"/>
                    <a:pt x="85" y="5"/>
                  </a:cubicBezTo>
                  <a:cubicBezTo>
                    <a:pt x="93" y="5"/>
                    <a:pt x="94" y="11"/>
                    <a:pt x="94" y="17"/>
                  </a:cubicBezTo>
                  <a:cubicBezTo>
                    <a:pt x="93" y="38"/>
                    <a:pt x="93" y="59"/>
                    <a:pt x="94" y="80"/>
                  </a:cubicBezTo>
                  <a:cubicBezTo>
                    <a:pt x="94" y="84"/>
                    <a:pt x="93" y="88"/>
                    <a:pt x="98" y="92"/>
                  </a:cubicBezTo>
                  <a:cubicBezTo>
                    <a:pt x="98" y="76"/>
                    <a:pt x="98" y="61"/>
                    <a:pt x="98" y="46"/>
                  </a:cubicBezTo>
                  <a:cubicBezTo>
                    <a:pt x="98" y="39"/>
                    <a:pt x="98" y="32"/>
                    <a:pt x="107" y="32"/>
                  </a:cubicBezTo>
                  <a:cubicBezTo>
                    <a:pt x="116" y="32"/>
                    <a:pt x="116" y="39"/>
                    <a:pt x="116" y="46"/>
                  </a:cubicBezTo>
                  <a:cubicBezTo>
                    <a:pt x="116" y="77"/>
                    <a:pt x="116" y="109"/>
                    <a:pt x="116" y="140"/>
                  </a:cubicBezTo>
                  <a:cubicBezTo>
                    <a:pt x="116" y="166"/>
                    <a:pt x="107" y="180"/>
                    <a:pt x="80" y="177"/>
                  </a:cubicBezTo>
                  <a:cubicBezTo>
                    <a:pt x="75" y="177"/>
                    <a:pt x="71" y="177"/>
                    <a:pt x="67" y="177"/>
                  </a:cubicBezTo>
                  <a:cubicBezTo>
                    <a:pt x="40" y="181"/>
                    <a:pt x="25" y="166"/>
                    <a:pt x="15" y="144"/>
                  </a:cubicBezTo>
                  <a:cubicBezTo>
                    <a:pt x="10" y="133"/>
                    <a:pt x="6" y="123"/>
                    <a:pt x="3" y="112"/>
                  </a:cubicBezTo>
                  <a:cubicBezTo>
                    <a:pt x="0" y="98"/>
                    <a:pt x="10" y="87"/>
                    <a:pt x="15" y="75"/>
                  </a:cubicBezTo>
                  <a:cubicBezTo>
                    <a:pt x="16" y="70"/>
                    <a:pt x="26" y="75"/>
                    <a:pt x="28" y="82"/>
                  </a:cubicBezTo>
                  <a:cubicBezTo>
                    <a:pt x="29" y="90"/>
                    <a:pt x="25" y="96"/>
                    <a:pt x="25" y="103"/>
                  </a:cubicBezTo>
                  <a:cubicBezTo>
                    <a:pt x="25" y="109"/>
                    <a:pt x="23" y="116"/>
                    <a:pt x="33" y="120"/>
                  </a:cubicBezTo>
                  <a:cubicBezTo>
                    <a:pt x="33" y="98"/>
                    <a:pt x="33" y="78"/>
                    <a:pt x="33" y="58"/>
                  </a:cubicBezTo>
                  <a:cubicBezTo>
                    <a:pt x="33" y="49"/>
                    <a:pt x="33" y="40"/>
                    <a:pt x="33" y="31"/>
                  </a:cubicBezTo>
                  <a:cubicBezTo>
                    <a:pt x="32" y="25"/>
                    <a:pt x="34" y="20"/>
                    <a:pt x="41" y="21"/>
                  </a:cubicBezTo>
                  <a:cubicBezTo>
                    <a:pt x="48" y="21"/>
                    <a:pt x="50" y="26"/>
                    <a:pt x="50" y="32"/>
                  </a:cubicBezTo>
                  <a:cubicBezTo>
                    <a:pt x="50" y="50"/>
                    <a:pt x="50" y="68"/>
                    <a:pt x="50" y="85"/>
                  </a:cubicBezTo>
                  <a:cubicBezTo>
                    <a:pt x="52" y="86"/>
                    <a:pt x="53" y="86"/>
                    <a:pt x="54" y="86"/>
                  </a:cubicBezTo>
                  <a:close/>
                  <a:moveTo>
                    <a:pt x="45" y="123"/>
                  </a:moveTo>
                  <a:cubicBezTo>
                    <a:pt x="45" y="130"/>
                    <a:pt x="65" y="158"/>
                    <a:pt x="72" y="159"/>
                  </a:cubicBezTo>
                  <a:cubicBezTo>
                    <a:pt x="73" y="160"/>
                    <a:pt x="75" y="159"/>
                    <a:pt x="75" y="158"/>
                  </a:cubicBezTo>
                  <a:cubicBezTo>
                    <a:pt x="84" y="149"/>
                    <a:pt x="95" y="141"/>
                    <a:pt x="100" y="129"/>
                  </a:cubicBezTo>
                  <a:cubicBezTo>
                    <a:pt x="102" y="122"/>
                    <a:pt x="101" y="116"/>
                    <a:pt x="96" y="112"/>
                  </a:cubicBezTo>
                  <a:cubicBezTo>
                    <a:pt x="90" y="107"/>
                    <a:pt x="83" y="107"/>
                    <a:pt x="78" y="112"/>
                  </a:cubicBezTo>
                  <a:cubicBezTo>
                    <a:pt x="74" y="116"/>
                    <a:pt x="71" y="116"/>
                    <a:pt x="67" y="112"/>
                  </a:cubicBezTo>
                  <a:cubicBezTo>
                    <a:pt x="63" y="108"/>
                    <a:pt x="57" y="108"/>
                    <a:pt x="52" y="110"/>
                  </a:cubicBezTo>
                  <a:cubicBezTo>
                    <a:pt x="47" y="113"/>
                    <a:pt x="45" y="117"/>
                    <a:pt x="45" y="1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0CD2AFB1-A631-42EC-AE44-E5C84329FCCF}"/>
                </a:ext>
              </a:extLst>
            </p:cNvPr>
            <p:cNvSpPr/>
            <p:nvPr/>
          </p:nvSpPr>
          <p:spPr>
            <a:xfrm>
              <a:off x="-1425589" y="2272533"/>
              <a:ext cx="884298" cy="7826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15FCBFDA-9045-4C97-8B11-9B5BAE8CFE7E}"/>
              </a:ext>
            </a:extLst>
          </p:cNvPr>
          <p:cNvGrpSpPr/>
          <p:nvPr/>
        </p:nvGrpSpPr>
        <p:grpSpPr>
          <a:xfrm>
            <a:off x="4223941" y="2945771"/>
            <a:ext cx="581591" cy="899015"/>
            <a:chOff x="-1804988" y="1141413"/>
            <a:chExt cx="1300163" cy="2009775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A373B45F-365C-4EE9-81FF-75F609B9E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04988" y="1141413"/>
              <a:ext cx="1300163" cy="2009775"/>
            </a:xfrm>
            <a:custGeom>
              <a:avLst/>
              <a:gdLst>
                <a:gd name="T0" fmla="*/ 54 w 116"/>
                <a:gd name="T1" fmla="*/ 86 h 181"/>
                <a:gd name="T2" fmla="*/ 54 w 116"/>
                <a:gd name="T3" fmla="*/ 24 h 181"/>
                <a:gd name="T4" fmla="*/ 54 w 116"/>
                <a:gd name="T5" fmla="*/ 11 h 181"/>
                <a:gd name="T6" fmla="*/ 63 w 116"/>
                <a:gd name="T7" fmla="*/ 1 h 181"/>
                <a:gd name="T8" fmla="*/ 72 w 116"/>
                <a:gd name="T9" fmla="*/ 10 h 181"/>
                <a:gd name="T10" fmla="*/ 72 w 116"/>
                <a:gd name="T11" fmla="*/ 49 h 181"/>
                <a:gd name="T12" fmla="*/ 72 w 116"/>
                <a:gd name="T13" fmla="*/ 88 h 181"/>
                <a:gd name="T14" fmla="*/ 76 w 116"/>
                <a:gd name="T15" fmla="*/ 88 h 181"/>
                <a:gd name="T16" fmla="*/ 76 w 116"/>
                <a:gd name="T17" fmla="*/ 57 h 181"/>
                <a:gd name="T18" fmla="*/ 76 w 116"/>
                <a:gd name="T19" fmla="*/ 18 h 181"/>
                <a:gd name="T20" fmla="*/ 85 w 116"/>
                <a:gd name="T21" fmla="*/ 5 h 181"/>
                <a:gd name="T22" fmla="*/ 94 w 116"/>
                <a:gd name="T23" fmla="*/ 17 h 181"/>
                <a:gd name="T24" fmla="*/ 94 w 116"/>
                <a:gd name="T25" fmla="*/ 80 h 181"/>
                <a:gd name="T26" fmla="*/ 98 w 116"/>
                <a:gd name="T27" fmla="*/ 92 h 181"/>
                <a:gd name="T28" fmla="*/ 98 w 116"/>
                <a:gd name="T29" fmla="*/ 46 h 181"/>
                <a:gd name="T30" fmla="*/ 107 w 116"/>
                <a:gd name="T31" fmla="*/ 32 h 181"/>
                <a:gd name="T32" fmla="*/ 116 w 116"/>
                <a:gd name="T33" fmla="*/ 46 h 181"/>
                <a:gd name="T34" fmla="*/ 116 w 116"/>
                <a:gd name="T35" fmla="*/ 140 h 181"/>
                <a:gd name="T36" fmla="*/ 80 w 116"/>
                <a:gd name="T37" fmla="*/ 177 h 181"/>
                <a:gd name="T38" fmla="*/ 67 w 116"/>
                <a:gd name="T39" fmla="*/ 177 h 181"/>
                <a:gd name="T40" fmla="*/ 15 w 116"/>
                <a:gd name="T41" fmla="*/ 144 h 181"/>
                <a:gd name="T42" fmla="*/ 3 w 116"/>
                <a:gd name="T43" fmla="*/ 112 h 181"/>
                <a:gd name="T44" fmla="*/ 15 w 116"/>
                <a:gd name="T45" fmla="*/ 75 h 181"/>
                <a:gd name="T46" fmla="*/ 28 w 116"/>
                <a:gd name="T47" fmla="*/ 82 h 181"/>
                <a:gd name="T48" fmla="*/ 25 w 116"/>
                <a:gd name="T49" fmla="*/ 103 h 181"/>
                <a:gd name="T50" fmla="*/ 33 w 116"/>
                <a:gd name="T51" fmla="*/ 120 h 181"/>
                <a:gd name="T52" fmla="*/ 33 w 116"/>
                <a:gd name="T53" fmla="*/ 58 h 181"/>
                <a:gd name="T54" fmla="*/ 33 w 116"/>
                <a:gd name="T55" fmla="*/ 31 h 181"/>
                <a:gd name="T56" fmla="*/ 41 w 116"/>
                <a:gd name="T57" fmla="*/ 21 h 181"/>
                <a:gd name="T58" fmla="*/ 50 w 116"/>
                <a:gd name="T59" fmla="*/ 32 h 181"/>
                <a:gd name="T60" fmla="*/ 50 w 116"/>
                <a:gd name="T61" fmla="*/ 85 h 181"/>
                <a:gd name="T62" fmla="*/ 54 w 116"/>
                <a:gd name="T63" fmla="*/ 86 h 181"/>
                <a:gd name="T64" fmla="*/ 45 w 116"/>
                <a:gd name="T65" fmla="*/ 123 h 181"/>
                <a:gd name="T66" fmla="*/ 72 w 116"/>
                <a:gd name="T67" fmla="*/ 159 h 181"/>
                <a:gd name="T68" fmla="*/ 75 w 116"/>
                <a:gd name="T69" fmla="*/ 158 h 181"/>
                <a:gd name="T70" fmla="*/ 100 w 116"/>
                <a:gd name="T71" fmla="*/ 129 h 181"/>
                <a:gd name="T72" fmla="*/ 96 w 116"/>
                <a:gd name="T73" fmla="*/ 112 h 181"/>
                <a:gd name="T74" fmla="*/ 78 w 116"/>
                <a:gd name="T75" fmla="*/ 112 h 181"/>
                <a:gd name="T76" fmla="*/ 67 w 116"/>
                <a:gd name="T77" fmla="*/ 112 h 181"/>
                <a:gd name="T78" fmla="*/ 52 w 116"/>
                <a:gd name="T79" fmla="*/ 110 h 181"/>
                <a:gd name="T80" fmla="*/ 45 w 116"/>
                <a:gd name="T81" fmla="*/ 12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81">
                  <a:moveTo>
                    <a:pt x="54" y="86"/>
                  </a:moveTo>
                  <a:cubicBezTo>
                    <a:pt x="54" y="65"/>
                    <a:pt x="54" y="45"/>
                    <a:pt x="54" y="24"/>
                  </a:cubicBezTo>
                  <a:cubicBezTo>
                    <a:pt x="54" y="20"/>
                    <a:pt x="54" y="15"/>
                    <a:pt x="54" y="11"/>
                  </a:cubicBezTo>
                  <a:cubicBezTo>
                    <a:pt x="55" y="5"/>
                    <a:pt x="56" y="1"/>
                    <a:pt x="63" y="1"/>
                  </a:cubicBezTo>
                  <a:cubicBezTo>
                    <a:pt x="70" y="0"/>
                    <a:pt x="72" y="5"/>
                    <a:pt x="72" y="10"/>
                  </a:cubicBezTo>
                  <a:cubicBezTo>
                    <a:pt x="72" y="23"/>
                    <a:pt x="72" y="36"/>
                    <a:pt x="72" y="49"/>
                  </a:cubicBezTo>
                  <a:cubicBezTo>
                    <a:pt x="72" y="62"/>
                    <a:pt x="72" y="75"/>
                    <a:pt x="72" y="88"/>
                  </a:cubicBezTo>
                  <a:cubicBezTo>
                    <a:pt x="73" y="88"/>
                    <a:pt x="75" y="88"/>
                    <a:pt x="76" y="88"/>
                  </a:cubicBezTo>
                  <a:cubicBezTo>
                    <a:pt x="76" y="78"/>
                    <a:pt x="76" y="67"/>
                    <a:pt x="76" y="57"/>
                  </a:cubicBezTo>
                  <a:cubicBezTo>
                    <a:pt x="76" y="44"/>
                    <a:pt x="76" y="31"/>
                    <a:pt x="76" y="18"/>
                  </a:cubicBezTo>
                  <a:cubicBezTo>
                    <a:pt x="76" y="11"/>
                    <a:pt x="77" y="6"/>
                    <a:pt x="85" y="5"/>
                  </a:cubicBezTo>
                  <a:cubicBezTo>
                    <a:pt x="93" y="5"/>
                    <a:pt x="94" y="11"/>
                    <a:pt x="94" y="17"/>
                  </a:cubicBezTo>
                  <a:cubicBezTo>
                    <a:pt x="93" y="38"/>
                    <a:pt x="93" y="59"/>
                    <a:pt x="94" y="80"/>
                  </a:cubicBezTo>
                  <a:cubicBezTo>
                    <a:pt x="94" y="84"/>
                    <a:pt x="93" y="88"/>
                    <a:pt x="98" y="92"/>
                  </a:cubicBezTo>
                  <a:cubicBezTo>
                    <a:pt x="98" y="76"/>
                    <a:pt x="98" y="61"/>
                    <a:pt x="98" y="46"/>
                  </a:cubicBezTo>
                  <a:cubicBezTo>
                    <a:pt x="98" y="39"/>
                    <a:pt x="98" y="32"/>
                    <a:pt x="107" y="32"/>
                  </a:cubicBezTo>
                  <a:cubicBezTo>
                    <a:pt x="116" y="32"/>
                    <a:pt x="116" y="39"/>
                    <a:pt x="116" y="46"/>
                  </a:cubicBezTo>
                  <a:cubicBezTo>
                    <a:pt x="116" y="77"/>
                    <a:pt x="116" y="109"/>
                    <a:pt x="116" y="140"/>
                  </a:cubicBezTo>
                  <a:cubicBezTo>
                    <a:pt x="116" y="166"/>
                    <a:pt x="107" y="180"/>
                    <a:pt x="80" y="177"/>
                  </a:cubicBezTo>
                  <a:cubicBezTo>
                    <a:pt x="75" y="177"/>
                    <a:pt x="71" y="177"/>
                    <a:pt x="67" y="177"/>
                  </a:cubicBezTo>
                  <a:cubicBezTo>
                    <a:pt x="40" y="181"/>
                    <a:pt x="25" y="166"/>
                    <a:pt x="15" y="144"/>
                  </a:cubicBezTo>
                  <a:cubicBezTo>
                    <a:pt x="10" y="133"/>
                    <a:pt x="6" y="123"/>
                    <a:pt x="3" y="112"/>
                  </a:cubicBezTo>
                  <a:cubicBezTo>
                    <a:pt x="0" y="98"/>
                    <a:pt x="10" y="87"/>
                    <a:pt x="15" y="75"/>
                  </a:cubicBezTo>
                  <a:cubicBezTo>
                    <a:pt x="16" y="70"/>
                    <a:pt x="26" y="75"/>
                    <a:pt x="28" y="82"/>
                  </a:cubicBezTo>
                  <a:cubicBezTo>
                    <a:pt x="29" y="90"/>
                    <a:pt x="25" y="96"/>
                    <a:pt x="25" y="103"/>
                  </a:cubicBezTo>
                  <a:cubicBezTo>
                    <a:pt x="25" y="109"/>
                    <a:pt x="23" y="116"/>
                    <a:pt x="33" y="120"/>
                  </a:cubicBezTo>
                  <a:cubicBezTo>
                    <a:pt x="33" y="98"/>
                    <a:pt x="33" y="78"/>
                    <a:pt x="33" y="58"/>
                  </a:cubicBezTo>
                  <a:cubicBezTo>
                    <a:pt x="33" y="49"/>
                    <a:pt x="33" y="40"/>
                    <a:pt x="33" y="31"/>
                  </a:cubicBezTo>
                  <a:cubicBezTo>
                    <a:pt x="32" y="25"/>
                    <a:pt x="34" y="20"/>
                    <a:pt x="41" y="21"/>
                  </a:cubicBezTo>
                  <a:cubicBezTo>
                    <a:pt x="48" y="21"/>
                    <a:pt x="50" y="26"/>
                    <a:pt x="50" y="32"/>
                  </a:cubicBezTo>
                  <a:cubicBezTo>
                    <a:pt x="50" y="50"/>
                    <a:pt x="50" y="68"/>
                    <a:pt x="50" y="85"/>
                  </a:cubicBezTo>
                  <a:cubicBezTo>
                    <a:pt x="52" y="86"/>
                    <a:pt x="53" y="86"/>
                    <a:pt x="54" y="86"/>
                  </a:cubicBezTo>
                  <a:close/>
                  <a:moveTo>
                    <a:pt x="45" y="123"/>
                  </a:moveTo>
                  <a:cubicBezTo>
                    <a:pt x="45" y="130"/>
                    <a:pt x="65" y="158"/>
                    <a:pt x="72" y="159"/>
                  </a:cubicBezTo>
                  <a:cubicBezTo>
                    <a:pt x="73" y="160"/>
                    <a:pt x="75" y="159"/>
                    <a:pt x="75" y="158"/>
                  </a:cubicBezTo>
                  <a:cubicBezTo>
                    <a:pt x="84" y="149"/>
                    <a:pt x="95" y="141"/>
                    <a:pt x="100" y="129"/>
                  </a:cubicBezTo>
                  <a:cubicBezTo>
                    <a:pt x="102" y="122"/>
                    <a:pt x="101" y="116"/>
                    <a:pt x="96" y="112"/>
                  </a:cubicBezTo>
                  <a:cubicBezTo>
                    <a:pt x="90" y="107"/>
                    <a:pt x="83" y="107"/>
                    <a:pt x="78" y="112"/>
                  </a:cubicBezTo>
                  <a:cubicBezTo>
                    <a:pt x="74" y="116"/>
                    <a:pt x="71" y="116"/>
                    <a:pt x="67" y="112"/>
                  </a:cubicBezTo>
                  <a:cubicBezTo>
                    <a:pt x="63" y="108"/>
                    <a:pt x="57" y="108"/>
                    <a:pt x="52" y="110"/>
                  </a:cubicBezTo>
                  <a:cubicBezTo>
                    <a:pt x="47" y="113"/>
                    <a:pt x="45" y="117"/>
                    <a:pt x="45" y="1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82C56E21-AB0A-4F4C-8C50-499D2B43EB6B}"/>
                </a:ext>
              </a:extLst>
            </p:cNvPr>
            <p:cNvSpPr/>
            <p:nvPr/>
          </p:nvSpPr>
          <p:spPr>
            <a:xfrm>
              <a:off x="-1425589" y="2272533"/>
              <a:ext cx="884298" cy="7826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E127C9AB-0A16-462D-8557-B29FB8CFAD53}"/>
              </a:ext>
            </a:extLst>
          </p:cNvPr>
          <p:cNvGrpSpPr/>
          <p:nvPr/>
        </p:nvGrpSpPr>
        <p:grpSpPr>
          <a:xfrm>
            <a:off x="6820356" y="2901471"/>
            <a:ext cx="581591" cy="899015"/>
            <a:chOff x="-1804988" y="1141413"/>
            <a:chExt cx="1300163" cy="2009775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1255ACB-6DB8-4547-966C-91D4AFE13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04988" y="1141413"/>
              <a:ext cx="1300163" cy="2009775"/>
            </a:xfrm>
            <a:custGeom>
              <a:avLst/>
              <a:gdLst>
                <a:gd name="T0" fmla="*/ 54 w 116"/>
                <a:gd name="T1" fmla="*/ 86 h 181"/>
                <a:gd name="T2" fmla="*/ 54 w 116"/>
                <a:gd name="T3" fmla="*/ 24 h 181"/>
                <a:gd name="T4" fmla="*/ 54 w 116"/>
                <a:gd name="T5" fmla="*/ 11 h 181"/>
                <a:gd name="T6" fmla="*/ 63 w 116"/>
                <a:gd name="T7" fmla="*/ 1 h 181"/>
                <a:gd name="T8" fmla="*/ 72 w 116"/>
                <a:gd name="T9" fmla="*/ 10 h 181"/>
                <a:gd name="T10" fmla="*/ 72 w 116"/>
                <a:gd name="T11" fmla="*/ 49 h 181"/>
                <a:gd name="T12" fmla="*/ 72 w 116"/>
                <a:gd name="T13" fmla="*/ 88 h 181"/>
                <a:gd name="T14" fmla="*/ 76 w 116"/>
                <a:gd name="T15" fmla="*/ 88 h 181"/>
                <a:gd name="T16" fmla="*/ 76 w 116"/>
                <a:gd name="T17" fmla="*/ 57 h 181"/>
                <a:gd name="T18" fmla="*/ 76 w 116"/>
                <a:gd name="T19" fmla="*/ 18 h 181"/>
                <a:gd name="T20" fmla="*/ 85 w 116"/>
                <a:gd name="T21" fmla="*/ 5 h 181"/>
                <a:gd name="T22" fmla="*/ 94 w 116"/>
                <a:gd name="T23" fmla="*/ 17 h 181"/>
                <a:gd name="T24" fmla="*/ 94 w 116"/>
                <a:gd name="T25" fmla="*/ 80 h 181"/>
                <a:gd name="T26" fmla="*/ 98 w 116"/>
                <a:gd name="T27" fmla="*/ 92 h 181"/>
                <a:gd name="T28" fmla="*/ 98 w 116"/>
                <a:gd name="T29" fmla="*/ 46 h 181"/>
                <a:gd name="T30" fmla="*/ 107 w 116"/>
                <a:gd name="T31" fmla="*/ 32 h 181"/>
                <a:gd name="T32" fmla="*/ 116 w 116"/>
                <a:gd name="T33" fmla="*/ 46 h 181"/>
                <a:gd name="T34" fmla="*/ 116 w 116"/>
                <a:gd name="T35" fmla="*/ 140 h 181"/>
                <a:gd name="T36" fmla="*/ 80 w 116"/>
                <a:gd name="T37" fmla="*/ 177 h 181"/>
                <a:gd name="T38" fmla="*/ 67 w 116"/>
                <a:gd name="T39" fmla="*/ 177 h 181"/>
                <a:gd name="T40" fmla="*/ 15 w 116"/>
                <a:gd name="T41" fmla="*/ 144 h 181"/>
                <a:gd name="T42" fmla="*/ 3 w 116"/>
                <a:gd name="T43" fmla="*/ 112 h 181"/>
                <a:gd name="T44" fmla="*/ 15 w 116"/>
                <a:gd name="T45" fmla="*/ 75 h 181"/>
                <a:gd name="T46" fmla="*/ 28 w 116"/>
                <a:gd name="T47" fmla="*/ 82 h 181"/>
                <a:gd name="T48" fmla="*/ 25 w 116"/>
                <a:gd name="T49" fmla="*/ 103 h 181"/>
                <a:gd name="T50" fmla="*/ 33 w 116"/>
                <a:gd name="T51" fmla="*/ 120 h 181"/>
                <a:gd name="T52" fmla="*/ 33 w 116"/>
                <a:gd name="T53" fmla="*/ 58 h 181"/>
                <a:gd name="T54" fmla="*/ 33 w 116"/>
                <a:gd name="T55" fmla="*/ 31 h 181"/>
                <a:gd name="T56" fmla="*/ 41 w 116"/>
                <a:gd name="T57" fmla="*/ 21 h 181"/>
                <a:gd name="T58" fmla="*/ 50 w 116"/>
                <a:gd name="T59" fmla="*/ 32 h 181"/>
                <a:gd name="T60" fmla="*/ 50 w 116"/>
                <a:gd name="T61" fmla="*/ 85 h 181"/>
                <a:gd name="T62" fmla="*/ 54 w 116"/>
                <a:gd name="T63" fmla="*/ 86 h 181"/>
                <a:gd name="T64" fmla="*/ 45 w 116"/>
                <a:gd name="T65" fmla="*/ 123 h 181"/>
                <a:gd name="T66" fmla="*/ 72 w 116"/>
                <a:gd name="T67" fmla="*/ 159 h 181"/>
                <a:gd name="T68" fmla="*/ 75 w 116"/>
                <a:gd name="T69" fmla="*/ 158 h 181"/>
                <a:gd name="T70" fmla="*/ 100 w 116"/>
                <a:gd name="T71" fmla="*/ 129 h 181"/>
                <a:gd name="T72" fmla="*/ 96 w 116"/>
                <a:gd name="T73" fmla="*/ 112 h 181"/>
                <a:gd name="T74" fmla="*/ 78 w 116"/>
                <a:gd name="T75" fmla="*/ 112 h 181"/>
                <a:gd name="T76" fmla="*/ 67 w 116"/>
                <a:gd name="T77" fmla="*/ 112 h 181"/>
                <a:gd name="T78" fmla="*/ 52 w 116"/>
                <a:gd name="T79" fmla="*/ 110 h 181"/>
                <a:gd name="T80" fmla="*/ 45 w 116"/>
                <a:gd name="T81" fmla="*/ 12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81">
                  <a:moveTo>
                    <a:pt x="54" y="86"/>
                  </a:moveTo>
                  <a:cubicBezTo>
                    <a:pt x="54" y="65"/>
                    <a:pt x="54" y="45"/>
                    <a:pt x="54" y="24"/>
                  </a:cubicBezTo>
                  <a:cubicBezTo>
                    <a:pt x="54" y="20"/>
                    <a:pt x="54" y="15"/>
                    <a:pt x="54" y="11"/>
                  </a:cubicBezTo>
                  <a:cubicBezTo>
                    <a:pt x="55" y="5"/>
                    <a:pt x="56" y="1"/>
                    <a:pt x="63" y="1"/>
                  </a:cubicBezTo>
                  <a:cubicBezTo>
                    <a:pt x="70" y="0"/>
                    <a:pt x="72" y="5"/>
                    <a:pt x="72" y="10"/>
                  </a:cubicBezTo>
                  <a:cubicBezTo>
                    <a:pt x="72" y="23"/>
                    <a:pt x="72" y="36"/>
                    <a:pt x="72" y="49"/>
                  </a:cubicBezTo>
                  <a:cubicBezTo>
                    <a:pt x="72" y="62"/>
                    <a:pt x="72" y="75"/>
                    <a:pt x="72" y="88"/>
                  </a:cubicBezTo>
                  <a:cubicBezTo>
                    <a:pt x="73" y="88"/>
                    <a:pt x="75" y="88"/>
                    <a:pt x="76" y="88"/>
                  </a:cubicBezTo>
                  <a:cubicBezTo>
                    <a:pt x="76" y="78"/>
                    <a:pt x="76" y="67"/>
                    <a:pt x="76" y="57"/>
                  </a:cubicBezTo>
                  <a:cubicBezTo>
                    <a:pt x="76" y="44"/>
                    <a:pt x="76" y="31"/>
                    <a:pt x="76" y="18"/>
                  </a:cubicBezTo>
                  <a:cubicBezTo>
                    <a:pt x="76" y="11"/>
                    <a:pt x="77" y="6"/>
                    <a:pt x="85" y="5"/>
                  </a:cubicBezTo>
                  <a:cubicBezTo>
                    <a:pt x="93" y="5"/>
                    <a:pt x="94" y="11"/>
                    <a:pt x="94" y="17"/>
                  </a:cubicBezTo>
                  <a:cubicBezTo>
                    <a:pt x="93" y="38"/>
                    <a:pt x="93" y="59"/>
                    <a:pt x="94" y="80"/>
                  </a:cubicBezTo>
                  <a:cubicBezTo>
                    <a:pt x="94" y="84"/>
                    <a:pt x="93" y="88"/>
                    <a:pt x="98" y="92"/>
                  </a:cubicBezTo>
                  <a:cubicBezTo>
                    <a:pt x="98" y="76"/>
                    <a:pt x="98" y="61"/>
                    <a:pt x="98" y="46"/>
                  </a:cubicBezTo>
                  <a:cubicBezTo>
                    <a:pt x="98" y="39"/>
                    <a:pt x="98" y="32"/>
                    <a:pt x="107" y="32"/>
                  </a:cubicBezTo>
                  <a:cubicBezTo>
                    <a:pt x="116" y="32"/>
                    <a:pt x="116" y="39"/>
                    <a:pt x="116" y="46"/>
                  </a:cubicBezTo>
                  <a:cubicBezTo>
                    <a:pt x="116" y="77"/>
                    <a:pt x="116" y="109"/>
                    <a:pt x="116" y="140"/>
                  </a:cubicBezTo>
                  <a:cubicBezTo>
                    <a:pt x="116" y="166"/>
                    <a:pt x="107" y="180"/>
                    <a:pt x="80" y="177"/>
                  </a:cubicBezTo>
                  <a:cubicBezTo>
                    <a:pt x="75" y="177"/>
                    <a:pt x="71" y="177"/>
                    <a:pt x="67" y="177"/>
                  </a:cubicBezTo>
                  <a:cubicBezTo>
                    <a:pt x="40" y="181"/>
                    <a:pt x="25" y="166"/>
                    <a:pt x="15" y="144"/>
                  </a:cubicBezTo>
                  <a:cubicBezTo>
                    <a:pt x="10" y="133"/>
                    <a:pt x="6" y="123"/>
                    <a:pt x="3" y="112"/>
                  </a:cubicBezTo>
                  <a:cubicBezTo>
                    <a:pt x="0" y="98"/>
                    <a:pt x="10" y="87"/>
                    <a:pt x="15" y="75"/>
                  </a:cubicBezTo>
                  <a:cubicBezTo>
                    <a:pt x="16" y="70"/>
                    <a:pt x="26" y="75"/>
                    <a:pt x="28" y="82"/>
                  </a:cubicBezTo>
                  <a:cubicBezTo>
                    <a:pt x="29" y="90"/>
                    <a:pt x="25" y="96"/>
                    <a:pt x="25" y="103"/>
                  </a:cubicBezTo>
                  <a:cubicBezTo>
                    <a:pt x="25" y="109"/>
                    <a:pt x="23" y="116"/>
                    <a:pt x="33" y="120"/>
                  </a:cubicBezTo>
                  <a:cubicBezTo>
                    <a:pt x="33" y="98"/>
                    <a:pt x="33" y="78"/>
                    <a:pt x="33" y="58"/>
                  </a:cubicBezTo>
                  <a:cubicBezTo>
                    <a:pt x="33" y="49"/>
                    <a:pt x="33" y="40"/>
                    <a:pt x="33" y="31"/>
                  </a:cubicBezTo>
                  <a:cubicBezTo>
                    <a:pt x="32" y="25"/>
                    <a:pt x="34" y="20"/>
                    <a:pt x="41" y="21"/>
                  </a:cubicBezTo>
                  <a:cubicBezTo>
                    <a:pt x="48" y="21"/>
                    <a:pt x="50" y="26"/>
                    <a:pt x="50" y="32"/>
                  </a:cubicBezTo>
                  <a:cubicBezTo>
                    <a:pt x="50" y="50"/>
                    <a:pt x="50" y="68"/>
                    <a:pt x="50" y="85"/>
                  </a:cubicBezTo>
                  <a:cubicBezTo>
                    <a:pt x="52" y="86"/>
                    <a:pt x="53" y="86"/>
                    <a:pt x="54" y="86"/>
                  </a:cubicBezTo>
                  <a:close/>
                  <a:moveTo>
                    <a:pt x="45" y="123"/>
                  </a:moveTo>
                  <a:cubicBezTo>
                    <a:pt x="45" y="130"/>
                    <a:pt x="65" y="158"/>
                    <a:pt x="72" y="159"/>
                  </a:cubicBezTo>
                  <a:cubicBezTo>
                    <a:pt x="73" y="160"/>
                    <a:pt x="75" y="159"/>
                    <a:pt x="75" y="158"/>
                  </a:cubicBezTo>
                  <a:cubicBezTo>
                    <a:pt x="84" y="149"/>
                    <a:pt x="95" y="141"/>
                    <a:pt x="100" y="129"/>
                  </a:cubicBezTo>
                  <a:cubicBezTo>
                    <a:pt x="102" y="122"/>
                    <a:pt x="101" y="116"/>
                    <a:pt x="96" y="112"/>
                  </a:cubicBezTo>
                  <a:cubicBezTo>
                    <a:pt x="90" y="107"/>
                    <a:pt x="83" y="107"/>
                    <a:pt x="78" y="112"/>
                  </a:cubicBezTo>
                  <a:cubicBezTo>
                    <a:pt x="74" y="116"/>
                    <a:pt x="71" y="116"/>
                    <a:pt x="67" y="112"/>
                  </a:cubicBezTo>
                  <a:cubicBezTo>
                    <a:pt x="63" y="108"/>
                    <a:pt x="57" y="108"/>
                    <a:pt x="52" y="110"/>
                  </a:cubicBezTo>
                  <a:cubicBezTo>
                    <a:pt x="47" y="113"/>
                    <a:pt x="45" y="117"/>
                    <a:pt x="45" y="1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1FABBCF8-30FA-47A8-9E8A-75C45051ECA9}"/>
                </a:ext>
              </a:extLst>
            </p:cNvPr>
            <p:cNvSpPr/>
            <p:nvPr/>
          </p:nvSpPr>
          <p:spPr>
            <a:xfrm>
              <a:off x="-1425589" y="2272533"/>
              <a:ext cx="884298" cy="7826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F6B1CF0-3409-47AF-A67C-7C0598F39081}"/>
              </a:ext>
            </a:extLst>
          </p:cNvPr>
          <p:cNvGrpSpPr/>
          <p:nvPr/>
        </p:nvGrpSpPr>
        <p:grpSpPr>
          <a:xfrm>
            <a:off x="1685309" y="1031681"/>
            <a:ext cx="581591" cy="899015"/>
            <a:chOff x="-1804988" y="1141413"/>
            <a:chExt cx="1300163" cy="2009775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719D95FE-9BC4-419E-87F4-09DB27126A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04988" y="1141413"/>
              <a:ext cx="1300163" cy="2009775"/>
            </a:xfrm>
            <a:custGeom>
              <a:avLst/>
              <a:gdLst>
                <a:gd name="T0" fmla="*/ 54 w 116"/>
                <a:gd name="T1" fmla="*/ 86 h 181"/>
                <a:gd name="T2" fmla="*/ 54 w 116"/>
                <a:gd name="T3" fmla="*/ 24 h 181"/>
                <a:gd name="T4" fmla="*/ 54 w 116"/>
                <a:gd name="T5" fmla="*/ 11 h 181"/>
                <a:gd name="T6" fmla="*/ 63 w 116"/>
                <a:gd name="T7" fmla="*/ 1 h 181"/>
                <a:gd name="T8" fmla="*/ 72 w 116"/>
                <a:gd name="T9" fmla="*/ 10 h 181"/>
                <a:gd name="T10" fmla="*/ 72 w 116"/>
                <a:gd name="T11" fmla="*/ 49 h 181"/>
                <a:gd name="T12" fmla="*/ 72 w 116"/>
                <a:gd name="T13" fmla="*/ 88 h 181"/>
                <a:gd name="T14" fmla="*/ 76 w 116"/>
                <a:gd name="T15" fmla="*/ 88 h 181"/>
                <a:gd name="T16" fmla="*/ 76 w 116"/>
                <a:gd name="T17" fmla="*/ 57 h 181"/>
                <a:gd name="T18" fmla="*/ 76 w 116"/>
                <a:gd name="T19" fmla="*/ 18 h 181"/>
                <a:gd name="T20" fmla="*/ 85 w 116"/>
                <a:gd name="T21" fmla="*/ 5 h 181"/>
                <a:gd name="T22" fmla="*/ 94 w 116"/>
                <a:gd name="T23" fmla="*/ 17 h 181"/>
                <a:gd name="T24" fmla="*/ 94 w 116"/>
                <a:gd name="T25" fmla="*/ 80 h 181"/>
                <a:gd name="T26" fmla="*/ 98 w 116"/>
                <a:gd name="T27" fmla="*/ 92 h 181"/>
                <a:gd name="T28" fmla="*/ 98 w 116"/>
                <a:gd name="T29" fmla="*/ 46 h 181"/>
                <a:gd name="T30" fmla="*/ 107 w 116"/>
                <a:gd name="T31" fmla="*/ 32 h 181"/>
                <a:gd name="T32" fmla="*/ 116 w 116"/>
                <a:gd name="T33" fmla="*/ 46 h 181"/>
                <a:gd name="T34" fmla="*/ 116 w 116"/>
                <a:gd name="T35" fmla="*/ 140 h 181"/>
                <a:gd name="T36" fmla="*/ 80 w 116"/>
                <a:gd name="T37" fmla="*/ 177 h 181"/>
                <a:gd name="T38" fmla="*/ 67 w 116"/>
                <a:gd name="T39" fmla="*/ 177 h 181"/>
                <a:gd name="T40" fmla="*/ 15 w 116"/>
                <a:gd name="T41" fmla="*/ 144 h 181"/>
                <a:gd name="T42" fmla="*/ 3 w 116"/>
                <a:gd name="T43" fmla="*/ 112 h 181"/>
                <a:gd name="T44" fmla="*/ 15 w 116"/>
                <a:gd name="T45" fmla="*/ 75 h 181"/>
                <a:gd name="T46" fmla="*/ 28 w 116"/>
                <a:gd name="T47" fmla="*/ 82 h 181"/>
                <a:gd name="T48" fmla="*/ 25 w 116"/>
                <a:gd name="T49" fmla="*/ 103 h 181"/>
                <a:gd name="T50" fmla="*/ 33 w 116"/>
                <a:gd name="T51" fmla="*/ 120 h 181"/>
                <a:gd name="T52" fmla="*/ 33 w 116"/>
                <a:gd name="T53" fmla="*/ 58 h 181"/>
                <a:gd name="T54" fmla="*/ 33 w 116"/>
                <a:gd name="T55" fmla="*/ 31 h 181"/>
                <a:gd name="T56" fmla="*/ 41 w 116"/>
                <a:gd name="T57" fmla="*/ 21 h 181"/>
                <a:gd name="T58" fmla="*/ 50 w 116"/>
                <a:gd name="T59" fmla="*/ 32 h 181"/>
                <a:gd name="T60" fmla="*/ 50 w 116"/>
                <a:gd name="T61" fmla="*/ 85 h 181"/>
                <a:gd name="T62" fmla="*/ 54 w 116"/>
                <a:gd name="T63" fmla="*/ 86 h 181"/>
                <a:gd name="T64" fmla="*/ 45 w 116"/>
                <a:gd name="T65" fmla="*/ 123 h 181"/>
                <a:gd name="T66" fmla="*/ 72 w 116"/>
                <a:gd name="T67" fmla="*/ 159 h 181"/>
                <a:gd name="T68" fmla="*/ 75 w 116"/>
                <a:gd name="T69" fmla="*/ 158 h 181"/>
                <a:gd name="T70" fmla="*/ 100 w 116"/>
                <a:gd name="T71" fmla="*/ 129 h 181"/>
                <a:gd name="T72" fmla="*/ 96 w 116"/>
                <a:gd name="T73" fmla="*/ 112 h 181"/>
                <a:gd name="T74" fmla="*/ 78 w 116"/>
                <a:gd name="T75" fmla="*/ 112 h 181"/>
                <a:gd name="T76" fmla="*/ 67 w 116"/>
                <a:gd name="T77" fmla="*/ 112 h 181"/>
                <a:gd name="T78" fmla="*/ 52 w 116"/>
                <a:gd name="T79" fmla="*/ 110 h 181"/>
                <a:gd name="T80" fmla="*/ 45 w 116"/>
                <a:gd name="T81" fmla="*/ 12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81">
                  <a:moveTo>
                    <a:pt x="54" y="86"/>
                  </a:moveTo>
                  <a:cubicBezTo>
                    <a:pt x="54" y="65"/>
                    <a:pt x="54" y="45"/>
                    <a:pt x="54" y="24"/>
                  </a:cubicBezTo>
                  <a:cubicBezTo>
                    <a:pt x="54" y="20"/>
                    <a:pt x="54" y="15"/>
                    <a:pt x="54" y="11"/>
                  </a:cubicBezTo>
                  <a:cubicBezTo>
                    <a:pt x="55" y="5"/>
                    <a:pt x="56" y="1"/>
                    <a:pt x="63" y="1"/>
                  </a:cubicBezTo>
                  <a:cubicBezTo>
                    <a:pt x="70" y="0"/>
                    <a:pt x="72" y="5"/>
                    <a:pt x="72" y="10"/>
                  </a:cubicBezTo>
                  <a:cubicBezTo>
                    <a:pt x="72" y="23"/>
                    <a:pt x="72" y="36"/>
                    <a:pt x="72" y="49"/>
                  </a:cubicBezTo>
                  <a:cubicBezTo>
                    <a:pt x="72" y="62"/>
                    <a:pt x="72" y="75"/>
                    <a:pt x="72" y="88"/>
                  </a:cubicBezTo>
                  <a:cubicBezTo>
                    <a:pt x="73" y="88"/>
                    <a:pt x="75" y="88"/>
                    <a:pt x="76" y="88"/>
                  </a:cubicBezTo>
                  <a:cubicBezTo>
                    <a:pt x="76" y="78"/>
                    <a:pt x="76" y="67"/>
                    <a:pt x="76" y="57"/>
                  </a:cubicBezTo>
                  <a:cubicBezTo>
                    <a:pt x="76" y="44"/>
                    <a:pt x="76" y="31"/>
                    <a:pt x="76" y="18"/>
                  </a:cubicBezTo>
                  <a:cubicBezTo>
                    <a:pt x="76" y="11"/>
                    <a:pt x="77" y="6"/>
                    <a:pt x="85" y="5"/>
                  </a:cubicBezTo>
                  <a:cubicBezTo>
                    <a:pt x="93" y="5"/>
                    <a:pt x="94" y="11"/>
                    <a:pt x="94" y="17"/>
                  </a:cubicBezTo>
                  <a:cubicBezTo>
                    <a:pt x="93" y="38"/>
                    <a:pt x="93" y="59"/>
                    <a:pt x="94" y="80"/>
                  </a:cubicBezTo>
                  <a:cubicBezTo>
                    <a:pt x="94" y="84"/>
                    <a:pt x="93" y="88"/>
                    <a:pt x="98" y="92"/>
                  </a:cubicBezTo>
                  <a:cubicBezTo>
                    <a:pt x="98" y="76"/>
                    <a:pt x="98" y="61"/>
                    <a:pt x="98" y="46"/>
                  </a:cubicBezTo>
                  <a:cubicBezTo>
                    <a:pt x="98" y="39"/>
                    <a:pt x="98" y="32"/>
                    <a:pt x="107" y="32"/>
                  </a:cubicBezTo>
                  <a:cubicBezTo>
                    <a:pt x="116" y="32"/>
                    <a:pt x="116" y="39"/>
                    <a:pt x="116" y="46"/>
                  </a:cubicBezTo>
                  <a:cubicBezTo>
                    <a:pt x="116" y="77"/>
                    <a:pt x="116" y="109"/>
                    <a:pt x="116" y="140"/>
                  </a:cubicBezTo>
                  <a:cubicBezTo>
                    <a:pt x="116" y="166"/>
                    <a:pt x="107" y="180"/>
                    <a:pt x="80" y="177"/>
                  </a:cubicBezTo>
                  <a:cubicBezTo>
                    <a:pt x="75" y="177"/>
                    <a:pt x="71" y="177"/>
                    <a:pt x="67" y="177"/>
                  </a:cubicBezTo>
                  <a:cubicBezTo>
                    <a:pt x="40" y="181"/>
                    <a:pt x="25" y="166"/>
                    <a:pt x="15" y="144"/>
                  </a:cubicBezTo>
                  <a:cubicBezTo>
                    <a:pt x="10" y="133"/>
                    <a:pt x="6" y="123"/>
                    <a:pt x="3" y="112"/>
                  </a:cubicBezTo>
                  <a:cubicBezTo>
                    <a:pt x="0" y="98"/>
                    <a:pt x="10" y="87"/>
                    <a:pt x="15" y="75"/>
                  </a:cubicBezTo>
                  <a:cubicBezTo>
                    <a:pt x="16" y="70"/>
                    <a:pt x="26" y="75"/>
                    <a:pt x="28" y="82"/>
                  </a:cubicBezTo>
                  <a:cubicBezTo>
                    <a:pt x="29" y="90"/>
                    <a:pt x="25" y="96"/>
                    <a:pt x="25" y="103"/>
                  </a:cubicBezTo>
                  <a:cubicBezTo>
                    <a:pt x="25" y="109"/>
                    <a:pt x="23" y="116"/>
                    <a:pt x="33" y="120"/>
                  </a:cubicBezTo>
                  <a:cubicBezTo>
                    <a:pt x="33" y="98"/>
                    <a:pt x="33" y="78"/>
                    <a:pt x="33" y="58"/>
                  </a:cubicBezTo>
                  <a:cubicBezTo>
                    <a:pt x="33" y="49"/>
                    <a:pt x="33" y="40"/>
                    <a:pt x="33" y="31"/>
                  </a:cubicBezTo>
                  <a:cubicBezTo>
                    <a:pt x="32" y="25"/>
                    <a:pt x="34" y="20"/>
                    <a:pt x="41" y="21"/>
                  </a:cubicBezTo>
                  <a:cubicBezTo>
                    <a:pt x="48" y="21"/>
                    <a:pt x="50" y="26"/>
                    <a:pt x="50" y="32"/>
                  </a:cubicBezTo>
                  <a:cubicBezTo>
                    <a:pt x="50" y="50"/>
                    <a:pt x="50" y="68"/>
                    <a:pt x="50" y="85"/>
                  </a:cubicBezTo>
                  <a:cubicBezTo>
                    <a:pt x="52" y="86"/>
                    <a:pt x="53" y="86"/>
                    <a:pt x="54" y="86"/>
                  </a:cubicBezTo>
                  <a:close/>
                  <a:moveTo>
                    <a:pt x="45" y="123"/>
                  </a:moveTo>
                  <a:cubicBezTo>
                    <a:pt x="45" y="130"/>
                    <a:pt x="65" y="158"/>
                    <a:pt x="72" y="159"/>
                  </a:cubicBezTo>
                  <a:cubicBezTo>
                    <a:pt x="73" y="160"/>
                    <a:pt x="75" y="159"/>
                    <a:pt x="75" y="158"/>
                  </a:cubicBezTo>
                  <a:cubicBezTo>
                    <a:pt x="84" y="149"/>
                    <a:pt x="95" y="141"/>
                    <a:pt x="100" y="129"/>
                  </a:cubicBezTo>
                  <a:cubicBezTo>
                    <a:pt x="102" y="122"/>
                    <a:pt x="101" y="116"/>
                    <a:pt x="96" y="112"/>
                  </a:cubicBezTo>
                  <a:cubicBezTo>
                    <a:pt x="90" y="107"/>
                    <a:pt x="83" y="107"/>
                    <a:pt x="78" y="112"/>
                  </a:cubicBezTo>
                  <a:cubicBezTo>
                    <a:pt x="74" y="116"/>
                    <a:pt x="71" y="116"/>
                    <a:pt x="67" y="112"/>
                  </a:cubicBezTo>
                  <a:cubicBezTo>
                    <a:pt x="63" y="108"/>
                    <a:pt x="57" y="108"/>
                    <a:pt x="52" y="110"/>
                  </a:cubicBezTo>
                  <a:cubicBezTo>
                    <a:pt x="47" y="113"/>
                    <a:pt x="45" y="117"/>
                    <a:pt x="45" y="1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0FF41EB9-01BE-45C8-B828-E4DC0A4BAA29}"/>
                </a:ext>
              </a:extLst>
            </p:cNvPr>
            <p:cNvSpPr/>
            <p:nvPr/>
          </p:nvSpPr>
          <p:spPr>
            <a:xfrm>
              <a:off x="-1425589" y="2272533"/>
              <a:ext cx="884298" cy="7826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5E82AEC-B57F-48FB-B16F-0537B56637F5}"/>
              </a:ext>
            </a:extLst>
          </p:cNvPr>
          <p:cNvGrpSpPr/>
          <p:nvPr/>
        </p:nvGrpSpPr>
        <p:grpSpPr>
          <a:xfrm>
            <a:off x="4201546" y="1063135"/>
            <a:ext cx="581591" cy="899015"/>
            <a:chOff x="-1804988" y="1141413"/>
            <a:chExt cx="1300163" cy="200977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2426FEEB-72D8-4889-8698-334676443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04988" y="1141413"/>
              <a:ext cx="1300163" cy="2009775"/>
            </a:xfrm>
            <a:custGeom>
              <a:avLst/>
              <a:gdLst>
                <a:gd name="T0" fmla="*/ 54 w 116"/>
                <a:gd name="T1" fmla="*/ 86 h 181"/>
                <a:gd name="T2" fmla="*/ 54 w 116"/>
                <a:gd name="T3" fmla="*/ 24 h 181"/>
                <a:gd name="T4" fmla="*/ 54 w 116"/>
                <a:gd name="T5" fmla="*/ 11 h 181"/>
                <a:gd name="T6" fmla="*/ 63 w 116"/>
                <a:gd name="T7" fmla="*/ 1 h 181"/>
                <a:gd name="T8" fmla="*/ 72 w 116"/>
                <a:gd name="T9" fmla="*/ 10 h 181"/>
                <a:gd name="T10" fmla="*/ 72 w 116"/>
                <a:gd name="T11" fmla="*/ 49 h 181"/>
                <a:gd name="T12" fmla="*/ 72 w 116"/>
                <a:gd name="T13" fmla="*/ 88 h 181"/>
                <a:gd name="T14" fmla="*/ 76 w 116"/>
                <a:gd name="T15" fmla="*/ 88 h 181"/>
                <a:gd name="T16" fmla="*/ 76 w 116"/>
                <a:gd name="T17" fmla="*/ 57 h 181"/>
                <a:gd name="T18" fmla="*/ 76 w 116"/>
                <a:gd name="T19" fmla="*/ 18 h 181"/>
                <a:gd name="T20" fmla="*/ 85 w 116"/>
                <a:gd name="T21" fmla="*/ 5 h 181"/>
                <a:gd name="T22" fmla="*/ 94 w 116"/>
                <a:gd name="T23" fmla="*/ 17 h 181"/>
                <a:gd name="T24" fmla="*/ 94 w 116"/>
                <a:gd name="T25" fmla="*/ 80 h 181"/>
                <a:gd name="T26" fmla="*/ 98 w 116"/>
                <a:gd name="T27" fmla="*/ 92 h 181"/>
                <a:gd name="T28" fmla="*/ 98 w 116"/>
                <a:gd name="T29" fmla="*/ 46 h 181"/>
                <a:gd name="T30" fmla="*/ 107 w 116"/>
                <a:gd name="T31" fmla="*/ 32 h 181"/>
                <a:gd name="T32" fmla="*/ 116 w 116"/>
                <a:gd name="T33" fmla="*/ 46 h 181"/>
                <a:gd name="T34" fmla="*/ 116 w 116"/>
                <a:gd name="T35" fmla="*/ 140 h 181"/>
                <a:gd name="T36" fmla="*/ 80 w 116"/>
                <a:gd name="T37" fmla="*/ 177 h 181"/>
                <a:gd name="T38" fmla="*/ 67 w 116"/>
                <a:gd name="T39" fmla="*/ 177 h 181"/>
                <a:gd name="T40" fmla="*/ 15 w 116"/>
                <a:gd name="T41" fmla="*/ 144 h 181"/>
                <a:gd name="T42" fmla="*/ 3 w 116"/>
                <a:gd name="T43" fmla="*/ 112 h 181"/>
                <a:gd name="T44" fmla="*/ 15 w 116"/>
                <a:gd name="T45" fmla="*/ 75 h 181"/>
                <a:gd name="T46" fmla="*/ 28 w 116"/>
                <a:gd name="T47" fmla="*/ 82 h 181"/>
                <a:gd name="T48" fmla="*/ 25 w 116"/>
                <a:gd name="T49" fmla="*/ 103 h 181"/>
                <a:gd name="T50" fmla="*/ 33 w 116"/>
                <a:gd name="T51" fmla="*/ 120 h 181"/>
                <a:gd name="T52" fmla="*/ 33 w 116"/>
                <a:gd name="T53" fmla="*/ 58 h 181"/>
                <a:gd name="T54" fmla="*/ 33 w 116"/>
                <a:gd name="T55" fmla="*/ 31 h 181"/>
                <a:gd name="T56" fmla="*/ 41 w 116"/>
                <a:gd name="T57" fmla="*/ 21 h 181"/>
                <a:gd name="T58" fmla="*/ 50 w 116"/>
                <a:gd name="T59" fmla="*/ 32 h 181"/>
                <a:gd name="T60" fmla="*/ 50 w 116"/>
                <a:gd name="T61" fmla="*/ 85 h 181"/>
                <a:gd name="T62" fmla="*/ 54 w 116"/>
                <a:gd name="T63" fmla="*/ 86 h 181"/>
                <a:gd name="T64" fmla="*/ 45 w 116"/>
                <a:gd name="T65" fmla="*/ 123 h 181"/>
                <a:gd name="T66" fmla="*/ 72 w 116"/>
                <a:gd name="T67" fmla="*/ 159 h 181"/>
                <a:gd name="T68" fmla="*/ 75 w 116"/>
                <a:gd name="T69" fmla="*/ 158 h 181"/>
                <a:gd name="T70" fmla="*/ 100 w 116"/>
                <a:gd name="T71" fmla="*/ 129 h 181"/>
                <a:gd name="T72" fmla="*/ 96 w 116"/>
                <a:gd name="T73" fmla="*/ 112 h 181"/>
                <a:gd name="T74" fmla="*/ 78 w 116"/>
                <a:gd name="T75" fmla="*/ 112 h 181"/>
                <a:gd name="T76" fmla="*/ 67 w 116"/>
                <a:gd name="T77" fmla="*/ 112 h 181"/>
                <a:gd name="T78" fmla="*/ 52 w 116"/>
                <a:gd name="T79" fmla="*/ 110 h 181"/>
                <a:gd name="T80" fmla="*/ 45 w 116"/>
                <a:gd name="T81" fmla="*/ 12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81">
                  <a:moveTo>
                    <a:pt x="54" y="86"/>
                  </a:moveTo>
                  <a:cubicBezTo>
                    <a:pt x="54" y="65"/>
                    <a:pt x="54" y="45"/>
                    <a:pt x="54" y="24"/>
                  </a:cubicBezTo>
                  <a:cubicBezTo>
                    <a:pt x="54" y="20"/>
                    <a:pt x="54" y="15"/>
                    <a:pt x="54" y="11"/>
                  </a:cubicBezTo>
                  <a:cubicBezTo>
                    <a:pt x="55" y="5"/>
                    <a:pt x="56" y="1"/>
                    <a:pt x="63" y="1"/>
                  </a:cubicBezTo>
                  <a:cubicBezTo>
                    <a:pt x="70" y="0"/>
                    <a:pt x="72" y="5"/>
                    <a:pt x="72" y="10"/>
                  </a:cubicBezTo>
                  <a:cubicBezTo>
                    <a:pt x="72" y="23"/>
                    <a:pt x="72" y="36"/>
                    <a:pt x="72" y="49"/>
                  </a:cubicBezTo>
                  <a:cubicBezTo>
                    <a:pt x="72" y="62"/>
                    <a:pt x="72" y="75"/>
                    <a:pt x="72" y="88"/>
                  </a:cubicBezTo>
                  <a:cubicBezTo>
                    <a:pt x="73" y="88"/>
                    <a:pt x="75" y="88"/>
                    <a:pt x="76" y="88"/>
                  </a:cubicBezTo>
                  <a:cubicBezTo>
                    <a:pt x="76" y="78"/>
                    <a:pt x="76" y="67"/>
                    <a:pt x="76" y="57"/>
                  </a:cubicBezTo>
                  <a:cubicBezTo>
                    <a:pt x="76" y="44"/>
                    <a:pt x="76" y="31"/>
                    <a:pt x="76" y="18"/>
                  </a:cubicBezTo>
                  <a:cubicBezTo>
                    <a:pt x="76" y="11"/>
                    <a:pt x="77" y="6"/>
                    <a:pt x="85" y="5"/>
                  </a:cubicBezTo>
                  <a:cubicBezTo>
                    <a:pt x="93" y="5"/>
                    <a:pt x="94" y="11"/>
                    <a:pt x="94" y="17"/>
                  </a:cubicBezTo>
                  <a:cubicBezTo>
                    <a:pt x="93" y="38"/>
                    <a:pt x="93" y="59"/>
                    <a:pt x="94" y="80"/>
                  </a:cubicBezTo>
                  <a:cubicBezTo>
                    <a:pt x="94" y="84"/>
                    <a:pt x="93" y="88"/>
                    <a:pt x="98" y="92"/>
                  </a:cubicBezTo>
                  <a:cubicBezTo>
                    <a:pt x="98" y="76"/>
                    <a:pt x="98" y="61"/>
                    <a:pt x="98" y="46"/>
                  </a:cubicBezTo>
                  <a:cubicBezTo>
                    <a:pt x="98" y="39"/>
                    <a:pt x="98" y="32"/>
                    <a:pt x="107" y="32"/>
                  </a:cubicBezTo>
                  <a:cubicBezTo>
                    <a:pt x="116" y="32"/>
                    <a:pt x="116" y="39"/>
                    <a:pt x="116" y="46"/>
                  </a:cubicBezTo>
                  <a:cubicBezTo>
                    <a:pt x="116" y="77"/>
                    <a:pt x="116" y="109"/>
                    <a:pt x="116" y="140"/>
                  </a:cubicBezTo>
                  <a:cubicBezTo>
                    <a:pt x="116" y="166"/>
                    <a:pt x="107" y="180"/>
                    <a:pt x="80" y="177"/>
                  </a:cubicBezTo>
                  <a:cubicBezTo>
                    <a:pt x="75" y="177"/>
                    <a:pt x="71" y="177"/>
                    <a:pt x="67" y="177"/>
                  </a:cubicBezTo>
                  <a:cubicBezTo>
                    <a:pt x="40" y="181"/>
                    <a:pt x="25" y="166"/>
                    <a:pt x="15" y="144"/>
                  </a:cubicBezTo>
                  <a:cubicBezTo>
                    <a:pt x="10" y="133"/>
                    <a:pt x="6" y="123"/>
                    <a:pt x="3" y="112"/>
                  </a:cubicBezTo>
                  <a:cubicBezTo>
                    <a:pt x="0" y="98"/>
                    <a:pt x="10" y="87"/>
                    <a:pt x="15" y="75"/>
                  </a:cubicBezTo>
                  <a:cubicBezTo>
                    <a:pt x="16" y="70"/>
                    <a:pt x="26" y="75"/>
                    <a:pt x="28" y="82"/>
                  </a:cubicBezTo>
                  <a:cubicBezTo>
                    <a:pt x="29" y="90"/>
                    <a:pt x="25" y="96"/>
                    <a:pt x="25" y="103"/>
                  </a:cubicBezTo>
                  <a:cubicBezTo>
                    <a:pt x="25" y="109"/>
                    <a:pt x="23" y="116"/>
                    <a:pt x="33" y="120"/>
                  </a:cubicBezTo>
                  <a:cubicBezTo>
                    <a:pt x="33" y="98"/>
                    <a:pt x="33" y="78"/>
                    <a:pt x="33" y="58"/>
                  </a:cubicBezTo>
                  <a:cubicBezTo>
                    <a:pt x="33" y="49"/>
                    <a:pt x="33" y="40"/>
                    <a:pt x="33" y="31"/>
                  </a:cubicBezTo>
                  <a:cubicBezTo>
                    <a:pt x="32" y="25"/>
                    <a:pt x="34" y="20"/>
                    <a:pt x="41" y="21"/>
                  </a:cubicBezTo>
                  <a:cubicBezTo>
                    <a:pt x="48" y="21"/>
                    <a:pt x="50" y="26"/>
                    <a:pt x="50" y="32"/>
                  </a:cubicBezTo>
                  <a:cubicBezTo>
                    <a:pt x="50" y="50"/>
                    <a:pt x="50" y="68"/>
                    <a:pt x="50" y="85"/>
                  </a:cubicBezTo>
                  <a:cubicBezTo>
                    <a:pt x="52" y="86"/>
                    <a:pt x="53" y="86"/>
                    <a:pt x="54" y="86"/>
                  </a:cubicBezTo>
                  <a:close/>
                  <a:moveTo>
                    <a:pt x="45" y="123"/>
                  </a:moveTo>
                  <a:cubicBezTo>
                    <a:pt x="45" y="130"/>
                    <a:pt x="65" y="158"/>
                    <a:pt x="72" y="159"/>
                  </a:cubicBezTo>
                  <a:cubicBezTo>
                    <a:pt x="73" y="160"/>
                    <a:pt x="75" y="159"/>
                    <a:pt x="75" y="158"/>
                  </a:cubicBezTo>
                  <a:cubicBezTo>
                    <a:pt x="84" y="149"/>
                    <a:pt x="95" y="141"/>
                    <a:pt x="100" y="129"/>
                  </a:cubicBezTo>
                  <a:cubicBezTo>
                    <a:pt x="102" y="122"/>
                    <a:pt x="101" y="116"/>
                    <a:pt x="96" y="112"/>
                  </a:cubicBezTo>
                  <a:cubicBezTo>
                    <a:pt x="90" y="107"/>
                    <a:pt x="83" y="107"/>
                    <a:pt x="78" y="112"/>
                  </a:cubicBezTo>
                  <a:cubicBezTo>
                    <a:pt x="74" y="116"/>
                    <a:pt x="71" y="116"/>
                    <a:pt x="67" y="112"/>
                  </a:cubicBezTo>
                  <a:cubicBezTo>
                    <a:pt x="63" y="108"/>
                    <a:pt x="57" y="108"/>
                    <a:pt x="52" y="110"/>
                  </a:cubicBezTo>
                  <a:cubicBezTo>
                    <a:pt x="47" y="113"/>
                    <a:pt x="45" y="117"/>
                    <a:pt x="45" y="1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E44ECEC4-F1A7-4275-AAE6-9DCD4880D34F}"/>
                </a:ext>
              </a:extLst>
            </p:cNvPr>
            <p:cNvSpPr/>
            <p:nvPr/>
          </p:nvSpPr>
          <p:spPr>
            <a:xfrm>
              <a:off x="-1425589" y="2272533"/>
              <a:ext cx="884298" cy="7826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11DF47F9-7059-4393-92F9-EFBCE6E5F057}"/>
              </a:ext>
            </a:extLst>
          </p:cNvPr>
          <p:cNvGrpSpPr/>
          <p:nvPr/>
        </p:nvGrpSpPr>
        <p:grpSpPr>
          <a:xfrm>
            <a:off x="6797961" y="1018835"/>
            <a:ext cx="581591" cy="899015"/>
            <a:chOff x="-1804988" y="1141413"/>
            <a:chExt cx="1300163" cy="2009775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C6863172-EC46-49BA-8F69-6FF83A918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04988" y="1141413"/>
              <a:ext cx="1300163" cy="2009775"/>
            </a:xfrm>
            <a:custGeom>
              <a:avLst/>
              <a:gdLst>
                <a:gd name="T0" fmla="*/ 54 w 116"/>
                <a:gd name="T1" fmla="*/ 86 h 181"/>
                <a:gd name="T2" fmla="*/ 54 w 116"/>
                <a:gd name="T3" fmla="*/ 24 h 181"/>
                <a:gd name="T4" fmla="*/ 54 w 116"/>
                <a:gd name="T5" fmla="*/ 11 h 181"/>
                <a:gd name="T6" fmla="*/ 63 w 116"/>
                <a:gd name="T7" fmla="*/ 1 h 181"/>
                <a:gd name="T8" fmla="*/ 72 w 116"/>
                <a:gd name="T9" fmla="*/ 10 h 181"/>
                <a:gd name="T10" fmla="*/ 72 w 116"/>
                <a:gd name="T11" fmla="*/ 49 h 181"/>
                <a:gd name="T12" fmla="*/ 72 w 116"/>
                <a:gd name="T13" fmla="*/ 88 h 181"/>
                <a:gd name="T14" fmla="*/ 76 w 116"/>
                <a:gd name="T15" fmla="*/ 88 h 181"/>
                <a:gd name="T16" fmla="*/ 76 w 116"/>
                <a:gd name="T17" fmla="*/ 57 h 181"/>
                <a:gd name="T18" fmla="*/ 76 w 116"/>
                <a:gd name="T19" fmla="*/ 18 h 181"/>
                <a:gd name="T20" fmla="*/ 85 w 116"/>
                <a:gd name="T21" fmla="*/ 5 h 181"/>
                <a:gd name="T22" fmla="*/ 94 w 116"/>
                <a:gd name="T23" fmla="*/ 17 h 181"/>
                <a:gd name="T24" fmla="*/ 94 w 116"/>
                <a:gd name="T25" fmla="*/ 80 h 181"/>
                <a:gd name="T26" fmla="*/ 98 w 116"/>
                <a:gd name="T27" fmla="*/ 92 h 181"/>
                <a:gd name="T28" fmla="*/ 98 w 116"/>
                <a:gd name="T29" fmla="*/ 46 h 181"/>
                <a:gd name="T30" fmla="*/ 107 w 116"/>
                <a:gd name="T31" fmla="*/ 32 h 181"/>
                <a:gd name="T32" fmla="*/ 116 w 116"/>
                <a:gd name="T33" fmla="*/ 46 h 181"/>
                <a:gd name="T34" fmla="*/ 116 w 116"/>
                <a:gd name="T35" fmla="*/ 140 h 181"/>
                <a:gd name="T36" fmla="*/ 80 w 116"/>
                <a:gd name="T37" fmla="*/ 177 h 181"/>
                <a:gd name="T38" fmla="*/ 67 w 116"/>
                <a:gd name="T39" fmla="*/ 177 h 181"/>
                <a:gd name="T40" fmla="*/ 15 w 116"/>
                <a:gd name="T41" fmla="*/ 144 h 181"/>
                <a:gd name="T42" fmla="*/ 3 w 116"/>
                <a:gd name="T43" fmla="*/ 112 h 181"/>
                <a:gd name="T44" fmla="*/ 15 w 116"/>
                <a:gd name="T45" fmla="*/ 75 h 181"/>
                <a:gd name="T46" fmla="*/ 28 w 116"/>
                <a:gd name="T47" fmla="*/ 82 h 181"/>
                <a:gd name="T48" fmla="*/ 25 w 116"/>
                <a:gd name="T49" fmla="*/ 103 h 181"/>
                <a:gd name="T50" fmla="*/ 33 w 116"/>
                <a:gd name="T51" fmla="*/ 120 h 181"/>
                <a:gd name="T52" fmla="*/ 33 w 116"/>
                <a:gd name="T53" fmla="*/ 58 h 181"/>
                <a:gd name="T54" fmla="*/ 33 w 116"/>
                <a:gd name="T55" fmla="*/ 31 h 181"/>
                <a:gd name="T56" fmla="*/ 41 w 116"/>
                <a:gd name="T57" fmla="*/ 21 h 181"/>
                <a:gd name="T58" fmla="*/ 50 w 116"/>
                <a:gd name="T59" fmla="*/ 32 h 181"/>
                <a:gd name="T60" fmla="*/ 50 w 116"/>
                <a:gd name="T61" fmla="*/ 85 h 181"/>
                <a:gd name="T62" fmla="*/ 54 w 116"/>
                <a:gd name="T63" fmla="*/ 86 h 181"/>
                <a:gd name="T64" fmla="*/ 45 w 116"/>
                <a:gd name="T65" fmla="*/ 123 h 181"/>
                <a:gd name="T66" fmla="*/ 72 w 116"/>
                <a:gd name="T67" fmla="*/ 159 h 181"/>
                <a:gd name="T68" fmla="*/ 75 w 116"/>
                <a:gd name="T69" fmla="*/ 158 h 181"/>
                <a:gd name="T70" fmla="*/ 100 w 116"/>
                <a:gd name="T71" fmla="*/ 129 h 181"/>
                <a:gd name="T72" fmla="*/ 96 w 116"/>
                <a:gd name="T73" fmla="*/ 112 h 181"/>
                <a:gd name="T74" fmla="*/ 78 w 116"/>
                <a:gd name="T75" fmla="*/ 112 h 181"/>
                <a:gd name="T76" fmla="*/ 67 w 116"/>
                <a:gd name="T77" fmla="*/ 112 h 181"/>
                <a:gd name="T78" fmla="*/ 52 w 116"/>
                <a:gd name="T79" fmla="*/ 110 h 181"/>
                <a:gd name="T80" fmla="*/ 45 w 116"/>
                <a:gd name="T81" fmla="*/ 12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81">
                  <a:moveTo>
                    <a:pt x="54" y="86"/>
                  </a:moveTo>
                  <a:cubicBezTo>
                    <a:pt x="54" y="65"/>
                    <a:pt x="54" y="45"/>
                    <a:pt x="54" y="24"/>
                  </a:cubicBezTo>
                  <a:cubicBezTo>
                    <a:pt x="54" y="20"/>
                    <a:pt x="54" y="15"/>
                    <a:pt x="54" y="11"/>
                  </a:cubicBezTo>
                  <a:cubicBezTo>
                    <a:pt x="55" y="5"/>
                    <a:pt x="56" y="1"/>
                    <a:pt x="63" y="1"/>
                  </a:cubicBezTo>
                  <a:cubicBezTo>
                    <a:pt x="70" y="0"/>
                    <a:pt x="72" y="5"/>
                    <a:pt x="72" y="10"/>
                  </a:cubicBezTo>
                  <a:cubicBezTo>
                    <a:pt x="72" y="23"/>
                    <a:pt x="72" y="36"/>
                    <a:pt x="72" y="49"/>
                  </a:cubicBezTo>
                  <a:cubicBezTo>
                    <a:pt x="72" y="62"/>
                    <a:pt x="72" y="75"/>
                    <a:pt x="72" y="88"/>
                  </a:cubicBezTo>
                  <a:cubicBezTo>
                    <a:pt x="73" y="88"/>
                    <a:pt x="75" y="88"/>
                    <a:pt x="76" y="88"/>
                  </a:cubicBezTo>
                  <a:cubicBezTo>
                    <a:pt x="76" y="78"/>
                    <a:pt x="76" y="67"/>
                    <a:pt x="76" y="57"/>
                  </a:cubicBezTo>
                  <a:cubicBezTo>
                    <a:pt x="76" y="44"/>
                    <a:pt x="76" y="31"/>
                    <a:pt x="76" y="18"/>
                  </a:cubicBezTo>
                  <a:cubicBezTo>
                    <a:pt x="76" y="11"/>
                    <a:pt x="77" y="6"/>
                    <a:pt x="85" y="5"/>
                  </a:cubicBezTo>
                  <a:cubicBezTo>
                    <a:pt x="93" y="5"/>
                    <a:pt x="94" y="11"/>
                    <a:pt x="94" y="17"/>
                  </a:cubicBezTo>
                  <a:cubicBezTo>
                    <a:pt x="93" y="38"/>
                    <a:pt x="93" y="59"/>
                    <a:pt x="94" y="80"/>
                  </a:cubicBezTo>
                  <a:cubicBezTo>
                    <a:pt x="94" y="84"/>
                    <a:pt x="93" y="88"/>
                    <a:pt x="98" y="92"/>
                  </a:cubicBezTo>
                  <a:cubicBezTo>
                    <a:pt x="98" y="76"/>
                    <a:pt x="98" y="61"/>
                    <a:pt x="98" y="46"/>
                  </a:cubicBezTo>
                  <a:cubicBezTo>
                    <a:pt x="98" y="39"/>
                    <a:pt x="98" y="32"/>
                    <a:pt x="107" y="32"/>
                  </a:cubicBezTo>
                  <a:cubicBezTo>
                    <a:pt x="116" y="32"/>
                    <a:pt x="116" y="39"/>
                    <a:pt x="116" y="46"/>
                  </a:cubicBezTo>
                  <a:cubicBezTo>
                    <a:pt x="116" y="77"/>
                    <a:pt x="116" y="109"/>
                    <a:pt x="116" y="140"/>
                  </a:cubicBezTo>
                  <a:cubicBezTo>
                    <a:pt x="116" y="166"/>
                    <a:pt x="107" y="180"/>
                    <a:pt x="80" y="177"/>
                  </a:cubicBezTo>
                  <a:cubicBezTo>
                    <a:pt x="75" y="177"/>
                    <a:pt x="71" y="177"/>
                    <a:pt x="67" y="177"/>
                  </a:cubicBezTo>
                  <a:cubicBezTo>
                    <a:pt x="40" y="181"/>
                    <a:pt x="25" y="166"/>
                    <a:pt x="15" y="144"/>
                  </a:cubicBezTo>
                  <a:cubicBezTo>
                    <a:pt x="10" y="133"/>
                    <a:pt x="6" y="123"/>
                    <a:pt x="3" y="112"/>
                  </a:cubicBezTo>
                  <a:cubicBezTo>
                    <a:pt x="0" y="98"/>
                    <a:pt x="10" y="87"/>
                    <a:pt x="15" y="75"/>
                  </a:cubicBezTo>
                  <a:cubicBezTo>
                    <a:pt x="16" y="70"/>
                    <a:pt x="26" y="75"/>
                    <a:pt x="28" y="82"/>
                  </a:cubicBezTo>
                  <a:cubicBezTo>
                    <a:pt x="29" y="90"/>
                    <a:pt x="25" y="96"/>
                    <a:pt x="25" y="103"/>
                  </a:cubicBezTo>
                  <a:cubicBezTo>
                    <a:pt x="25" y="109"/>
                    <a:pt x="23" y="116"/>
                    <a:pt x="33" y="120"/>
                  </a:cubicBezTo>
                  <a:cubicBezTo>
                    <a:pt x="33" y="98"/>
                    <a:pt x="33" y="78"/>
                    <a:pt x="33" y="58"/>
                  </a:cubicBezTo>
                  <a:cubicBezTo>
                    <a:pt x="33" y="49"/>
                    <a:pt x="33" y="40"/>
                    <a:pt x="33" y="31"/>
                  </a:cubicBezTo>
                  <a:cubicBezTo>
                    <a:pt x="32" y="25"/>
                    <a:pt x="34" y="20"/>
                    <a:pt x="41" y="21"/>
                  </a:cubicBezTo>
                  <a:cubicBezTo>
                    <a:pt x="48" y="21"/>
                    <a:pt x="50" y="26"/>
                    <a:pt x="50" y="32"/>
                  </a:cubicBezTo>
                  <a:cubicBezTo>
                    <a:pt x="50" y="50"/>
                    <a:pt x="50" y="68"/>
                    <a:pt x="50" y="85"/>
                  </a:cubicBezTo>
                  <a:cubicBezTo>
                    <a:pt x="52" y="86"/>
                    <a:pt x="53" y="86"/>
                    <a:pt x="54" y="86"/>
                  </a:cubicBezTo>
                  <a:close/>
                  <a:moveTo>
                    <a:pt x="45" y="123"/>
                  </a:moveTo>
                  <a:cubicBezTo>
                    <a:pt x="45" y="130"/>
                    <a:pt x="65" y="158"/>
                    <a:pt x="72" y="159"/>
                  </a:cubicBezTo>
                  <a:cubicBezTo>
                    <a:pt x="73" y="160"/>
                    <a:pt x="75" y="159"/>
                    <a:pt x="75" y="158"/>
                  </a:cubicBezTo>
                  <a:cubicBezTo>
                    <a:pt x="84" y="149"/>
                    <a:pt x="95" y="141"/>
                    <a:pt x="100" y="129"/>
                  </a:cubicBezTo>
                  <a:cubicBezTo>
                    <a:pt x="102" y="122"/>
                    <a:pt x="101" y="116"/>
                    <a:pt x="96" y="112"/>
                  </a:cubicBezTo>
                  <a:cubicBezTo>
                    <a:pt x="90" y="107"/>
                    <a:pt x="83" y="107"/>
                    <a:pt x="78" y="112"/>
                  </a:cubicBezTo>
                  <a:cubicBezTo>
                    <a:pt x="74" y="116"/>
                    <a:pt x="71" y="116"/>
                    <a:pt x="67" y="112"/>
                  </a:cubicBezTo>
                  <a:cubicBezTo>
                    <a:pt x="63" y="108"/>
                    <a:pt x="57" y="108"/>
                    <a:pt x="52" y="110"/>
                  </a:cubicBezTo>
                  <a:cubicBezTo>
                    <a:pt x="47" y="113"/>
                    <a:pt x="45" y="117"/>
                    <a:pt x="45" y="1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18F9E076-5DEA-415F-AF42-07E33449C61D}"/>
                </a:ext>
              </a:extLst>
            </p:cNvPr>
            <p:cNvSpPr/>
            <p:nvPr/>
          </p:nvSpPr>
          <p:spPr>
            <a:xfrm>
              <a:off x="-1425589" y="2272533"/>
              <a:ext cx="884298" cy="7826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CB181E9-95C7-456B-8628-9593C326105E}"/>
              </a:ext>
            </a:extLst>
          </p:cNvPr>
          <p:cNvGrpSpPr/>
          <p:nvPr/>
        </p:nvGrpSpPr>
        <p:grpSpPr>
          <a:xfrm>
            <a:off x="1876034" y="1547700"/>
            <a:ext cx="321459" cy="321459"/>
            <a:chOff x="-1656678" y="1036757"/>
            <a:chExt cx="1021977" cy="1021977"/>
          </a:xfrm>
          <a:solidFill>
            <a:schemeClr val="bg1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DD74EDA-7744-4D32-84D0-C062910A28C7}"/>
                </a:ext>
              </a:extLst>
            </p:cNvPr>
            <p:cNvSpPr/>
            <p:nvPr/>
          </p:nvSpPr>
          <p:spPr>
            <a:xfrm>
              <a:off x="-1656678" y="1420009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06C8D481-F8E3-465D-97AA-2341DDBA43F9}"/>
                </a:ext>
              </a:extLst>
            </p:cNvPr>
            <p:cNvSpPr/>
            <p:nvPr/>
          </p:nvSpPr>
          <p:spPr>
            <a:xfrm rot="16200000">
              <a:off x="-1654501" y="1424033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EE54E796-716E-4D95-BF02-3A182B6CED01}"/>
              </a:ext>
            </a:extLst>
          </p:cNvPr>
          <p:cNvGrpSpPr/>
          <p:nvPr/>
        </p:nvGrpSpPr>
        <p:grpSpPr>
          <a:xfrm>
            <a:off x="4408312" y="1569296"/>
            <a:ext cx="321459" cy="321459"/>
            <a:chOff x="-1656678" y="1036757"/>
            <a:chExt cx="1021977" cy="1021977"/>
          </a:xfrm>
          <a:solidFill>
            <a:schemeClr val="bg1"/>
          </a:solidFill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11A1D9B0-DDA8-4330-BF75-9512AE6E9C63}"/>
                </a:ext>
              </a:extLst>
            </p:cNvPr>
            <p:cNvSpPr/>
            <p:nvPr/>
          </p:nvSpPr>
          <p:spPr>
            <a:xfrm>
              <a:off x="-1656678" y="1420009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C0119EEC-F1E8-4E44-AD9F-FEF68F08814E}"/>
                </a:ext>
              </a:extLst>
            </p:cNvPr>
            <p:cNvSpPr/>
            <p:nvPr/>
          </p:nvSpPr>
          <p:spPr>
            <a:xfrm rot="16200000">
              <a:off x="-1654501" y="1424033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6B4742E9-9FB8-4D4C-972C-4D9C206569AC}"/>
              </a:ext>
            </a:extLst>
          </p:cNvPr>
          <p:cNvGrpSpPr/>
          <p:nvPr/>
        </p:nvGrpSpPr>
        <p:grpSpPr>
          <a:xfrm>
            <a:off x="7004727" y="1507716"/>
            <a:ext cx="321459" cy="321459"/>
            <a:chOff x="-1656678" y="1036757"/>
            <a:chExt cx="1021977" cy="1021977"/>
          </a:xfrm>
          <a:solidFill>
            <a:schemeClr val="bg1"/>
          </a:solidFill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EAADC372-F3B9-41F6-B1BA-7DB71FEAA8DF}"/>
                </a:ext>
              </a:extLst>
            </p:cNvPr>
            <p:cNvSpPr/>
            <p:nvPr/>
          </p:nvSpPr>
          <p:spPr>
            <a:xfrm>
              <a:off x="-1656678" y="1420009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974BD2CE-5C8B-4117-9E36-511D16925A32}"/>
                </a:ext>
              </a:extLst>
            </p:cNvPr>
            <p:cNvSpPr/>
            <p:nvPr/>
          </p:nvSpPr>
          <p:spPr>
            <a:xfrm rot="16200000">
              <a:off x="-1654501" y="1424033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E57F82C8-E099-4296-A109-09FB169E5E2B}"/>
              </a:ext>
            </a:extLst>
          </p:cNvPr>
          <p:cNvGrpSpPr/>
          <p:nvPr/>
        </p:nvGrpSpPr>
        <p:grpSpPr>
          <a:xfrm>
            <a:off x="7027122" y="3412060"/>
            <a:ext cx="321459" cy="321459"/>
            <a:chOff x="-1656678" y="1036757"/>
            <a:chExt cx="1021977" cy="1021977"/>
          </a:xfrm>
          <a:solidFill>
            <a:schemeClr val="bg1"/>
          </a:solidFill>
        </p:grpSpPr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15A2BB0C-CB33-49B5-A81A-E6F349B693CF}"/>
                </a:ext>
              </a:extLst>
            </p:cNvPr>
            <p:cNvSpPr/>
            <p:nvPr/>
          </p:nvSpPr>
          <p:spPr>
            <a:xfrm>
              <a:off x="-1656678" y="1420009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D6E19101-14C8-4714-B4B7-5C60A5A3DAB1}"/>
                </a:ext>
              </a:extLst>
            </p:cNvPr>
            <p:cNvSpPr/>
            <p:nvPr/>
          </p:nvSpPr>
          <p:spPr>
            <a:xfrm rot="16200000">
              <a:off x="-1654501" y="1424033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80056D1C-9FC5-4BA6-AF02-C743683B3F97}"/>
              </a:ext>
            </a:extLst>
          </p:cNvPr>
          <p:cNvGrpSpPr/>
          <p:nvPr/>
        </p:nvGrpSpPr>
        <p:grpSpPr>
          <a:xfrm>
            <a:off x="4422018" y="3442284"/>
            <a:ext cx="321459" cy="321459"/>
            <a:chOff x="-1656678" y="1036757"/>
            <a:chExt cx="1021977" cy="1021977"/>
          </a:xfrm>
          <a:solidFill>
            <a:schemeClr val="bg1"/>
          </a:solidFill>
        </p:grpSpPr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80600E31-0B27-49F7-81BC-157F861CC1E1}"/>
                </a:ext>
              </a:extLst>
            </p:cNvPr>
            <p:cNvSpPr/>
            <p:nvPr/>
          </p:nvSpPr>
          <p:spPr>
            <a:xfrm>
              <a:off x="-1656678" y="1420009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86DFCA12-372D-4A78-8EF3-6DA547B3FE7F}"/>
                </a:ext>
              </a:extLst>
            </p:cNvPr>
            <p:cNvSpPr/>
            <p:nvPr/>
          </p:nvSpPr>
          <p:spPr>
            <a:xfrm rot="16200000">
              <a:off x="-1654501" y="1424033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197E2001-AFD7-4686-A1DE-1B3568D3BE1A}"/>
              </a:ext>
            </a:extLst>
          </p:cNvPr>
          <p:cNvGrpSpPr/>
          <p:nvPr/>
        </p:nvGrpSpPr>
        <p:grpSpPr>
          <a:xfrm>
            <a:off x="1906186" y="3402104"/>
            <a:ext cx="321459" cy="321459"/>
            <a:chOff x="-1656678" y="1036757"/>
            <a:chExt cx="1021977" cy="1021977"/>
          </a:xfrm>
          <a:solidFill>
            <a:schemeClr val="bg1"/>
          </a:solidFill>
        </p:grpSpPr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F6F8434D-B3C3-45E3-8AE5-BC046185EA06}"/>
                </a:ext>
              </a:extLst>
            </p:cNvPr>
            <p:cNvSpPr/>
            <p:nvPr/>
          </p:nvSpPr>
          <p:spPr>
            <a:xfrm>
              <a:off x="-1656678" y="1420009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6CDC82AD-B3BF-425E-89AC-B56286BC4FFE}"/>
                </a:ext>
              </a:extLst>
            </p:cNvPr>
            <p:cNvSpPr/>
            <p:nvPr/>
          </p:nvSpPr>
          <p:spPr>
            <a:xfrm rot="16200000">
              <a:off x="-1654501" y="1424033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1640033" y="118302"/>
            <a:ext cx="5842754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Real Estate Infographics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327" name="Google Shape;327;p19"/>
          <p:cNvGrpSpPr/>
          <p:nvPr/>
        </p:nvGrpSpPr>
        <p:grpSpPr>
          <a:xfrm>
            <a:off x="2649647" y="2184799"/>
            <a:ext cx="3846672" cy="1678303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649985"/>
              <a:ext cx="1314932" cy="191016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 dirty="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it’s the second planet from the Sun</a:t>
            </a: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7656F317-A035-4175-BED4-ECC9095C82D6}"/>
              </a:ext>
            </a:extLst>
          </p:cNvPr>
          <p:cNvGrpSpPr/>
          <p:nvPr/>
        </p:nvGrpSpPr>
        <p:grpSpPr>
          <a:xfrm>
            <a:off x="-7697" y="279617"/>
            <a:ext cx="9074067" cy="603807"/>
            <a:chOff x="-7697" y="279617"/>
            <a:chExt cx="9074067" cy="603807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44269080-962E-4C3F-8ECC-987B1031D123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A9A0D76D-5220-4E7C-BC02-82F1E1B3A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8BF8A7B8-0102-4F70-A1D6-29B12098E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3E3C0DED-55DA-49D7-86FA-9AE90D41C8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A0C45B3-6D84-4EA1-BC9B-FC347CD2F1BC}"/>
              </a:ext>
            </a:extLst>
          </p:cNvPr>
          <p:cNvGrpSpPr/>
          <p:nvPr/>
        </p:nvGrpSpPr>
        <p:grpSpPr>
          <a:xfrm>
            <a:off x="3447771" y="2470453"/>
            <a:ext cx="2755177" cy="1967219"/>
            <a:chOff x="4472140" y="1875572"/>
            <a:chExt cx="2755177" cy="1967219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2DE1DC3F-6913-4061-B900-425236CF5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40" y="1966698"/>
              <a:ext cx="1313267" cy="734358"/>
            </a:xfrm>
            <a:custGeom>
              <a:avLst/>
              <a:gdLst>
                <a:gd name="T0" fmla="*/ 0 w 102"/>
                <a:gd name="T1" fmla="*/ 5 h 57"/>
                <a:gd name="T2" fmla="*/ 48 w 102"/>
                <a:gd name="T3" fmla="*/ 4 h 57"/>
                <a:gd name="T4" fmla="*/ 95 w 102"/>
                <a:gd name="T5" fmla="*/ 22 h 57"/>
                <a:gd name="T6" fmla="*/ 93 w 102"/>
                <a:gd name="T7" fmla="*/ 49 h 57"/>
                <a:gd name="T8" fmla="*/ 64 w 102"/>
                <a:gd name="T9" fmla="*/ 50 h 57"/>
                <a:gd name="T10" fmla="*/ 34 w 102"/>
                <a:gd name="T11" fmla="*/ 43 h 57"/>
                <a:gd name="T12" fmla="*/ 3 w 102"/>
                <a:gd name="T13" fmla="*/ 19 h 57"/>
                <a:gd name="T14" fmla="*/ 0 w 102"/>
                <a:gd name="T15" fmla="*/ 15 h 57"/>
                <a:gd name="T16" fmla="*/ 0 w 102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57">
                  <a:moveTo>
                    <a:pt x="0" y="5"/>
                  </a:moveTo>
                  <a:cubicBezTo>
                    <a:pt x="17" y="12"/>
                    <a:pt x="33" y="7"/>
                    <a:pt x="48" y="4"/>
                  </a:cubicBezTo>
                  <a:cubicBezTo>
                    <a:pt x="68" y="0"/>
                    <a:pt x="86" y="7"/>
                    <a:pt x="95" y="22"/>
                  </a:cubicBezTo>
                  <a:cubicBezTo>
                    <a:pt x="100" y="32"/>
                    <a:pt x="102" y="41"/>
                    <a:pt x="93" y="49"/>
                  </a:cubicBezTo>
                  <a:cubicBezTo>
                    <a:pt x="86" y="55"/>
                    <a:pt x="71" y="57"/>
                    <a:pt x="64" y="50"/>
                  </a:cubicBezTo>
                  <a:cubicBezTo>
                    <a:pt x="55" y="40"/>
                    <a:pt x="46" y="40"/>
                    <a:pt x="34" y="43"/>
                  </a:cubicBezTo>
                  <a:cubicBezTo>
                    <a:pt x="21" y="46"/>
                    <a:pt x="8" y="34"/>
                    <a:pt x="3" y="19"/>
                  </a:cubicBezTo>
                  <a:cubicBezTo>
                    <a:pt x="2" y="18"/>
                    <a:pt x="2" y="16"/>
                    <a:pt x="0" y="15"/>
                  </a:cubicBezTo>
                  <a:cubicBezTo>
                    <a:pt x="0" y="12"/>
                    <a:pt x="0" y="9"/>
                    <a:pt x="0" y="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E47ACD0-D2CB-4787-BC10-A0607E574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853" y="1977419"/>
              <a:ext cx="1286464" cy="712917"/>
            </a:xfrm>
            <a:custGeom>
              <a:avLst/>
              <a:gdLst>
                <a:gd name="T0" fmla="*/ 20 w 100"/>
                <a:gd name="T1" fmla="*/ 55 h 55"/>
                <a:gd name="T2" fmla="*/ 3 w 100"/>
                <a:gd name="T3" fmla="*/ 28 h 55"/>
                <a:gd name="T4" fmla="*/ 46 w 100"/>
                <a:gd name="T5" fmla="*/ 2 h 55"/>
                <a:gd name="T6" fmla="*/ 73 w 100"/>
                <a:gd name="T7" fmla="*/ 7 h 55"/>
                <a:gd name="T8" fmla="*/ 100 w 100"/>
                <a:gd name="T9" fmla="*/ 4 h 55"/>
                <a:gd name="T10" fmla="*/ 86 w 100"/>
                <a:gd name="T11" fmla="*/ 36 h 55"/>
                <a:gd name="T12" fmla="*/ 64 w 100"/>
                <a:gd name="T13" fmla="*/ 41 h 55"/>
                <a:gd name="T14" fmla="*/ 39 w 100"/>
                <a:gd name="T15" fmla="*/ 47 h 55"/>
                <a:gd name="T16" fmla="*/ 20 w 100"/>
                <a:gd name="T17" fmla="*/ 55 h 55"/>
                <a:gd name="T18" fmla="*/ 20 w 100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55">
                  <a:moveTo>
                    <a:pt x="20" y="55"/>
                  </a:moveTo>
                  <a:cubicBezTo>
                    <a:pt x="4" y="47"/>
                    <a:pt x="0" y="40"/>
                    <a:pt x="3" y="28"/>
                  </a:cubicBezTo>
                  <a:cubicBezTo>
                    <a:pt x="9" y="12"/>
                    <a:pt x="27" y="0"/>
                    <a:pt x="46" y="2"/>
                  </a:cubicBezTo>
                  <a:cubicBezTo>
                    <a:pt x="55" y="3"/>
                    <a:pt x="64" y="5"/>
                    <a:pt x="73" y="7"/>
                  </a:cubicBezTo>
                  <a:cubicBezTo>
                    <a:pt x="82" y="9"/>
                    <a:pt x="91" y="9"/>
                    <a:pt x="100" y="4"/>
                  </a:cubicBezTo>
                  <a:cubicBezTo>
                    <a:pt x="99" y="17"/>
                    <a:pt x="94" y="27"/>
                    <a:pt x="86" y="36"/>
                  </a:cubicBezTo>
                  <a:cubicBezTo>
                    <a:pt x="80" y="43"/>
                    <a:pt x="72" y="44"/>
                    <a:pt x="64" y="41"/>
                  </a:cubicBezTo>
                  <a:cubicBezTo>
                    <a:pt x="54" y="38"/>
                    <a:pt x="46" y="39"/>
                    <a:pt x="39" y="47"/>
                  </a:cubicBezTo>
                  <a:cubicBezTo>
                    <a:pt x="34" y="54"/>
                    <a:pt x="26" y="52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F957B9FA-E7B6-45CB-A69B-B2347219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385" y="2223991"/>
              <a:ext cx="943407" cy="1618800"/>
            </a:xfrm>
            <a:custGeom>
              <a:avLst/>
              <a:gdLst>
                <a:gd name="T0" fmla="*/ 33 w 73"/>
                <a:gd name="T1" fmla="*/ 89 h 125"/>
                <a:gd name="T2" fmla="*/ 46 w 73"/>
                <a:gd name="T3" fmla="*/ 89 h 125"/>
                <a:gd name="T4" fmla="*/ 50 w 73"/>
                <a:gd name="T5" fmla="*/ 79 h 125"/>
                <a:gd name="T6" fmla="*/ 37 w 73"/>
                <a:gd name="T7" fmla="*/ 74 h 125"/>
                <a:gd name="T8" fmla="*/ 27 w 73"/>
                <a:gd name="T9" fmla="*/ 74 h 125"/>
                <a:gd name="T10" fmla="*/ 4 w 73"/>
                <a:gd name="T11" fmla="*/ 62 h 125"/>
                <a:gd name="T12" fmla="*/ 5 w 73"/>
                <a:gd name="T13" fmla="*/ 42 h 125"/>
                <a:gd name="T14" fmla="*/ 29 w 73"/>
                <a:gd name="T15" fmla="*/ 38 h 125"/>
                <a:gd name="T16" fmla="*/ 30 w 73"/>
                <a:gd name="T17" fmla="*/ 9 h 125"/>
                <a:gd name="T18" fmla="*/ 37 w 73"/>
                <a:gd name="T19" fmla="*/ 0 h 125"/>
                <a:gd name="T20" fmla="*/ 43 w 73"/>
                <a:gd name="T21" fmla="*/ 9 h 125"/>
                <a:gd name="T22" fmla="*/ 43 w 73"/>
                <a:gd name="T23" fmla="*/ 39 h 125"/>
                <a:gd name="T24" fmla="*/ 63 w 73"/>
                <a:gd name="T25" fmla="*/ 36 h 125"/>
                <a:gd name="T26" fmla="*/ 63 w 73"/>
                <a:gd name="T27" fmla="*/ 36 h 125"/>
                <a:gd name="T28" fmla="*/ 72 w 73"/>
                <a:gd name="T29" fmla="*/ 53 h 125"/>
                <a:gd name="T30" fmla="*/ 50 w 73"/>
                <a:gd name="T31" fmla="*/ 69 h 125"/>
                <a:gd name="T32" fmla="*/ 60 w 73"/>
                <a:gd name="T33" fmla="*/ 62 h 125"/>
                <a:gd name="T34" fmla="*/ 61 w 73"/>
                <a:gd name="T35" fmla="*/ 47 h 125"/>
                <a:gd name="T36" fmla="*/ 51 w 73"/>
                <a:gd name="T37" fmla="*/ 50 h 125"/>
                <a:gd name="T38" fmla="*/ 22 w 73"/>
                <a:gd name="T39" fmla="*/ 49 h 125"/>
                <a:gd name="T40" fmla="*/ 12 w 73"/>
                <a:gd name="T41" fmla="*/ 47 h 125"/>
                <a:gd name="T42" fmla="*/ 11 w 73"/>
                <a:gd name="T43" fmla="*/ 57 h 125"/>
                <a:gd name="T44" fmla="*/ 26 w 73"/>
                <a:gd name="T45" fmla="*/ 66 h 125"/>
                <a:gd name="T46" fmla="*/ 50 w 73"/>
                <a:gd name="T47" fmla="*/ 68 h 125"/>
                <a:gd name="T48" fmla="*/ 51 w 73"/>
                <a:gd name="T49" fmla="*/ 92 h 125"/>
                <a:gd name="T50" fmla="*/ 49 w 73"/>
                <a:gd name="T51" fmla="*/ 96 h 125"/>
                <a:gd name="T52" fmla="*/ 46 w 73"/>
                <a:gd name="T53" fmla="*/ 121 h 125"/>
                <a:gd name="T54" fmla="*/ 43 w 73"/>
                <a:gd name="T55" fmla="*/ 124 h 125"/>
                <a:gd name="T56" fmla="*/ 31 w 73"/>
                <a:gd name="T57" fmla="*/ 118 h 125"/>
                <a:gd name="T58" fmla="*/ 25 w 73"/>
                <a:gd name="T59" fmla="*/ 96 h 125"/>
                <a:gd name="T60" fmla="*/ 21 w 73"/>
                <a:gd name="T61" fmla="*/ 91 h 125"/>
                <a:gd name="T62" fmla="*/ 17 w 73"/>
                <a:gd name="T63" fmla="*/ 80 h 125"/>
                <a:gd name="T64" fmla="*/ 20 w 73"/>
                <a:gd name="T65" fmla="*/ 76 h 125"/>
                <a:gd name="T66" fmla="*/ 23 w 73"/>
                <a:gd name="T67" fmla="*/ 81 h 125"/>
                <a:gd name="T68" fmla="*/ 33 w 73"/>
                <a:gd name="T69" fmla="*/ 8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125">
                  <a:moveTo>
                    <a:pt x="33" y="89"/>
                  </a:moveTo>
                  <a:cubicBezTo>
                    <a:pt x="37" y="93"/>
                    <a:pt x="42" y="93"/>
                    <a:pt x="46" y="89"/>
                  </a:cubicBezTo>
                  <a:cubicBezTo>
                    <a:pt x="49" y="86"/>
                    <a:pt x="52" y="83"/>
                    <a:pt x="50" y="79"/>
                  </a:cubicBezTo>
                  <a:cubicBezTo>
                    <a:pt x="47" y="74"/>
                    <a:pt x="42" y="73"/>
                    <a:pt x="37" y="74"/>
                  </a:cubicBezTo>
                  <a:cubicBezTo>
                    <a:pt x="33" y="74"/>
                    <a:pt x="30" y="74"/>
                    <a:pt x="27" y="74"/>
                  </a:cubicBezTo>
                  <a:cubicBezTo>
                    <a:pt x="17" y="74"/>
                    <a:pt x="8" y="71"/>
                    <a:pt x="4" y="62"/>
                  </a:cubicBezTo>
                  <a:cubicBezTo>
                    <a:pt x="1" y="55"/>
                    <a:pt x="0" y="48"/>
                    <a:pt x="5" y="42"/>
                  </a:cubicBezTo>
                  <a:cubicBezTo>
                    <a:pt x="12" y="33"/>
                    <a:pt x="21" y="35"/>
                    <a:pt x="29" y="38"/>
                  </a:cubicBezTo>
                  <a:cubicBezTo>
                    <a:pt x="31" y="28"/>
                    <a:pt x="31" y="19"/>
                    <a:pt x="30" y="9"/>
                  </a:cubicBezTo>
                  <a:cubicBezTo>
                    <a:pt x="30" y="4"/>
                    <a:pt x="32" y="0"/>
                    <a:pt x="37" y="0"/>
                  </a:cubicBezTo>
                  <a:cubicBezTo>
                    <a:pt x="42" y="0"/>
                    <a:pt x="43" y="4"/>
                    <a:pt x="43" y="9"/>
                  </a:cubicBezTo>
                  <a:cubicBezTo>
                    <a:pt x="43" y="19"/>
                    <a:pt x="43" y="28"/>
                    <a:pt x="43" y="39"/>
                  </a:cubicBezTo>
                  <a:cubicBezTo>
                    <a:pt x="50" y="36"/>
                    <a:pt x="56" y="35"/>
                    <a:pt x="6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8" y="40"/>
                    <a:pt x="73" y="46"/>
                    <a:pt x="72" y="53"/>
                  </a:cubicBezTo>
                  <a:cubicBezTo>
                    <a:pt x="71" y="67"/>
                    <a:pt x="63" y="73"/>
                    <a:pt x="50" y="69"/>
                  </a:cubicBezTo>
                  <a:cubicBezTo>
                    <a:pt x="54" y="66"/>
                    <a:pt x="58" y="64"/>
                    <a:pt x="60" y="62"/>
                  </a:cubicBezTo>
                  <a:cubicBezTo>
                    <a:pt x="65" y="57"/>
                    <a:pt x="65" y="51"/>
                    <a:pt x="61" y="47"/>
                  </a:cubicBezTo>
                  <a:cubicBezTo>
                    <a:pt x="58" y="43"/>
                    <a:pt x="54" y="47"/>
                    <a:pt x="51" y="50"/>
                  </a:cubicBezTo>
                  <a:cubicBezTo>
                    <a:pt x="47" y="56"/>
                    <a:pt x="27" y="55"/>
                    <a:pt x="22" y="49"/>
                  </a:cubicBezTo>
                  <a:cubicBezTo>
                    <a:pt x="19" y="46"/>
                    <a:pt x="16" y="44"/>
                    <a:pt x="12" y="47"/>
                  </a:cubicBezTo>
                  <a:cubicBezTo>
                    <a:pt x="9" y="49"/>
                    <a:pt x="9" y="54"/>
                    <a:pt x="11" y="57"/>
                  </a:cubicBezTo>
                  <a:cubicBezTo>
                    <a:pt x="13" y="64"/>
                    <a:pt x="19" y="66"/>
                    <a:pt x="26" y="66"/>
                  </a:cubicBezTo>
                  <a:cubicBezTo>
                    <a:pt x="34" y="66"/>
                    <a:pt x="42" y="66"/>
                    <a:pt x="50" y="68"/>
                  </a:cubicBezTo>
                  <a:cubicBezTo>
                    <a:pt x="57" y="76"/>
                    <a:pt x="62" y="84"/>
                    <a:pt x="51" y="92"/>
                  </a:cubicBezTo>
                  <a:cubicBezTo>
                    <a:pt x="49" y="93"/>
                    <a:pt x="47" y="94"/>
                    <a:pt x="49" y="96"/>
                  </a:cubicBezTo>
                  <a:cubicBezTo>
                    <a:pt x="56" y="105"/>
                    <a:pt x="41" y="112"/>
                    <a:pt x="46" y="121"/>
                  </a:cubicBezTo>
                  <a:cubicBezTo>
                    <a:pt x="46" y="122"/>
                    <a:pt x="44" y="125"/>
                    <a:pt x="43" y="124"/>
                  </a:cubicBezTo>
                  <a:cubicBezTo>
                    <a:pt x="39" y="121"/>
                    <a:pt x="33" y="123"/>
                    <a:pt x="31" y="118"/>
                  </a:cubicBezTo>
                  <a:cubicBezTo>
                    <a:pt x="29" y="111"/>
                    <a:pt x="17" y="106"/>
                    <a:pt x="25" y="96"/>
                  </a:cubicBezTo>
                  <a:cubicBezTo>
                    <a:pt x="27" y="94"/>
                    <a:pt x="23" y="93"/>
                    <a:pt x="21" y="91"/>
                  </a:cubicBezTo>
                  <a:cubicBezTo>
                    <a:pt x="18" y="88"/>
                    <a:pt x="16" y="85"/>
                    <a:pt x="17" y="80"/>
                  </a:cubicBezTo>
                  <a:cubicBezTo>
                    <a:pt x="17" y="78"/>
                    <a:pt x="18" y="76"/>
                    <a:pt x="20" y="76"/>
                  </a:cubicBezTo>
                  <a:cubicBezTo>
                    <a:pt x="24" y="76"/>
                    <a:pt x="23" y="78"/>
                    <a:pt x="23" y="81"/>
                  </a:cubicBezTo>
                  <a:cubicBezTo>
                    <a:pt x="24" y="86"/>
                    <a:pt x="27" y="89"/>
                    <a:pt x="33" y="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E999D2F-D41E-4A87-81D2-D86970770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084" y="1875572"/>
              <a:ext cx="284096" cy="284096"/>
            </a:xfrm>
            <a:custGeom>
              <a:avLst/>
              <a:gdLst>
                <a:gd name="T0" fmla="*/ 11 w 22"/>
                <a:gd name="T1" fmla="*/ 0 h 22"/>
                <a:gd name="T2" fmla="*/ 22 w 22"/>
                <a:gd name="T3" fmla="*/ 12 h 22"/>
                <a:gd name="T4" fmla="*/ 11 w 22"/>
                <a:gd name="T5" fmla="*/ 22 h 22"/>
                <a:gd name="T6" fmla="*/ 0 w 22"/>
                <a:gd name="T7" fmla="*/ 11 h 22"/>
                <a:gd name="T8" fmla="*/ 11 w 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17" y="1"/>
                    <a:pt x="22" y="5"/>
                    <a:pt x="22" y="12"/>
                  </a:cubicBezTo>
                  <a:cubicBezTo>
                    <a:pt x="21" y="18"/>
                    <a:pt x="17" y="22"/>
                    <a:pt x="11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4" y="1"/>
                    <a:pt x="1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119B4E8-F4DF-43F9-B291-4C573E1C1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325" y="3204918"/>
              <a:ext cx="144729" cy="182249"/>
            </a:xfrm>
            <a:custGeom>
              <a:avLst/>
              <a:gdLst>
                <a:gd name="T0" fmla="*/ 3 w 11"/>
                <a:gd name="T1" fmla="*/ 13 h 14"/>
                <a:gd name="T2" fmla="*/ 3 w 11"/>
                <a:gd name="T3" fmla="*/ 9 h 14"/>
                <a:gd name="T4" fmla="*/ 6 w 11"/>
                <a:gd name="T5" fmla="*/ 0 h 14"/>
                <a:gd name="T6" fmla="*/ 11 w 11"/>
                <a:gd name="T7" fmla="*/ 6 h 14"/>
                <a:gd name="T8" fmla="*/ 3 w 11"/>
                <a:gd name="T9" fmla="*/ 13 h 14"/>
                <a:gd name="T10" fmla="*/ 3 w 11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4" y="6"/>
                    <a:pt x="0" y="1"/>
                    <a:pt x="6" y="0"/>
                  </a:cubicBezTo>
                  <a:cubicBezTo>
                    <a:pt x="11" y="0"/>
                    <a:pt x="10" y="3"/>
                    <a:pt x="11" y="6"/>
                  </a:cubicBezTo>
                  <a:cubicBezTo>
                    <a:pt x="11" y="12"/>
                    <a:pt x="8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43588" y="111361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4B6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Agenda Style</a:t>
            </a:r>
          </a:p>
        </p:txBody>
      </p:sp>
      <p:sp>
        <p:nvSpPr>
          <p:cNvPr id="5" name="Oval 4"/>
          <p:cNvSpPr/>
          <p:nvPr/>
        </p:nvSpPr>
        <p:spPr>
          <a:xfrm>
            <a:off x="673018" y="1302084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673018" y="2058174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73018" y="2814264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673018" y="3570354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73018" y="4326444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13577" y="1179251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4B6D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rgbClr val="FF4B6D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629" y="1935341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4B6D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rgbClr val="FF4B6D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5681" y="2691431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4B6D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rgbClr val="FF4B6D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1733" y="3447521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4B6D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rgbClr val="FF4B6D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6237" y="4222511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4B6D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rgbClr val="FF4B6D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99197" y="1179251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99197" y="1936021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9197" y="2692791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99197" y="3449561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99197" y="4206330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A068F377-791E-454C-865F-6D06D42B3EDE}"/>
              </a:ext>
            </a:extLst>
          </p:cNvPr>
          <p:cNvGrpSpPr/>
          <p:nvPr/>
        </p:nvGrpSpPr>
        <p:grpSpPr>
          <a:xfrm rot="10800000">
            <a:off x="0" y="561825"/>
            <a:ext cx="9056941" cy="430004"/>
            <a:chOff x="87059" y="4656292"/>
            <a:chExt cx="9056941" cy="430004"/>
          </a:xfrm>
        </p:grpSpPr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8DC3AE0B-7523-4969-96D5-161441919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400" y="4850438"/>
              <a:ext cx="85206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C5B0E20-B9CE-4F55-9E7B-FD88AB7D6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59" y="4656292"/>
              <a:ext cx="429648" cy="430004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4EF5894C-616A-4453-A7F7-CDBE043BFC81}"/>
              </a:ext>
            </a:extLst>
          </p:cNvPr>
          <p:cNvGrpSpPr/>
          <p:nvPr/>
        </p:nvGrpSpPr>
        <p:grpSpPr>
          <a:xfrm>
            <a:off x="5411794" y="1118223"/>
            <a:ext cx="3059188" cy="3703133"/>
            <a:chOff x="5326063" y="1333501"/>
            <a:chExt cx="2692400" cy="325913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678D6E7F-4A20-4225-A978-7EBE1CFE3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1638" y="1631951"/>
              <a:ext cx="1266825" cy="585788"/>
            </a:xfrm>
            <a:custGeom>
              <a:avLst/>
              <a:gdLst>
                <a:gd name="T0" fmla="*/ 1 w 335"/>
                <a:gd name="T1" fmla="*/ 94 h 155"/>
                <a:gd name="T2" fmla="*/ 1 w 335"/>
                <a:gd name="T3" fmla="*/ 46 h 155"/>
                <a:gd name="T4" fmla="*/ 5 w 335"/>
                <a:gd name="T5" fmla="*/ 40 h 155"/>
                <a:gd name="T6" fmla="*/ 32 w 335"/>
                <a:gd name="T7" fmla="*/ 17 h 155"/>
                <a:gd name="T8" fmla="*/ 48 w 335"/>
                <a:gd name="T9" fmla="*/ 4 h 155"/>
                <a:gd name="T10" fmla="*/ 95 w 335"/>
                <a:gd name="T11" fmla="*/ 12 h 155"/>
                <a:gd name="T12" fmla="*/ 158 w 335"/>
                <a:gd name="T13" fmla="*/ 27 h 155"/>
                <a:gd name="T14" fmla="*/ 256 w 335"/>
                <a:gd name="T15" fmla="*/ 31 h 155"/>
                <a:gd name="T16" fmla="*/ 327 w 335"/>
                <a:gd name="T17" fmla="*/ 32 h 155"/>
                <a:gd name="T18" fmla="*/ 332 w 335"/>
                <a:gd name="T19" fmla="*/ 40 h 155"/>
                <a:gd name="T20" fmla="*/ 314 w 335"/>
                <a:gd name="T21" fmla="*/ 64 h 155"/>
                <a:gd name="T22" fmla="*/ 294 w 335"/>
                <a:gd name="T23" fmla="*/ 72 h 155"/>
                <a:gd name="T24" fmla="*/ 280 w 335"/>
                <a:gd name="T25" fmla="*/ 72 h 155"/>
                <a:gd name="T26" fmla="*/ 265 w 335"/>
                <a:gd name="T27" fmla="*/ 84 h 155"/>
                <a:gd name="T28" fmla="*/ 238 w 335"/>
                <a:gd name="T29" fmla="*/ 100 h 155"/>
                <a:gd name="T30" fmla="*/ 218 w 335"/>
                <a:gd name="T31" fmla="*/ 100 h 155"/>
                <a:gd name="T32" fmla="*/ 211 w 335"/>
                <a:gd name="T33" fmla="*/ 105 h 155"/>
                <a:gd name="T34" fmla="*/ 155 w 335"/>
                <a:gd name="T35" fmla="*/ 134 h 155"/>
                <a:gd name="T36" fmla="*/ 131 w 335"/>
                <a:gd name="T37" fmla="*/ 123 h 155"/>
                <a:gd name="T38" fmla="*/ 124 w 335"/>
                <a:gd name="T39" fmla="*/ 125 h 155"/>
                <a:gd name="T40" fmla="*/ 55 w 335"/>
                <a:gd name="T41" fmla="*/ 154 h 155"/>
                <a:gd name="T42" fmla="*/ 10 w 335"/>
                <a:gd name="T43" fmla="*/ 149 h 155"/>
                <a:gd name="T44" fmla="*/ 1 w 335"/>
                <a:gd name="T45" fmla="*/ 139 h 155"/>
                <a:gd name="T46" fmla="*/ 1 w 335"/>
                <a:gd name="T47" fmla="*/ 9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5" h="155">
                  <a:moveTo>
                    <a:pt x="1" y="94"/>
                  </a:moveTo>
                  <a:cubicBezTo>
                    <a:pt x="1" y="78"/>
                    <a:pt x="1" y="62"/>
                    <a:pt x="1" y="46"/>
                  </a:cubicBezTo>
                  <a:cubicBezTo>
                    <a:pt x="1" y="43"/>
                    <a:pt x="0" y="40"/>
                    <a:pt x="5" y="40"/>
                  </a:cubicBezTo>
                  <a:cubicBezTo>
                    <a:pt x="22" y="42"/>
                    <a:pt x="27" y="29"/>
                    <a:pt x="32" y="17"/>
                  </a:cubicBezTo>
                  <a:cubicBezTo>
                    <a:pt x="35" y="9"/>
                    <a:pt x="40" y="6"/>
                    <a:pt x="48" y="4"/>
                  </a:cubicBezTo>
                  <a:cubicBezTo>
                    <a:pt x="65" y="0"/>
                    <a:pt x="80" y="5"/>
                    <a:pt x="95" y="12"/>
                  </a:cubicBezTo>
                  <a:cubicBezTo>
                    <a:pt x="115" y="21"/>
                    <a:pt x="136" y="24"/>
                    <a:pt x="158" y="27"/>
                  </a:cubicBezTo>
                  <a:cubicBezTo>
                    <a:pt x="190" y="30"/>
                    <a:pt x="223" y="30"/>
                    <a:pt x="256" y="31"/>
                  </a:cubicBezTo>
                  <a:cubicBezTo>
                    <a:pt x="280" y="32"/>
                    <a:pt x="303" y="32"/>
                    <a:pt x="327" y="32"/>
                  </a:cubicBezTo>
                  <a:cubicBezTo>
                    <a:pt x="334" y="32"/>
                    <a:pt x="335" y="34"/>
                    <a:pt x="332" y="40"/>
                  </a:cubicBezTo>
                  <a:cubicBezTo>
                    <a:pt x="328" y="49"/>
                    <a:pt x="322" y="57"/>
                    <a:pt x="314" y="64"/>
                  </a:cubicBezTo>
                  <a:cubicBezTo>
                    <a:pt x="308" y="69"/>
                    <a:pt x="302" y="72"/>
                    <a:pt x="294" y="72"/>
                  </a:cubicBezTo>
                  <a:cubicBezTo>
                    <a:pt x="289" y="72"/>
                    <a:pt x="285" y="73"/>
                    <a:pt x="280" y="72"/>
                  </a:cubicBezTo>
                  <a:cubicBezTo>
                    <a:pt x="272" y="72"/>
                    <a:pt x="264" y="70"/>
                    <a:pt x="265" y="84"/>
                  </a:cubicBezTo>
                  <a:cubicBezTo>
                    <a:pt x="266" y="91"/>
                    <a:pt x="250" y="100"/>
                    <a:pt x="238" y="100"/>
                  </a:cubicBezTo>
                  <a:cubicBezTo>
                    <a:pt x="232" y="101"/>
                    <a:pt x="225" y="101"/>
                    <a:pt x="218" y="100"/>
                  </a:cubicBezTo>
                  <a:cubicBezTo>
                    <a:pt x="214" y="100"/>
                    <a:pt x="212" y="102"/>
                    <a:pt x="211" y="105"/>
                  </a:cubicBezTo>
                  <a:cubicBezTo>
                    <a:pt x="202" y="126"/>
                    <a:pt x="178" y="139"/>
                    <a:pt x="155" y="134"/>
                  </a:cubicBezTo>
                  <a:cubicBezTo>
                    <a:pt x="147" y="132"/>
                    <a:pt x="138" y="129"/>
                    <a:pt x="131" y="123"/>
                  </a:cubicBezTo>
                  <a:cubicBezTo>
                    <a:pt x="129" y="122"/>
                    <a:pt x="126" y="121"/>
                    <a:pt x="124" y="125"/>
                  </a:cubicBezTo>
                  <a:cubicBezTo>
                    <a:pt x="109" y="152"/>
                    <a:pt x="82" y="155"/>
                    <a:pt x="55" y="154"/>
                  </a:cubicBezTo>
                  <a:cubicBezTo>
                    <a:pt x="40" y="154"/>
                    <a:pt x="25" y="153"/>
                    <a:pt x="10" y="149"/>
                  </a:cubicBezTo>
                  <a:cubicBezTo>
                    <a:pt x="4" y="148"/>
                    <a:pt x="1" y="146"/>
                    <a:pt x="1" y="139"/>
                  </a:cubicBezTo>
                  <a:cubicBezTo>
                    <a:pt x="2" y="124"/>
                    <a:pt x="1" y="109"/>
                    <a:pt x="1" y="9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95F1E93F-AE5B-49F2-8ABE-B071C851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063" y="1635126"/>
              <a:ext cx="1247775" cy="588963"/>
            </a:xfrm>
            <a:custGeom>
              <a:avLst/>
              <a:gdLst>
                <a:gd name="T0" fmla="*/ 330 w 330"/>
                <a:gd name="T1" fmla="*/ 93 h 156"/>
                <a:gd name="T2" fmla="*/ 330 w 330"/>
                <a:gd name="T3" fmla="*/ 139 h 156"/>
                <a:gd name="T4" fmla="*/ 324 w 330"/>
                <a:gd name="T5" fmla="*/ 147 h 156"/>
                <a:gd name="T6" fmla="*/ 246 w 330"/>
                <a:gd name="T7" fmla="*/ 151 h 156"/>
                <a:gd name="T8" fmla="*/ 212 w 330"/>
                <a:gd name="T9" fmla="*/ 130 h 156"/>
                <a:gd name="T10" fmla="*/ 207 w 330"/>
                <a:gd name="T11" fmla="*/ 124 h 156"/>
                <a:gd name="T12" fmla="*/ 198 w 330"/>
                <a:gd name="T13" fmla="*/ 123 h 156"/>
                <a:gd name="T14" fmla="*/ 132 w 330"/>
                <a:gd name="T15" fmla="*/ 119 h 156"/>
                <a:gd name="T16" fmla="*/ 124 w 330"/>
                <a:gd name="T17" fmla="*/ 107 h 156"/>
                <a:gd name="T18" fmla="*/ 113 w 330"/>
                <a:gd name="T19" fmla="*/ 99 h 156"/>
                <a:gd name="T20" fmla="*/ 81 w 330"/>
                <a:gd name="T21" fmla="*/ 96 h 156"/>
                <a:gd name="T22" fmla="*/ 67 w 330"/>
                <a:gd name="T23" fmla="*/ 76 h 156"/>
                <a:gd name="T24" fmla="*/ 60 w 330"/>
                <a:gd name="T25" fmla="*/ 71 h 156"/>
                <a:gd name="T26" fmla="*/ 25 w 330"/>
                <a:gd name="T27" fmla="*/ 67 h 156"/>
                <a:gd name="T28" fmla="*/ 1 w 330"/>
                <a:gd name="T29" fmla="*/ 37 h 156"/>
                <a:gd name="T30" fmla="*/ 5 w 330"/>
                <a:gd name="T31" fmla="*/ 31 h 156"/>
                <a:gd name="T32" fmla="*/ 11 w 330"/>
                <a:gd name="T33" fmla="*/ 31 h 156"/>
                <a:gd name="T34" fmla="*/ 121 w 330"/>
                <a:gd name="T35" fmla="*/ 30 h 156"/>
                <a:gd name="T36" fmla="*/ 213 w 330"/>
                <a:gd name="T37" fmla="*/ 19 h 156"/>
                <a:gd name="T38" fmla="*/ 256 w 330"/>
                <a:gd name="T39" fmla="*/ 3 h 156"/>
                <a:gd name="T40" fmla="*/ 288 w 330"/>
                <a:gd name="T41" fmla="*/ 4 h 156"/>
                <a:gd name="T42" fmla="*/ 299 w 330"/>
                <a:gd name="T43" fmla="*/ 15 h 156"/>
                <a:gd name="T44" fmla="*/ 306 w 330"/>
                <a:gd name="T45" fmla="*/ 31 h 156"/>
                <a:gd name="T46" fmla="*/ 322 w 330"/>
                <a:gd name="T47" fmla="*/ 39 h 156"/>
                <a:gd name="T48" fmla="*/ 330 w 330"/>
                <a:gd name="T49" fmla="*/ 46 h 156"/>
                <a:gd name="T50" fmla="*/ 330 w 330"/>
                <a:gd name="T51" fmla="*/ 9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156">
                  <a:moveTo>
                    <a:pt x="330" y="93"/>
                  </a:moveTo>
                  <a:cubicBezTo>
                    <a:pt x="330" y="108"/>
                    <a:pt x="330" y="124"/>
                    <a:pt x="330" y="139"/>
                  </a:cubicBezTo>
                  <a:cubicBezTo>
                    <a:pt x="330" y="144"/>
                    <a:pt x="329" y="147"/>
                    <a:pt x="324" y="147"/>
                  </a:cubicBezTo>
                  <a:cubicBezTo>
                    <a:pt x="298" y="152"/>
                    <a:pt x="272" y="156"/>
                    <a:pt x="246" y="151"/>
                  </a:cubicBezTo>
                  <a:cubicBezTo>
                    <a:pt x="231" y="149"/>
                    <a:pt x="220" y="142"/>
                    <a:pt x="212" y="130"/>
                  </a:cubicBezTo>
                  <a:cubicBezTo>
                    <a:pt x="210" y="128"/>
                    <a:pt x="208" y="126"/>
                    <a:pt x="207" y="124"/>
                  </a:cubicBezTo>
                  <a:cubicBezTo>
                    <a:pt x="204" y="120"/>
                    <a:pt x="202" y="120"/>
                    <a:pt x="198" y="123"/>
                  </a:cubicBezTo>
                  <a:cubicBezTo>
                    <a:pt x="177" y="138"/>
                    <a:pt x="150" y="137"/>
                    <a:pt x="132" y="119"/>
                  </a:cubicBezTo>
                  <a:cubicBezTo>
                    <a:pt x="128" y="116"/>
                    <a:pt x="125" y="112"/>
                    <a:pt x="124" y="107"/>
                  </a:cubicBezTo>
                  <a:cubicBezTo>
                    <a:pt x="123" y="100"/>
                    <a:pt x="119" y="99"/>
                    <a:pt x="113" y="99"/>
                  </a:cubicBezTo>
                  <a:cubicBezTo>
                    <a:pt x="102" y="99"/>
                    <a:pt x="92" y="100"/>
                    <a:pt x="81" y="96"/>
                  </a:cubicBezTo>
                  <a:cubicBezTo>
                    <a:pt x="72" y="92"/>
                    <a:pt x="68" y="85"/>
                    <a:pt x="67" y="76"/>
                  </a:cubicBezTo>
                  <a:cubicBezTo>
                    <a:pt x="67" y="70"/>
                    <a:pt x="65" y="70"/>
                    <a:pt x="60" y="71"/>
                  </a:cubicBezTo>
                  <a:cubicBezTo>
                    <a:pt x="48" y="72"/>
                    <a:pt x="35" y="74"/>
                    <a:pt x="25" y="67"/>
                  </a:cubicBezTo>
                  <a:cubicBezTo>
                    <a:pt x="14" y="59"/>
                    <a:pt x="6" y="50"/>
                    <a:pt x="1" y="37"/>
                  </a:cubicBezTo>
                  <a:cubicBezTo>
                    <a:pt x="0" y="33"/>
                    <a:pt x="1" y="31"/>
                    <a:pt x="5" y="31"/>
                  </a:cubicBezTo>
                  <a:cubicBezTo>
                    <a:pt x="7" y="32"/>
                    <a:pt x="9" y="31"/>
                    <a:pt x="11" y="31"/>
                  </a:cubicBezTo>
                  <a:cubicBezTo>
                    <a:pt x="47" y="33"/>
                    <a:pt x="84" y="30"/>
                    <a:pt x="121" y="30"/>
                  </a:cubicBezTo>
                  <a:cubicBezTo>
                    <a:pt x="152" y="29"/>
                    <a:pt x="183" y="27"/>
                    <a:pt x="213" y="19"/>
                  </a:cubicBezTo>
                  <a:cubicBezTo>
                    <a:pt x="228" y="15"/>
                    <a:pt x="241" y="7"/>
                    <a:pt x="256" y="3"/>
                  </a:cubicBezTo>
                  <a:cubicBezTo>
                    <a:pt x="267" y="0"/>
                    <a:pt x="277" y="2"/>
                    <a:pt x="288" y="4"/>
                  </a:cubicBezTo>
                  <a:cubicBezTo>
                    <a:pt x="293" y="6"/>
                    <a:pt x="297" y="10"/>
                    <a:pt x="299" y="15"/>
                  </a:cubicBezTo>
                  <a:cubicBezTo>
                    <a:pt x="301" y="21"/>
                    <a:pt x="302" y="26"/>
                    <a:pt x="306" y="31"/>
                  </a:cubicBezTo>
                  <a:cubicBezTo>
                    <a:pt x="310" y="36"/>
                    <a:pt x="315" y="40"/>
                    <a:pt x="322" y="39"/>
                  </a:cubicBezTo>
                  <a:cubicBezTo>
                    <a:pt x="328" y="38"/>
                    <a:pt x="330" y="41"/>
                    <a:pt x="330" y="46"/>
                  </a:cubicBezTo>
                  <a:cubicBezTo>
                    <a:pt x="330" y="62"/>
                    <a:pt x="330" y="77"/>
                    <a:pt x="330" y="9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0D39919-73A7-412A-8F37-C30720A7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063" y="2270126"/>
              <a:ext cx="1125537" cy="909638"/>
            </a:xfrm>
            <a:custGeom>
              <a:avLst/>
              <a:gdLst>
                <a:gd name="T0" fmla="*/ 203 w 298"/>
                <a:gd name="T1" fmla="*/ 1 h 241"/>
                <a:gd name="T2" fmla="*/ 263 w 298"/>
                <a:gd name="T3" fmla="*/ 12 h 241"/>
                <a:gd name="T4" fmla="*/ 276 w 298"/>
                <a:gd name="T5" fmla="*/ 92 h 241"/>
                <a:gd name="T6" fmla="*/ 172 w 298"/>
                <a:gd name="T7" fmla="*/ 143 h 241"/>
                <a:gd name="T8" fmla="*/ 98 w 298"/>
                <a:gd name="T9" fmla="*/ 151 h 241"/>
                <a:gd name="T10" fmla="*/ 68 w 298"/>
                <a:gd name="T11" fmla="*/ 182 h 241"/>
                <a:gd name="T12" fmla="*/ 83 w 298"/>
                <a:gd name="T13" fmla="*/ 204 h 241"/>
                <a:gd name="T14" fmla="*/ 94 w 298"/>
                <a:gd name="T15" fmla="*/ 213 h 241"/>
                <a:gd name="T16" fmla="*/ 83 w 298"/>
                <a:gd name="T17" fmla="*/ 219 h 241"/>
                <a:gd name="T18" fmla="*/ 52 w 298"/>
                <a:gd name="T19" fmla="*/ 235 h 241"/>
                <a:gd name="T20" fmla="*/ 40 w 298"/>
                <a:gd name="T21" fmla="*/ 238 h 241"/>
                <a:gd name="T22" fmla="*/ 8 w 298"/>
                <a:gd name="T23" fmla="*/ 208 h 241"/>
                <a:gd name="T24" fmla="*/ 7 w 298"/>
                <a:gd name="T25" fmla="*/ 164 h 241"/>
                <a:gd name="T26" fmla="*/ 67 w 298"/>
                <a:gd name="T27" fmla="*/ 106 h 241"/>
                <a:gd name="T28" fmla="*/ 135 w 298"/>
                <a:gd name="T29" fmla="*/ 95 h 241"/>
                <a:gd name="T30" fmla="*/ 229 w 298"/>
                <a:gd name="T31" fmla="*/ 73 h 241"/>
                <a:gd name="T32" fmla="*/ 244 w 298"/>
                <a:gd name="T33" fmla="*/ 51 h 241"/>
                <a:gd name="T34" fmla="*/ 236 w 298"/>
                <a:gd name="T35" fmla="*/ 43 h 241"/>
                <a:gd name="T36" fmla="*/ 210 w 298"/>
                <a:gd name="T37" fmla="*/ 53 h 241"/>
                <a:gd name="T38" fmla="*/ 157 w 298"/>
                <a:gd name="T39" fmla="*/ 57 h 241"/>
                <a:gd name="T40" fmla="*/ 149 w 298"/>
                <a:gd name="T41" fmla="*/ 41 h 241"/>
                <a:gd name="T42" fmla="*/ 185 w 298"/>
                <a:gd name="T43" fmla="*/ 2 h 241"/>
                <a:gd name="T44" fmla="*/ 203 w 298"/>
                <a:gd name="T45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241">
                  <a:moveTo>
                    <a:pt x="203" y="1"/>
                  </a:moveTo>
                  <a:cubicBezTo>
                    <a:pt x="224" y="1"/>
                    <a:pt x="244" y="3"/>
                    <a:pt x="263" y="12"/>
                  </a:cubicBezTo>
                  <a:cubicBezTo>
                    <a:pt x="298" y="27"/>
                    <a:pt x="298" y="70"/>
                    <a:pt x="276" y="92"/>
                  </a:cubicBezTo>
                  <a:cubicBezTo>
                    <a:pt x="247" y="122"/>
                    <a:pt x="211" y="136"/>
                    <a:pt x="172" y="143"/>
                  </a:cubicBezTo>
                  <a:cubicBezTo>
                    <a:pt x="147" y="147"/>
                    <a:pt x="122" y="148"/>
                    <a:pt x="98" y="151"/>
                  </a:cubicBezTo>
                  <a:cubicBezTo>
                    <a:pt x="78" y="153"/>
                    <a:pt x="66" y="165"/>
                    <a:pt x="68" y="182"/>
                  </a:cubicBezTo>
                  <a:cubicBezTo>
                    <a:pt x="69" y="192"/>
                    <a:pt x="75" y="199"/>
                    <a:pt x="83" y="204"/>
                  </a:cubicBezTo>
                  <a:cubicBezTo>
                    <a:pt x="87" y="207"/>
                    <a:pt x="94" y="209"/>
                    <a:pt x="94" y="213"/>
                  </a:cubicBezTo>
                  <a:cubicBezTo>
                    <a:pt x="94" y="218"/>
                    <a:pt x="86" y="216"/>
                    <a:pt x="83" y="219"/>
                  </a:cubicBezTo>
                  <a:cubicBezTo>
                    <a:pt x="73" y="225"/>
                    <a:pt x="61" y="227"/>
                    <a:pt x="52" y="235"/>
                  </a:cubicBezTo>
                  <a:cubicBezTo>
                    <a:pt x="49" y="238"/>
                    <a:pt x="45" y="241"/>
                    <a:pt x="40" y="238"/>
                  </a:cubicBezTo>
                  <a:cubicBezTo>
                    <a:pt x="28" y="230"/>
                    <a:pt x="15" y="223"/>
                    <a:pt x="8" y="208"/>
                  </a:cubicBezTo>
                  <a:cubicBezTo>
                    <a:pt x="0" y="194"/>
                    <a:pt x="2" y="179"/>
                    <a:pt x="7" y="164"/>
                  </a:cubicBezTo>
                  <a:cubicBezTo>
                    <a:pt x="16" y="133"/>
                    <a:pt x="39" y="117"/>
                    <a:pt x="67" y="106"/>
                  </a:cubicBezTo>
                  <a:cubicBezTo>
                    <a:pt x="89" y="97"/>
                    <a:pt x="112" y="95"/>
                    <a:pt x="135" y="95"/>
                  </a:cubicBezTo>
                  <a:cubicBezTo>
                    <a:pt x="168" y="94"/>
                    <a:pt x="199" y="86"/>
                    <a:pt x="229" y="73"/>
                  </a:cubicBezTo>
                  <a:cubicBezTo>
                    <a:pt x="243" y="68"/>
                    <a:pt x="245" y="63"/>
                    <a:pt x="244" y="51"/>
                  </a:cubicBezTo>
                  <a:cubicBezTo>
                    <a:pt x="244" y="46"/>
                    <a:pt x="241" y="44"/>
                    <a:pt x="236" y="43"/>
                  </a:cubicBezTo>
                  <a:cubicBezTo>
                    <a:pt x="225" y="41"/>
                    <a:pt x="217" y="47"/>
                    <a:pt x="210" y="53"/>
                  </a:cubicBezTo>
                  <a:cubicBezTo>
                    <a:pt x="193" y="66"/>
                    <a:pt x="175" y="62"/>
                    <a:pt x="157" y="57"/>
                  </a:cubicBezTo>
                  <a:cubicBezTo>
                    <a:pt x="151" y="55"/>
                    <a:pt x="148" y="48"/>
                    <a:pt x="149" y="41"/>
                  </a:cubicBezTo>
                  <a:cubicBezTo>
                    <a:pt x="154" y="22"/>
                    <a:pt x="165" y="7"/>
                    <a:pt x="185" y="2"/>
                  </a:cubicBezTo>
                  <a:cubicBezTo>
                    <a:pt x="190" y="0"/>
                    <a:pt x="197" y="1"/>
                    <a:pt x="203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3DE743E4-5D75-4DA7-B71A-A815F439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2806701"/>
              <a:ext cx="842962" cy="773113"/>
            </a:xfrm>
            <a:custGeom>
              <a:avLst/>
              <a:gdLst>
                <a:gd name="T0" fmla="*/ 85 w 223"/>
                <a:gd name="T1" fmla="*/ 182 h 205"/>
                <a:gd name="T2" fmla="*/ 41 w 223"/>
                <a:gd name="T3" fmla="*/ 204 h 205"/>
                <a:gd name="T4" fmla="*/ 35 w 223"/>
                <a:gd name="T5" fmla="*/ 203 h 205"/>
                <a:gd name="T6" fmla="*/ 3 w 223"/>
                <a:gd name="T7" fmla="*/ 164 h 205"/>
                <a:gd name="T8" fmla="*/ 17 w 223"/>
                <a:gd name="T9" fmla="*/ 124 h 205"/>
                <a:gd name="T10" fmla="*/ 94 w 223"/>
                <a:gd name="T11" fmla="*/ 80 h 205"/>
                <a:gd name="T12" fmla="*/ 141 w 223"/>
                <a:gd name="T13" fmla="*/ 57 h 205"/>
                <a:gd name="T14" fmla="*/ 151 w 223"/>
                <a:gd name="T15" fmla="*/ 33 h 205"/>
                <a:gd name="T16" fmla="*/ 138 w 223"/>
                <a:gd name="T17" fmla="*/ 15 h 205"/>
                <a:gd name="T18" fmla="*/ 160 w 223"/>
                <a:gd name="T19" fmla="*/ 11 h 205"/>
                <a:gd name="T20" fmla="*/ 196 w 223"/>
                <a:gd name="T21" fmla="*/ 2 h 205"/>
                <a:gd name="T22" fmla="*/ 207 w 223"/>
                <a:gd name="T23" fmla="*/ 6 h 205"/>
                <a:gd name="T24" fmla="*/ 201 w 223"/>
                <a:gd name="T25" fmla="*/ 76 h 205"/>
                <a:gd name="T26" fmla="*/ 132 w 223"/>
                <a:gd name="T27" fmla="*/ 114 h 205"/>
                <a:gd name="T28" fmla="*/ 80 w 223"/>
                <a:gd name="T29" fmla="*/ 133 h 205"/>
                <a:gd name="T30" fmla="*/ 63 w 223"/>
                <a:gd name="T31" fmla="*/ 153 h 205"/>
                <a:gd name="T32" fmla="*/ 73 w 223"/>
                <a:gd name="T33" fmla="*/ 174 h 205"/>
                <a:gd name="T34" fmla="*/ 85 w 223"/>
                <a:gd name="T35" fmla="*/ 18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" h="205">
                  <a:moveTo>
                    <a:pt x="85" y="182"/>
                  </a:moveTo>
                  <a:cubicBezTo>
                    <a:pt x="68" y="186"/>
                    <a:pt x="53" y="193"/>
                    <a:pt x="41" y="204"/>
                  </a:cubicBezTo>
                  <a:cubicBezTo>
                    <a:pt x="39" y="205"/>
                    <a:pt x="37" y="204"/>
                    <a:pt x="35" y="203"/>
                  </a:cubicBezTo>
                  <a:cubicBezTo>
                    <a:pt x="18" y="196"/>
                    <a:pt x="6" y="182"/>
                    <a:pt x="3" y="164"/>
                  </a:cubicBezTo>
                  <a:cubicBezTo>
                    <a:pt x="0" y="149"/>
                    <a:pt x="6" y="134"/>
                    <a:pt x="17" y="124"/>
                  </a:cubicBezTo>
                  <a:cubicBezTo>
                    <a:pt x="38" y="102"/>
                    <a:pt x="64" y="88"/>
                    <a:pt x="94" y="80"/>
                  </a:cubicBezTo>
                  <a:cubicBezTo>
                    <a:pt x="111" y="75"/>
                    <a:pt x="128" y="70"/>
                    <a:pt x="141" y="57"/>
                  </a:cubicBezTo>
                  <a:cubicBezTo>
                    <a:pt x="148" y="50"/>
                    <a:pt x="151" y="43"/>
                    <a:pt x="151" y="33"/>
                  </a:cubicBezTo>
                  <a:cubicBezTo>
                    <a:pt x="151" y="24"/>
                    <a:pt x="144" y="20"/>
                    <a:pt x="138" y="15"/>
                  </a:cubicBezTo>
                  <a:cubicBezTo>
                    <a:pt x="145" y="12"/>
                    <a:pt x="153" y="12"/>
                    <a:pt x="160" y="11"/>
                  </a:cubicBezTo>
                  <a:cubicBezTo>
                    <a:pt x="172" y="9"/>
                    <a:pt x="184" y="6"/>
                    <a:pt x="196" y="2"/>
                  </a:cubicBezTo>
                  <a:cubicBezTo>
                    <a:pt x="201" y="0"/>
                    <a:pt x="204" y="1"/>
                    <a:pt x="207" y="6"/>
                  </a:cubicBezTo>
                  <a:cubicBezTo>
                    <a:pt x="218" y="25"/>
                    <a:pt x="223" y="56"/>
                    <a:pt x="201" y="76"/>
                  </a:cubicBezTo>
                  <a:cubicBezTo>
                    <a:pt x="181" y="95"/>
                    <a:pt x="158" y="106"/>
                    <a:pt x="132" y="114"/>
                  </a:cubicBezTo>
                  <a:cubicBezTo>
                    <a:pt x="115" y="120"/>
                    <a:pt x="96" y="123"/>
                    <a:pt x="80" y="133"/>
                  </a:cubicBezTo>
                  <a:cubicBezTo>
                    <a:pt x="72" y="137"/>
                    <a:pt x="63" y="141"/>
                    <a:pt x="63" y="153"/>
                  </a:cubicBezTo>
                  <a:cubicBezTo>
                    <a:pt x="62" y="162"/>
                    <a:pt x="66" y="169"/>
                    <a:pt x="73" y="174"/>
                  </a:cubicBezTo>
                  <a:cubicBezTo>
                    <a:pt x="76" y="177"/>
                    <a:pt x="80" y="179"/>
                    <a:pt x="85" y="18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DF320B40-C925-4817-928C-B5E76CD7E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1333501"/>
              <a:ext cx="358775" cy="1268413"/>
            </a:xfrm>
            <a:custGeom>
              <a:avLst/>
              <a:gdLst>
                <a:gd name="T0" fmla="*/ 36 w 95"/>
                <a:gd name="T1" fmla="*/ 212 h 336"/>
                <a:gd name="T2" fmla="*/ 36 w 95"/>
                <a:gd name="T3" fmla="*/ 99 h 336"/>
                <a:gd name="T4" fmla="*/ 30 w 95"/>
                <a:gd name="T5" fmla="*/ 87 h 336"/>
                <a:gd name="T6" fmla="*/ 19 w 95"/>
                <a:gd name="T7" fmla="*/ 17 h 336"/>
                <a:gd name="T8" fmla="*/ 58 w 95"/>
                <a:gd name="T9" fmla="*/ 4 h 336"/>
                <a:gd name="T10" fmla="*/ 91 w 95"/>
                <a:gd name="T11" fmla="*/ 37 h 336"/>
                <a:gd name="T12" fmla="*/ 81 w 95"/>
                <a:gd name="T13" fmla="*/ 80 h 336"/>
                <a:gd name="T14" fmla="*/ 78 w 95"/>
                <a:gd name="T15" fmla="*/ 82 h 336"/>
                <a:gd name="T16" fmla="*/ 67 w 95"/>
                <a:gd name="T17" fmla="*/ 107 h 336"/>
                <a:gd name="T18" fmla="*/ 67 w 95"/>
                <a:gd name="T19" fmla="*/ 322 h 336"/>
                <a:gd name="T20" fmla="*/ 56 w 95"/>
                <a:gd name="T21" fmla="*/ 333 h 336"/>
                <a:gd name="T22" fmla="*/ 37 w 95"/>
                <a:gd name="T23" fmla="*/ 332 h 336"/>
                <a:gd name="T24" fmla="*/ 36 w 95"/>
                <a:gd name="T25" fmla="*/ 312 h 336"/>
                <a:gd name="T26" fmla="*/ 36 w 95"/>
                <a:gd name="T27" fmla="*/ 212 h 336"/>
                <a:gd name="T28" fmla="*/ 36 w 95"/>
                <a:gd name="T29" fmla="*/ 21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336">
                  <a:moveTo>
                    <a:pt x="36" y="212"/>
                  </a:moveTo>
                  <a:cubicBezTo>
                    <a:pt x="36" y="174"/>
                    <a:pt x="36" y="137"/>
                    <a:pt x="36" y="99"/>
                  </a:cubicBezTo>
                  <a:cubicBezTo>
                    <a:pt x="36" y="94"/>
                    <a:pt x="35" y="91"/>
                    <a:pt x="30" y="87"/>
                  </a:cubicBezTo>
                  <a:cubicBezTo>
                    <a:pt x="4" y="71"/>
                    <a:pt x="0" y="41"/>
                    <a:pt x="19" y="17"/>
                  </a:cubicBezTo>
                  <a:cubicBezTo>
                    <a:pt x="26" y="7"/>
                    <a:pt x="47" y="0"/>
                    <a:pt x="58" y="4"/>
                  </a:cubicBezTo>
                  <a:cubicBezTo>
                    <a:pt x="74" y="9"/>
                    <a:pt x="87" y="18"/>
                    <a:pt x="91" y="37"/>
                  </a:cubicBezTo>
                  <a:cubicBezTo>
                    <a:pt x="95" y="53"/>
                    <a:pt x="92" y="67"/>
                    <a:pt x="81" y="80"/>
                  </a:cubicBezTo>
                  <a:cubicBezTo>
                    <a:pt x="80" y="80"/>
                    <a:pt x="79" y="82"/>
                    <a:pt x="78" y="82"/>
                  </a:cubicBezTo>
                  <a:cubicBezTo>
                    <a:pt x="66" y="86"/>
                    <a:pt x="67" y="96"/>
                    <a:pt x="67" y="107"/>
                  </a:cubicBezTo>
                  <a:cubicBezTo>
                    <a:pt x="67" y="179"/>
                    <a:pt x="67" y="250"/>
                    <a:pt x="67" y="322"/>
                  </a:cubicBezTo>
                  <a:cubicBezTo>
                    <a:pt x="67" y="331"/>
                    <a:pt x="65" y="335"/>
                    <a:pt x="56" y="333"/>
                  </a:cubicBezTo>
                  <a:cubicBezTo>
                    <a:pt x="50" y="332"/>
                    <a:pt x="41" y="336"/>
                    <a:pt x="37" y="332"/>
                  </a:cubicBezTo>
                  <a:cubicBezTo>
                    <a:pt x="33" y="327"/>
                    <a:pt x="36" y="319"/>
                    <a:pt x="36" y="312"/>
                  </a:cubicBezTo>
                  <a:cubicBezTo>
                    <a:pt x="36" y="279"/>
                    <a:pt x="36" y="245"/>
                    <a:pt x="36" y="212"/>
                  </a:cubicBezTo>
                  <a:cubicBezTo>
                    <a:pt x="36" y="212"/>
                    <a:pt x="36" y="212"/>
                    <a:pt x="36" y="21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1DACF58E-51C3-41E2-AC3A-8398E847D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3225801"/>
              <a:ext cx="684212" cy="671513"/>
            </a:xfrm>
            <a:custGeom>
              <a:avLst/>
              <a:gdLst>
                <a:gd name="T0" fmla="*/ 88 w 181"/>
                <a:gd name="T1" fmla="*/ 24 h 178"/>
                <a:gd name="T2" fmla="*/ 88 w 181"/>
                <a:gd name="T3" fmla="*/ 48 h 178"/>
                <a:gd name="T4" fmla="*/ 74 w 181"/>
                <a:gd name="T5" fmla="*/ 66 h 178"/>
                <a:gd name="T6" fmla="*/ 61 w 181"/>
                <a:gd name="T7" fmla="*/ 56 h 178"/>
                <a:gd name="T8" fmla="*/ 61 w 181"/>
                <a:gd name="T9" fmla="*/ 45 h 178"/>
                <a:gd name="T10" fmla="*/ 78 w 181"/>
                <a:gd name="T11" fmla="*/ 23 h 178"/>
                <a:gd name="T12" fmla="*/ 133 w 181"/>
                <a:gd name="T13" fmla="*/ 5 h 178"/>
                <a:gd name="T14" fmla="*/ 153 w 181"/>
                <a:gd name="T15" fmla="*/ 10 h 178"/>
                <a:gd name="T16" fmla="*/ 136 w 181"/>
                <a:gd name="T17" fmla="*/ 98 h 178"/>
                <a:gd name="T18" fmla="*/ 73 w 181"/>
                <a:gd name="T19" fmla="*/ 121 h 178"/>
                <a:gd name="T20" fmla="*/ 57 w 181"/>
                <a:gd name="T21" fmla="*/ 128 h 178"/>
                <a:gd name="T22" fmla="*/ 49 w 181"/>
                <a:gd name="T23" fmla="*/ 150 h 178"/>
                <a:gd name="T24" fmla="*/ 45 w 181"/>
                <a:gd name="T25" fmla="*/ 159 h 178"/>
                <a:gd name="T26" fmla="*/ 21 w 181"/>
                <a:gd name="T27" fmla="*/ 175 h 178"/>
                <a:gd name="T28" fmla="*/ 15 w 181"/>
                <a:gd name="T29" fmla="*/ 176 h 178"/>
                <a:gd name="T30" fmla="*/ 1 w 181"/>
                <a:gd name="T31" fmla="*/ 145 h 178"/>
                <a:gd name="T32" fmla="*/ 59 w 181"/>
                <a:gd name="T33" fmla="*/ 82 h 178"/>
                <a:gd name="T34" fmla="*/ 95 w 181"/>
                <a:gd name="T35" fmla="*/ 70 h 178"/>
                <a:gd name="T36" fmla="*/ 112 w 181"/>
                <a:gd name="T37" fmla="*/ 55 h 178"/>
                <a:gd name="T38" fmla="*/ 110 w 181"/>
                <a:gd name="T39" fmla="*/ 37 h 178"/>
                <a:gd name="T40" fmla="*/ 88 w 181"/>
                <a:gd name="T41" fmla="*/ 2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1" h="178">
                  <a:moveTo>
                    <a:pt x="88" y="24"/>
                  </a:moveTo>
                  <a:cubicBezTo>
                    <a:pt x="88" y="32"/>
                    <a:pt x="88" y="40"/>
                    <a:pt x="88" y="48"/>
                  </a:cubicBezTo>
                  <a:cubicBezTo>
                    <a:pt x="88" y="62"/>
                    <a:pt x="87" y="63"/>
                    <a:pt x="74" y="66"/>
                  </a:cubicBezTo>
                  <a:cubicBezTo>
                    <a:pt x="61" y="70"/>
                    <a:pt x="61" y="70"/>
                    <a:pt x="61" y="56"/>
                  </a:cubicBezTo>
                  <a:cubicBezTo>
                    <a:pt x="61" y="52"/>
                    <a:pt x="61" y="49"/>
                    <a:pt x="61" y="45"/>
                  </a:cubicBezTo>
                  <a:cubicBezTo>
                    <a:pt x="61" y="28"/>
                    <a:pt x="61" y="28"/>
                    <a:pt x="78" y="23"/>
                  </a:cubicBezTo>
                  <a:cubicBezTo>
                    <a:pt x="96" y="17"/>
                    <a:pt x="115" y="14"/>
                    <a:pt x="133" y="5"/>
                  </a:cubicBezTo>
                  <a:cubicBezTo>
                    <a:pt x="142" y="0"/>
                    <a:pt x="147" y="3"/>
                    <a:pt x="153" y="10"/>
                  </a:cubicBezTo>
                  <a:cubicBezTo>
                    <a:pt x="181" y="39"/>
                    <a:pt x="168" y="82"/>
                    <a:pt x="136" y="98"/>
                  </a:cubicBezTo>
                  <a:cubicBezTo>
                    <a:pt x="116" y="108"/>
                    <a:pt x="94" y="112"/>
                    <a:pt x="73" y="121"/>
                  </a:cubicBezTo>
                  <a:cubicBezTo>
                    <a:pt x="67" y="123"/>
                    <a:pt x="62" y="125"/>
                    <a:pt x="57" y="128"/>
                  </a:cubicBezTo>
                  <a:cubicBezTo>
                    <a:pt x="47" y="134"/>
                    <a:pt x="45" y="140"/>
                    <a:pt x="49" y="150"/>
                  </a:cubicBezTo>
                  <a:cubicBezTo>
                    <a:pt x="51" y="156"/>
                    <a:pt x="49" y="157"/>
                    <a:pt x="45" y="159"/>
                  </a:cubicBezTo>
                  <a:cubicBezTo>
                    <a:pt x="36" y="164"/>
                    <a:pt x="28" y="168"/>
                    <a:pt x="21" y="175"/>
                  </a:cubicBezTo>
                  <a:cubicBezTo>
                    <a:pt x="19" y="178"/>
                    <a:pt x="17" y="177"/>
                    <a:pt x="15" y="176"/>
                  </a:cubicBezTo>
                  <a:cubicBezTo>
                    <a:pt x="6" y="170"/>
                    <a:pt x="0" y="155"/>
                    <a:pt x="1" y="145"/>
                  </a:cubicBezTo>
                  <a:cubicBezTo>
                    <a:pt x="2" y="107"/>
                    <a:pt x="29" y="93"/>
                    <a:pt x="59" y="82"/>
                  </a:cubicBezTo>
                  <a:cubicBezTo>
                    <a:pt x="71" y="78"/>
                    <a:pt x="83" y="74"/>
                    <a:pt x="95" y="70"/>
                  </a:cubicBezTo>
                  <a:cubicBezTo>
                    <a:pt x="103" y="67"/>
                    <a:pt x="108" y="61"/>
                    <a:pt x="112" y="55"/>
                  </a:cubicBezTo>
                  <a:cubicBezTo>
                    <a:pt x="117" y="49"/>
                    <a:pt x="115" y="42"/>
                    <a:pt x="110" y="37"/>
                  </a:cubicBezTo>
                  <a:cubicBezTo>
                    <a:pt x="105" y="30"/>
                    <a:pt x="98" y="26"/>
                    <a:pt x="88" y="2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01855A70-3F02-4D3B-93FB-4CF131D1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38" y="2259013"/>
              <a:ext cx="536575" cy="487363"/>
            </a:xfrm>
            <a:custGeom>
              <a:avLst/>
              <a:gdLst>
                <a:gd name="T0" fmla="*/ 123 w 142"/>
                <a:gd name="T1" fmla="*/ 94 h 129"/>
                <a:gd name="T2" fmla="*/ 114 w 142"/>
                <a:gd name="T3" fmla="*/ 100 h 129"/>
                <a:gd name="T4" fmla="*/ 73 w 142"/>
                <a:gd name="T5" fmla="*/ 125 h 129"/>
                <a:gd name="T6" fmla="*/ 63 w 142"/>
                <a:gd name="T7" fmla="*/ 127 h 129"/>
                <a:gd name="T8" fmla="*/ 13 w 142"/>
                <a:gd name="T9" fmla="*/ 90 h 129"/>
                <a:gd name="T10" fmla="*/ 2 w 142"/>
                <a:gd name="T11" fmla="*/ 49 h 129"/>
                <a:gd name="T12" fmla="*/ 44 w 142"/>
                <a:gd name="T13" fmla="*/ 8 h 129"/>
                <a:gd name="T14" fmla="*/ 103 w 142"/>
                <a:gd name="T15" fmla="*/ 3 h 129"/>
                <a:gd name="T16" fmla="*/ 142 w 142"/>
                <a:gd name="T17" fmla="*/ 47 h 129"/>
                <a:gd name="T18" fmla="*/ 132 w 142"/>
                <a:gd name="T19" fmla="*/ 60 h 129"/>
                <a:gd name="T20" fmla="*/ 76 w 142"/>
                <a:gd name="T21" fmla="*/ 50 h 129"/>
                <a:gd name="T22" fmla="*/ 61 w 142"/>
                <a:gd name="T23" fmla="*/ 45 h 129"/>
                <a:gd name="T24" fmla="*/ 48 w 142"/>
                <a:gd name="T25" fmla="*/ 49 h 129"/>
                <a:gd name="T26" fmla="*/ 54 w 142"/>
                <a:gd name="T27" fmla="*/ 69 h 129"/>
                <a:gd name="T28" fmla="*/ 93 w 142"/>
                <a:gd name="T29" fmla="*/ 86 h 129"/>
                <a:gd name="T30" fmla="*/ 123 w 142"/>
                <a:gd name="T31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29">
                  <a:moveTo>
                    <a:pt x="123" y="94"/>
                  </a:moveTo>
                  <a:cubicBezTo>
                    <a:pt x="121" y="98"/>
                    <a:pt x="117" y="99"/>
                    <a:pt x="114" y="100"/>
                  </a:cubicBezTo>
                  <a:cubicBezTo>
                    <a:pt x="98" y="105"/>
                    <a:pt x="85" y="114"/>
                    <a:pt x="73" y="125"/>
                  </a:cubicBezTo>
                  <a:cubicBezTo>
                    <a:pt x="70" y="128"/>
                    <a:pt x="68" y="129"/>
                    <a:pt x="63" y="127"/>
                  </a:cubicBezTo>
                  <a:cubicBezTo>
                    <a:pt x="43" y="119"/>
                    <a:pt x="26" y="106"/>
                    <a:pt x="13" y="90"/>
                  </a:cubicBezTo>
                  <a:cubicBezTo>
                    <a:pt x="3" y="79"/>
                    <a:pt x="0" y="64"/>
                    <a:pt x="2" y="49"/>
                  </a:cubicBezTo>
                  <a:cubicBezTo>
                    <a:pt x="6" y="25"/>
                    <a:pt x="22" y="14"/>
                    <a:pt x="44" y="8"/>
                  </a:cubicBezTo>
                  <a:cubicBezTo>
                    <a:pt x="63" y="2"/>
                    <a:pt x="83" y="0"/>
                    <a:pt x="103" y="3"/>
                  </a:cubicBezTo>
                  <a:cubicBezTo>
                    <a:pt x="127" y="6"/>
                    <a:pt x="142" y="23"/>
                    <a:pt x="142" y="47"/>
                  </a:cubicBezTo>
                  <a:cubicBezTo>
                    <a:pt x="142" y="53"/>
                    <a:pt x="139" y="58"/>
                    <a:pt x="132" y="60"/>
                  </a:cubicBezTo>
                  <a:cubicBezTo>
                    <a:pt x="112" y="64"/>
                    <a:pt x="92" y="66"/>
                    <a:pt x="76" y="50"/>
                  </a:cubicBezTo>
                  <a:cubicBezTo>
                    <a:pt x="72" y="46"/>
                    <a:pt x="67" y="44"/>
                    <a:pt x="61" y="45"/>
                  </a:cubicBezTo>
                  <a:cubicBezTo>
                    <a:pt x="56" y="45"/>
                    <a:pt x="51" y="43"/>
                    <a:pt x="48" y="49"/>
                  </a:cubicBezTo>
                  <a:cubicBezTo>
                    <a:pt x="45" y="55"/>
                    <a:pt x="48" y="66"/>
                    <a:pt x="54" y="69"/>
                  </a:cubicBezTo>
                  <a:cubicBezTo>
                    <a:pt x="66" y="77"/>
                    <a:pt x="79" y="83"/>
                    <a:pt x="93" y="86"/>
                  </a:cubicBezTo>
                  <a:cubicBezTo>
                    <a:pt x="103" y="88"/>
                    <a:pt x="113" y="91"/>
                    <a:pt x="123" y="9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21140CEC-4773-4001-8654-A4433829D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640138"/>
              <a:ext cx="495300" cy="533400"/>
            </a:xfrm>
            <a:custGeom>
              <a:avLst/>
              <a:gdLst>
                <a:gd name="T0" fmla="*/ 77 w 131"/>
                <a:gd name="T1" fmla="*/ 19 h 141"/>
                <a:gd name="T2" fmla="*/ 53 w 131"/>
                <a:gd name="T3" fmla="*/ 41 h 141"/>
                <a:gd name="T4" fmla="*/ 50 w 131"/>
                <a:gd name="T5" fmla="*/ 40 h 141"/>
                <a:gd name="T6" fmla="*/ 54 w 131"/>
                <a:gd name="T7" fmla="*/ 24 h 141"/>
                <a:gd name="T8" fmla="*/ 78 w 131"/>
                <a:gd name="T9" fmla="*/ 15 h 141"/>
                <a:gd name="T10" fmla="*/ 115 w 131"/>
                <a:gd name="T11" fmla="*/ 2 h 141"/>
                <a:gd name="T12" fmla="*/ 126 w 131"/>
                <a:gd name="T13" fmla="*/ 8 h 141"/>
                <a:gd name="T14" fmla="*/ 118 w 131"/>
                <a:gd name="T15" fmla="*/ 64 h 141"/>
                <a:gd name="T16" fmla="*/ 89 w 131"/>
                <a:gd name="T17" fmla="*/ 85 h 141"/>
                <a:gd name="T18" fmla="*/ 55 w 131"/>
                <a:gd name="T19" fmla="*/ 95 h 141"/>
                <a:gd name="T20" fmla="*/ 41 w 131"/>
                <a:gd name="T21" fmla="*/ 112 h 141"/>
                <a:gd name="T22" fmla="*/ 41 w 131"/>
                <a:gd name="T23" fmla="*/ 125 h 141"/>
                <a:gd name="T24" fmla="*/ 32 w 131"/>
                <a:gd name="T25" fmla="*/ 139 h 141"/>
                <a:gd name="T26" fmla="*/ 28 w 131"/>
                <a:gd name="T27" fmla="*/ 139 h 141"/>
                <a:gd name="T28" fmla="*/ 7 w 131"/>
                <a:gd name="T29" fmla="*/ 116 h 141"/>
                <a:gd name="T30" fmla="*/ 11 w 131"/>
                <a:gd name="T31" fmla="*/ 79 h 141"/>
                <a:gd name="T32" fmla="*/ 60 w 131"/>
                <a:gd name="T33" fmla="*/ 48 h 141"/>
                <a:gd name="T34" fmla="*/ 78 w 131"/>
                <a:gd name="T35" fmla="*/ 39 h 141"/>
                <a:gd name="T36" fmla="*/ 77 w 131"/>
                <a:gd name="T3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41">
                  <a:moveTo>
                    <a:pt x="77" y="19"/>
                  </a:moveTo>
                  <a:cubicBezTo>
                    <a:pt x="76" y="30"/>
                    <a:pt x="65" y="40"/>
                    <a:pt x="53" y="41"/>
                  </a:cubicBezTo>
                  <a:cubicBezTo>
                    <a:pt x="52" y="41"/>
                    <a:pt x="51" y="42"/>
                    <a:pt x="50" y="40"/>
                  </a:cubicBezTo>
                  <a:cubicBezTo>
                    <a:pt x="48" y="37"/>
                    <a:pt x="50" y="26"/>
                    <a:pt x="54" y="24"/>
                  </a:cubicBezTo>
                  <a:cubicBezTo>
                    <a:pt x="61" y="19"/>
                    <a:pt x="70" y="17"/>
                    <a:pt x="78" y="15"/>
                  </a:cubicBezTo>
                  <a:cubicBezTo>
                    <a:pt x="90" y="10"/>
                    <a:pt x="102" y="6"/>
                    <a:pt x="115" y="2"/>
                  </a:cubicBezTo>
                  <a:cubicBezTo>
                    <a:pt x="121" y="0"/>
                    <a:pt x="125" y="1"/>
                    <a:pt x="126" y="8"/>
                  </a:cubicBezTo>
                  <a:cubicBezTo>
                    <a:pt x="131" y="28"/>
                    <a:pt x="130" y="47"/>
                    <a:pt x="118" y="64"/>
                  </a:cubicBezTo>
                  <a:cubicBezTo>
                    <a:pt x="111" y="74"/>
                    <a:pt x="101" y="81"/>
                    <a:pt x="89" y="85"/>
                  </a:cubicBezTo>
                  <a:cubicBezTo>
                    <a:pt x="78" y="89"/>
                    <a:pt x="66" y="92"/>
                    <a:pt x="55" y="95"/>
                  </a:cubicBezTo>
                  <a:cubicBezTo>
                    <a:pt x="43" y="98"/>
                    <a:pt x="41" y="100"/>
                    <a:pt x="41" y="112"/>
                  </a:cubicBezTo>
                  <a:cubicBezTo>
                    <a:pt x="41" y="117"/>
                    <a:pt x="40" y="121"/>
                    <a:pt x="41" y="125"/>
                  </a:cubicBezTo>
                  <a:cubicBezTo>
                    <a:pt x="43" y="133"/>
                    <a:pt x="37" y="136"/>
                    <a:pt x="32" y="139"/>
                  </a:cubicBezTo>
                  <a:cubicBezTo>
                    <a:pt x="31" y="141"/>
                    <a:pt x="29" y="140"/>
                    <a:pt x="28" y="139"/>
                  </a:cubicBezTo>
                  <a:cubicBezTo>
                    <a:pt x="20" y="132"/>
                    <a:pt x="12" y="126"/>
                    <a:pt x="7" y="116"/>
                  </a:cubicBezTo>
                  <a:cubicBezTo>
                    <a:pt x="0" y="104"/>
                    <a:pt x="1" y="90"/>
                    <a:pt x="11" y="79"/>
                  </a:cubicBezTo>
                  <a:cubicBezTo>
                    <a:pt x="24" y="63"/>
                    <a:pt x="42" y="55"/>
                    <a:pt x="60" y="48"/>
                  </a:cubicBezTo>
                  <a:cubicBezTo>
                    <a:pt x="67" y="45"/>
                    <a:pt x="72" y="42"/>
                    <a:pt x="78" y="39"/>
                  </a:cubicBezTo>
                  <a:cubicBezTo>
                    <a:pt x="87" y="34"/>
                    <a:pt x="86" y="25"/>
                    <a:pt x="77" y="1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EB534866-2794-4256-8390-6A831DCB0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925" y="3935413"/>
              <a:ext cx="528637" cy="411163"/>
            </a:xfrm>
            <a:custGeom>
              <a:avLst/>
              <a:gdLst>
                <a:gd name="T0" fmla="*/ 88 w 140"/>
                <a:gd name="T1" fmla="*/ 28 h 109"/>
                <a:gd name="T2" fmla="*/ 62 w 140"/>
                <a:gd name="T3" fmla="*/ 49 h 109"/>
                <a:gd name="T4" fmla="*/ 62 w 140"/>
                <a:gd name="T5" fmla="*/ 48 h 109"/>
                <a:gd name="T6" fmla="*/ 79 w 140"/>
                <a:gd name="T7" fmla="*/ 25 h 109"/>
                <a:gd name="T8" fmla="*/ 128 w 140"/>
                <a:gd name="T9" fmla="*/ 5 h 109"/>
                <a:gd name="T10" fmla="*/ 136 w 140"/>
                <a:gd name="T11" fmla="*/ 9 h 109"/>
                <a:gd name="T12" fmla="*/ 132 w 140"/>
                <a:gd name="T13" fmla="*/ 38 h 109"/>
                <a:gd name="T14" fmla="*/ 102 w 140"/>
                <a:gd name="T15" fmla="*/ 64 h 109"/>
                <a:gd name="T16" fmla="*/ 9 w 140"/>
                <a:gd name="T17" fmla="*/ 106 h 109"/>
                <a:gd name="T18" fmla="*/ 2 w 140"/>
                <a:gd name="T19" fmla="*/ 107 h 109"/>
                <a:gd name="T20" fmla="*/ 6 w 140"/>
                <a:gd name="T21" fmla="*/ 100 h 109"/>
                <a:gd name="T22" fmla="*/ 68 w 140"/>
                <a:gd name="T23" fmla="*/ 57 h 109"/>
                <a:gd name="T24" fmla="*/ 88 w 140"/>
                <a:gd name="T25" fmla="*/ 42 h 109"/>
                <a:gd name="T26" fmla="*/ 88 w 140"/>
                <a:gd name="T27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09">
                  <a:moveTo>
                    <a:pt x="88" y="28"/>
                  </a:moveTo>
                  <a:cubicBezTo>
                    <a:pt x="82" y="38"/>
                    <a:pt x="73" y="44"/>
                    <a:pt x="62" y="49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25"/>
                    <a:pt x="58" y="31"/>
                    <a:pt x="79" y="25"/>
                  </a:cubicBezTo>
                  <a:cubicBezTo>
                    <a:pt x="96" y="20"/>
                    <a:pt x="113" y="15"/>
                    <a:pt x="128" y="5"/>
                  </a:cubicBezTo>
                  <a:cubicBezTo>
                    <a:pt x="134" y="0"/>
                    <a:pt x="135" y="6"/>
                    <a:pt x="136" y="9"/>
                  </a:cubicBezTo>
                  <a:cubicBezTo>
                    <a:pt x="140" y="20"/>
                    <a:pt x="136" y="29"/>
                    <a:pt x="132" y="38"/>
                  </a:cubicBezTo>
                  <a:cubicBezTo>
                    <a:pt x="126" y="52"/>
                    <a:pt x="114" y="58"/>
                    <a:pt x="102" y="64"/>
                  </a:cubicBezTo>
                  <a:cubicBezTo>
                    <a:pt x="72" y="80"/>
                    <a:pt x="41" y="93"/>
                    <a:pt x="9" y="106"/>
                  </a:cubicBezTo>
                  <a:cubicBezTo>
                    <a:pt x="7" y="107"/>
                    <a:pt x="3" y="109"/>
                    <a:pt x="2" y="107"/>
                  </a:cubicBezTo>
                  <a:cubicBezTo>
                    <a:pt x="0" y="103"/>
                    <a:pt x="4" y="102"/>
                    <a:pt x="6" y="100"/>
                  </a:cubicBezTo>
                  <a:cubicBezTo>
                    <a:pt x="25" y="84"/>
                    <a:pt x="46" y="70"/>
                    <a:pt x="68" y="57"/>
                  </a:cubicBezTo>
                  <a:cubicBezTo>
                    <a:pt x="76" y="53"/>
                    <a:pt x="82" y="48"/>
                    <a:pt x="88" y="42"/>
                  </a:cubicBezTo>
                  <a:cubicBezTo>
                    <a:pt x="91" y="37"/>
                    <a:pt x="93" y="33"/>
                    <a:pt x="88" y="2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16826064-C171-4DC2-B358-9F1FCB65B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4203701"/>
              <a:ext cx="325437" cy="388938"/>
            </a:xfrm>
            <a:custGeom>
              <a:avLst/>
              <a:gdLst>
                <a:gd name="T0" fmla="*/ 86 w 86"/>
                <a:gd name="T1" fmla="*/ 33 h 103"/>
                <a:gd name="T2" fmla="*/ 71 w 86"/>
                <a:gd name="T3" fmla="*/ 32 h 103"/>
                <a:gd name="T4" fmla="*/ 38 w 86"/>
                <a:gd name="T5" fmla="*/ 19 h 103"/>
                <a:gd name="T6" fmla="*/ 27 w 86"/>
                <a:gd name="T7" fmla="*/ 26 h 103"/>
                <a:gd name="T8" fmla="*/ 22 w 86"/>
                <a:gd name="T9" fmla="*/ 96 h 103"/>
                <a:gd name="T10" fmla="*/ 13 w 86"/>
                <a:gd name="T11" fmla="*/ 103 h 103"/>
                <a:gd name="T12" fmla="*/ 6 w 86"/>
                <a:gd name="T13" fmla="*/ 98 h 103"/>
                <a:gd name="T14" fmla="*/ 0 w 86"/>
                <a:gd name="T15" fmla="*/ 28 h 103"/>
                <a:gd name="T16" fmla="*/ 5 w 86"/>
                <a:gd name="T17" fmla="*/ 21 h 103"/>
                <a:gd name="T18" fmla="*/ 45 w 86"/>
                <a:gd name="T19" fmla="*/ 2 h 103"/>
                <a:gd name="T20" fmla="*/ 51 w 86"/>
                <a:gd name="T21" fmla="*/ 1 h 103"/>
                <a:gd name="T22" fmla="*/ 84 w 86"/>
                <a:gd name="T23" fmla="*/ 28 h 103"/>
                <a:gd name="T24" fmla="*/ 86 w 86"/>
                <a:gd name="T25" fmla="*/ 3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03">
                  <a:moveTo>
                    <a:pt x="86" y="33"/>
                  </a:moveTo>
                  <a:cubicBezTo>
                    <a:pt x="80" y="35"/>
                    <a:pt x="75" y="34"/>
                    <a:pt x="71" y="32"/>
                  </a:cubicBezTo>
                  <a:cubicBezTo>
                    <a:pt x="60" y="26"/>
                    <a:pt x="49" y="24"/>
                    <a:pt x="38" y="19"/>
                  </a:cubicBezTo>
                  <a:cubicBezTo>
                    <a:pt x="29" y="14"/>
                    <a:pt x="27" y="15"/>
                    <a:pt x="27" y="26"/>
                  </a:cubicBezTo>
                  <a:cubicBezTo>
                    <a:pt x="28" y="49"/>
                    <a:pt x="24" y="72"/>
                    <a:pt x="22" y="96"/>
                  </a:cubicBezTo>
                  <a:cubicBezTo>
                    <a:pt x="21" y="101"/>
                    <a:pt x="19" y="103"/>
                    <a:pt x="13" y="103"/>
                  </a:cubicBezTo>
                  <a:cubicBezTo>
                    <a:pt x="10" y="103"/>
                    <a:pt x="7" y="102"/>
                    <a:pt x="6" y="98"/>
                  </a:cubicBezTo>
                  <a:cubicBezTo>
                    <a:pt x="5" y="74"/>
                    <a:pt x="0" y="51"/>
                    <a:pt x="0" y="28"/>
                  </a:cubicBezTo>
                  <a:cubicBezTo>
                    <a:pt x="0" y="24"/>
                    <a:pt x="2" y="23"/>
                    <a:pt x="5" y="21"/>
                  </a:cubicBezTo>
                  <a:cubicBezTo>
                    <a:pt x="18" y="15"/>
                    <a:pt x="32" y="8"/>
                    <a:pt x="45" y="2"/>
                  </a:cubicBezTo>
                  <a:cubicBezTo>
                    <a:pt x="47" y="1"/>
                    <a:pt x="48" y="0"/>
                    <a:pt x="51" y="1"/>
                  </a:cubicBezTo>
                  <a:cubicBezTo>
                    <a:pt x="64" y="8"/>
                    <a:pt x="75" y="17"/>
                    <a:pt x="84" y="28"/>
                  </a:cubicBezTo>
                  <a:cubicBezTo>
                    <a:pt x="85" y="29"/>
                    <a:pt x="85" y="31"/>
                    <a:pt x="86" y="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CCB3A8B9-ECB6-4244-826A-2B26DDFE1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2862263"/>
              <a:ext cx="109537" cy="219075"/>
            </a:xfrm>
            <a:custGeom>
              <a:avLst/>
              <a:gdLst>
                <a:gd name="T0" fmla="*/ 0 w 29"/>
                <a:gd name="T1" fmla="*/ 30 h 58"/>
                <a:gd name="T2" fmla="*/ 0 w 29"/>
                <a:gd name="T3" fmla="*/ 9 h 58"/>
                <a:gd name="T4" fmla="*/ 5 w 29"/>
                <a:gd name="T5" fmla="*/ 3 h 58"/>
                <a:gd name="T6" fmla="*/ 23 w 29"/>
                <a:gd name="T7" fmla="*/ 0 h 58"/>
                <a:gd name="T8" fmla="*/ 29 w 29"/>
                <a:gd name="T9" fmla="*/ 6 h 58"/>
                <a:gd name="T10" fmla="*/ 28 w 29"/>
                <a:gd name="T11" fmla="*/ 40 h 58"/>
                <a:gd name="T12" fmla="*/ 24 w 29"/>
                <a:gd name="T13" fmla="*/ 46 h 58"/>
                <a:gd name="T14" fmla="*/ 0 w 29"/>
                <a:gd name="T15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8">
                  <a:moveTo>
                    <a:pt x="0" y="30"/>
                  </a:moveTo>
                  <a:cubicBezTo>
                    <a:pt x="0" y="23"/>
                    <a:pt x="0" y="16"/>
                    <a:pt x="0" y="9"/>
                  </a:cubicBezTo>
                  <a:cubicBezTo>
                    <a:pt x="0" y="5"/>
                    <a:pt x="1" y="3"/>
                    <a:pt x="5" y="3"/>
                  </a:cubicBezTo>
                  <a:cubicBezTo>
                    <a:pt x="11" y="3"/>
                    <a:pt x="17" y="0"/>
                    <a:pt x="23" y="0"/>
                  </a:cubicBezTo>
                  <a:cubicBezTo>
                    <a:pt x="27" y="1"/>
                    <a:pt x="29" y="2"/>
                    <a:pt x="29" y="6"/>
                  </a:cubicBezTo>
                  <a:cubicBezTo>
                    <a:pt x="28" y="18"/>
                    <a:pt x="28" y="29"/>
                    <a:pt x="28" y="40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0" y="58"/>
                    <a:pt x="0" y="58"/>
                    <a:pt x="0" y="3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D34E86B-76B5-4837-9857-E1C4B609306E}"/>
              </a:ext>
            </a:extLst>
          </p:cNvPr>
          <p:cNvGrpSpPr/>
          <p:nvPr/>
        </p:nvGrpSpPr>
        <p:grpSpPr>
          <a:xfrm rot="10800000">
            <a:off x="-6933" y="2975629"/>
            <a:ext cx="9144000" cy="2184289"/>
            <a:chOff x="0" y="0"/>
            <a:chExt cx="9144000" cy="2184289"/>
          </a:xfrm>
        </p:grpSpPr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10D47DC5-7E92-46C9-AC30-EE1298D3E9AA}"/>
                </a:ext>
              </a:extLst>
            </p:cNvPr>
            <p:cNvGrpSpPr/>
            <p:nvPr/>
          </p:nvGrpSpPr>
          <p:grpSpPr>
            <a:xfrm>
              <a:off x="7379748" y="1520"/>
              <a:ext cx="1764252" cy="2144781"/>
              <a:chOff x="7379748" y="1520"/>
              <a:chExt cx="1764252" cy="2144781"/>
            </a:xfrm>
          </p:grpSpPr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AA7A11AF-E8A0-47DF-8595-BDCE7F015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6800" y="1520"/>
                <a:ext cx="457200" cy="472189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B60326C5-2243-43F5-B5E5-8850BFEA5540}"/>
                  </a:ext>
                </a:extLst>
              </p:cNvPr>
              <p:cNvSpPr/>
              <p:nvPr/>
            </p:nvSpPr>
            <p:spPr>
              <a:xfrm>
                <a:off x="8837023" y="399534"/>
                <a:ext cx="156754" cy="174676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A2EA1BE5-5CB7-4DE1-9E6E-E6DCA4870D67}"/>
                  </a:ext>
                </a:extLst>
              </p:cNvPr>
              <p:cNvSpPr/>
              <p:nvPr/>
            </p:nvSpPr>
            <p:spPr>
              <a:xfrm rot="5400000">
                <a:off x="8001263" y="-470908"/>
                <a:ext cx="166169" cy="140919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0C1FE596-00D0-4DD7-B3EB-08754EDAD615}"/>
                </a:ext>
              </a:extLst>
            </p:cNvPr>
            <p:cNvGrpSpPr/>
            <p:nvPr/>
          </p:nvGrpSpPr>
          <p:grpSpPr>
            <a:xfrm flipH="1">
              <a:off x="0" y="0"/>
              <a:ext cx="1796750" cy="2184289"/>
              <a:chOff x="7379748" y="1520"/>
              <a:chExt cx="1764252" cy="2144781"/>
            </a:xfrm>
          </p:grpSpPr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2CEBA24B-9AF4-40A5-A093-A8562F3EC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6800" y="1520"/>
                <a:ext cx="457200" cy="472189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EC014EED-43E9-4D1D-8F95-39D24575FB93}"/>
                  </a:ext>
                </a:extLst>
              </p:cNvPr>
              <p:cNvSpPr/>
              <p:nvPr/>
            </p:nvSpPr>
            <p:spPr>
              <a:xfrm>
                <a:off x="8837023" y="399534"/>
                <a:ext cx="156754" cy="174676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38A4872C-1A27-448F-B98F-37C61D561652}"/>
                  </a:ext>
                </a:extLst>
              </p:cNvPr>
              <p:cNvSpPr/>
              <p:nvPr/>
            </p:nvSpPr>
            <p:spPr>
              <a:xfrm rot="5400000">
                <a:off x="8001263" y="-470908"/>
                <a:ext cx="166169" cy="140919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48"/>
          <p:cNvSpPr txBox="1">
            <a:spLocks noGrp="1"/>
          </p:cNvSpPr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PATIENT MONITORING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65" name="Google Shape;1365;p48"/>
          <p:cNvSpPr txBox="1">
            <a:spLocks noGrp="1"/>
          </p:cNvSpPr>
          <p:nvPr>
            <p:ph type="title" idx="4294967295"/>
          </p:nvPr>
        </p:nvSpPr>
        <p:spPr>
          <a:xfrm>
            <a:off x="1292314" y="1701759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6B6B6B"/>
                </a:solidFill>
              </a:rPr>
              <a:t>MONTH 1</a:t>
            </a:r>
            <a:endParaRPr sz="1600" dirty="0">
              <a:solidFill>
                <a:srgbClr val="6B6B6B"/>
              </a:solidFill>
            </a:endParaRPr>
          </a:p>
        </p:txBody>
      </p:sp>
      <p:sp>
        <p:nvSpPr>
          <p:cNvPr id="1366" name="Google Shape;1366;p48"/>
          <p:cNvSpPr txBox="1">
            <a:spLocks noGrp="1"/>
          </p:cNvSpPr>
          <p:nvPr>
            <p:ph type="subTitle" idx="4294967295"/>
          </p:nvPr>
        </p:nvSpPr>
        <p:spPr>
          <a:xfrm>
            <a:off x="1288742" y="3927668"/>
            <a:ext cx="26061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Mercury is the smallest one</a:t>
            </a:r>
            <a:endParaRPr sz="1400">
              <a:solidFill>
                <a:srgbClr val="6B6B6B"/>
              </a:solidFill>
            </a:endParaRPr>
          </a:p>
        </p:txBody>
      </p:sp>
      <p:grpSp>
        <p:nvGrpSpPr>
          <p:cNvPr id="1367" name="Google Shape;1367;p48"/>
          <p:cNvGrpSpPr/>
          <p:nvPr/>
        </p:nvGrpSpPr>
        <p:grpSpPr>
          <a:xfrm>
            <a:off x="2202910" y="2449656"/>
            <a:ext cx="1344145" cy="269700"/>
            <a:chOff x="873325" y="2434450"/>
            <a:chExt cx="1592400" cy="269700"/>
          </a:xfrm>
        </p:grpSpPr>
        <p:sp>
          <p:nvSpPr>
            <p:cNvPr id="1368" name="Google Shape;1368;p48"/>
            <p:cNvSpPr/>
            <p:nvPr/>
          </p:nvSpPr>
          <p:spPr>
            <a:xfrm>
              <a:off x="873325" y="24344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9" name="Google Shape;1369;p48"/>
            <p:cNvCxnSpPr>
              <a:stCxn id="1368" idx="1"/>
            </p:cNvCxnSpPr>
            <p:nvPr/>
          </p:nvCxnSpPr>
          <p:spPr>
            <a:xfrm>
              <a:off x="873325" y="2569300"/>
              <a:ext cx="552300" cy="0"/>
            </a:xfrm>
            <a:prstGeom prst="straightConnector1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0" name="Google Shape;1370;p48"/>
          <p:cNvGrpSpPr/>
          <p:nvPr/>
        </p:nvGrpSpPr>
        <p:grpSpPr>
          <a:xfrm>
            <a:off x="2202910" y="2898256"/>
            <a:ext cx="1344145" cy="269700"/>
            <a:chOff x="873325" y="2883050"/>
            <a:chExt cx="1592400" cy="269700"/>
          </a:xfrm>
        </p:grpSpPr>
        <p:sp>
          <p:nvSpPr>
            <p:cNvPr id="1371" name="Google Shape;1371;p48"/>
            <p:cNvSpPr/>
            <p:nvPr/>
          </p:nvSpPr>
          <p:spPr>
            <a:xfrm>
              <a:off x="873325" y="28830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72" name="Google Shape;1372;p48"/>
            <p:cNvCxnSpPr/>
            <p:nvPr/>
          </p:nvCxnSpPr>
          <p:spPr>
            <a:xfrm>
              <a:off x="873325" y="3017900"/>
              <a:ext cx="1194300" cy="0"/>
            </a:xfrm>
            <a:prstGeom prst="straightConnector1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3" name="Google Shape;1373;p48"/>
          <p:cNvGrpSpPr/>
          <p:nvPr/>
        </p:nvGrpSpPr>
        <p:grpSpPr>
          <a:xfrm>
            <a:off x="2202910" y="3346856"/>
            <a:ext cx="1344145" cy="269700"/>
            <a:chOff x="873325" y="3331650"/>
            <a:chExt cx="1592400" cy="269700"/>
          </a:xfrm>
        </p:grpSpPr>
        <p:sp>
          <p:nvSpPr>
            <p:cNvPr id="1374" name="Google Shape;1374;p48"/>
            <p:cNvSpPr/>
            <p:nvPr/>
          </p:nvSpPr>
          <p:spPr>
            <a:xfrm>
              <a:off x="873325" y="33316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75" name="Google Shape;1375;p48"/>
            <p:cNvCxnSpPr/>
            <p:nvPr/>
          </p:nvCxnSpPr>
          <p:spPr>
            <a:xfrm>
              <a:off x="873325" y="3466500"/>
              <a:ext cx="1297200" cy="0"/>
            </a:xfrm>
            <a:prstGeom prst="straightConnector1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6" name="Google Shape;1376;p48"/>
          <p:cNvSpPr txBox="1">
            <a:spLocks noGrp="1"/>
          </p:cNvSpPr>
          <p:nvPr>
            <p:ph type="title" idx="4294967295"/>
          </p:nvPr>
        </p:nvSpPr>
        <p:spPr>
          <a:xfrm>
            <a:off x="1298282" y="2478300"/>
            <a:ext cx="8658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1</a:t>
            </a:r>
            <a:endParaRPr sz="1400" dirty="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7" name="Google Shape;1377;p48"/>
          <p:cNvSpPr txBox="1">
            <a:spLocks noGrp="1"/>
          </p:cNvSpPr>
          <p:nvPr>
            <p:ph type="title" idx="4294967295"/>
          </p:nvPr>
        </p:nvSpPr>
        <p:spPr>
          <a:xfrm>
            <a:off x="1298282" y="2926900"/>
            <a:ext cx="8658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2</a:t>
            </a:r>
            <a:endParaRPr sz="14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8" name="Google Shape;1378;p48"/>
          <p:cNvSpPr txBox="1">
            <a:spLocks noGrp="1"/>
          </p:cNvSpPr>
          <p:nvPr>
            <p:ph type="title" idx="4294967295"/>
          </p:nvPr>
        </p:nvSpPr>
        <p:spPr>
          <a:xfrm>
            <a:off x="1298282" y="3375500"/>
            <a:ext cx="8658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3</a:t>
            </a:r>
            <a:endParaRPr sz="14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79" name="Google Shape;1379;p48"/>
          <p:cNvCxnSpPr/>
          <p:nvPr/>
        </p:nvCxnSpPr>
        <p:spPr>
          <a:xfrm>
            <a:off x="1393838" y="2207525"/>
            <a:ext cx="2440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0" name="Google Shape;1380;p48"/>
          <p:cNvCxnSpPr/>
          <p:nvPr/>
        </p:nvCxnSpPr>
        <p:spPr>
          <a:xfrm>
            <a:off x="1393838" y="3851393"/>
            <a:ext cx="2440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" name="Grupo 52">
            <a:extLst>
              <a:ext uri="{FF2B5EF4-FFF2-40B4-BE49-F238E27FC236}">
                <a16:creationId xmlns:a16="http://schemas.microsoft.com/office/drawing/2014/main" id="{686804C5-D1C8-4A20-A0A0-D975EC5EC938}"/>
              </a:ext>
            </a:extLst>
          </p:cNvPr>
          <p:cNvGrpSpPr/>
          <p:nvPr/>
        </p:nvGrpSpPr>
        <p:grpSpPr>
          <a:xfrm>
            <a:off x="0" y="4414312"/>
            <a:ext cx="9074067" cy="603807"/>
            <a:chOff x="-7697" y="279617"/>
            <a:chExt cx="9074067" cy="603807"/>
          </a:xfrm>
        </p:grpSpPr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220533AE-DA31-482A-B4CA-2F997679C774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56" name="Rectangle 5">
                <a:extLst>
                  <a:ext uri="{FF2B5EF4-FFF2-40B4-BE49-F238E27FC236}">
                    <a16:creationId xmlns:a16="http://schemas.microsoft.com/office/drawing/2014/main" id="{F814CA12-7EC8-45E5-95E9-FC7C20916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D14544C0-56E7-4D96-B86E-479FC1510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55" name="Rectangle 5">
              <a:extLst>
                <a:ext uri="{FF2B5EF4-FFF2-40B4-BE49-F238E27FC236}">
                  <a16:creationId xmlns:a16="http://schemas.microsoft.com/office/drawing/2014/main" id="{9D81145B-F8BF-4997-8E62-FDCCE7EB5D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72B17976-AC5C-4ABA-8237-8F834FED7755}"/>
              </a:ext>
            </a:extLst>
          </p:cNvPr>
          <p:cNvGrpSpPr/>
          <p:nvPr/>
        </p:nvGrpSpPr>
        <p:grpSpPr>
          <a:xfrm>
            <a:off x="7379748" y="1520"/>
            <a:ext cx="1764252" cy="2144781"/>
            <a:chOff x="7379748" y="1520"/>
            <a:chExt cx="1764252" cy="2144781"/>
          </a:xfrm>
        </p:grpSpPr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132B38BE-ABD4-426F-A7E7-1B4DC4D0D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73E28438-5DB4-4048-905B-49148C857798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4E8E29E9-F31C-4012-8433-76E34817AB40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AC39AE58-4A31-4516-B8ED-E85E9029589C}"/>
              </a:ext>
            </a:extLst>
          </p:cNvPr>
          <p:cNvGrpSpPr/>
          <p:nvPr/>
        </p:nvGrpSpPr>
        <p:grpSpPr>
          <a:xfrm flipH="1">
            <a:off x="0" y="0"/>
            <a:ext cx="1796750" cy="2184289"/>
            <a:chOff x="7379748" y="1520"/>
            <a:chExt cx="1764252" cy="214478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39997BE5-2965-4C39-9542-2E3E5A106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D633F5F6-4CF0-4FF9-97F7-E80B03E09047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D919132B-20B0-478F-842C-A7B3B8EE2242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A79F43ED-11E2-99EB-D5C4-C70BE7C0DC21}"/>
              </a:ext>
            </a:extLst>
          </p:cNvPr>
          <p:cNvGrpSpPr/>
          <p:nvPr/>
        </p:nvGrpSpPr>
        <p:grpSpPr>
          <a:xfrm>
            <a:off x="4410075" y="703262"/>
            <a:ext cx="4119563" cy="3911601"/>
            <a:chOff x="4410075" y="703262"/>
            <a:chExt cx="4119563" cy="3911601"/>
          </a:xfrm>
        </p:grpSpPr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1C72652C-4EDE-4BCB-995E-E9EAA1D35118}"/>
                </a:ext>
              </a:extLst>
            </p:cNvPr>
            <p:cNvGrpSpPr/>
            <p:nvPr/>
          </p:nvGrpSpPr>
          <p:grpSpPr>
            <a:xfrm>
              <a:off x="5392403" y="1659899"/>
              <a:ext cx="2260136" cy="2260136"/>
              <a:chOff x="-1656678" y="1036757"/>
              <a:chExt cx="1021977" cy="1021977"/>
            </a:xfrm>
            <a:solidFill>
              <a:schemeClr val="bg1"/>
            </a:solidFill>
          </p:grpSpPr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BC1FC0C4-CDA8-4A3F-8E94-6E13B76A8BC9}"/>
                  </a:ext>
                </a:extLst>
              </p:cNvPr>
              <p:cNvSpPr/>
              <p:nvPr/>
            </p:nvSpPr>
            <p:spPr>
              <a:xfrm>
                <a:off x="-1656678" y="1420009"/>
                <a:ext cx="1021977" cy="2474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6" name="Rectángulo 65">
                <a:extLst>
                  <a:ext uri="{FF2B5EF4-FFF2-40B4-BE49-F238E27FC236}">
                    <a16:creationId xmlns:a16="http://schemas.microsoft.com/office/drawing/2014/main" id="{E5D6E30A-B16D-4B3F-9622-6E462680DFE5}"/>
                  </a:ext>
                </a:extLst>
              </p:cNvPr>
              <p:cNvSpPr/>
              <p:nvPr/>
            </p:nvSpPr>
            <p:spPr>
              <a:xfrm rot="16200000">
                <a:off x="-1654501" y="1424033"/>
                <a:ext cx="1021977" cy="2474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4780295-635F-5D20-A069-8F2298484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0075" y="703262"/>
              <a:ext cx="4119563" cy="3911601"/>
            </a:xfrm>
            <a:custGeom>
              <a:avLst/>
              <a:gdLst>
                <a:gd name="T0" fmla="*/ 173 w 173"/>
                <a:gd name="T1" fmla="*/ 70 h 164"/>
                <a:gd name="T2" fmla="*/ 153 w 173"/>
                <a:gd name="T3" fmla="*/ 110 h 164"/>
                <a:gd name="T4" fmla="*/ 93 w 173"/>
                <a:gd name="T5" fmla="*/ 161 h 164"/>
                <a:gd name="T6" fmla="*/ 84 w 173"/>
                <a:gd name="T7" fmla="*/ 162 h 164"/>
                <a:gd name="T8" fmla="*/ 21 w 173"/>
                <a:gd name="T9" fmla="*/ 106 h 164"/>
                <a:gd name="T10" fmla="*/ 8 w 173"/>
                <a:gd name="T11" fmla="*/ 42 h 164"/>
                <a:gd name="T12" fmla="*/ 83 w 173"/>
                <a:gd name="T13" fmla="*/ 24 h 164"/>
                <a:gd name="T14" fmla="*/ 93 w 173"/>
                <a:gd name="T15" fmla="*/ 25 h 164"/>
                <a:gd name="T16" fmla="*/ 145 w 173"/>
                <a:gd name="T17" fmla="*/ 15 h 164"/>
                <a:gd name="T18" fmla="*/ 173 w 173"/>
                <a:gd name="T19" fmla="*/ 70 h 164"/>
                <a:gd name="T20" fmla="*/ 121 w 173"/>
                <a:gd name="T21" fmla="*/ 87 h 164"/>
                <a:gd name="T22" fmla="*/ 111 w 173"/>
                <a:gd name="T23" fmla="*/ 78 h 164"/>
                <a:gd name="T24" fmla="*/ 99 w 173"/>
                <a:gd name="T25" fmla="*/ 66 h 164"/>
                <a:gd name="T26" fmla="*/ 89 w 173"/>
                <a:gd name="T27" fmla="*/ 54 h 164"/>
                <a:gd name="T28" fmla="*/ 79 w 173"/>
                <a:gd name="T29" fmla="*/ 65 h 164"/>
                <a:gd name="T30" fmla="*/ 66 w 173"/>
                <a:gd name="T31" fmla="*/ 78 h 164"/>
                <a:gd name="T32" fmla="*/ 56 w 173"/>
                <a:gd name="T33" fmla="*/ 88 h 164"/>
                <a:gd name="T34" fmla="*/ 66 w 173"/>
                <a:gd name="T35" fmla="*/ 97 h 164"/>
                <a:gd name="T36" fmla="*/ 79 w 173"/>
                <a:gd name="T37" fmla="*/ 110 h 164"/>
                <a:gd name="T38" fmla="*/ 88 w 173"/>
                <a:gd name="T39" fmla="*/ 121 h 164"/>
                <a:gd name="T40" fmla="*/ 99 w 173"/>
                <a:gd name="T41" fmla="*/ 110 h 164"/>
                <a:gd name="T42" fmla="*/ 112 w 173"/>
                <a:gd name="T43" fmla="*/ 97 h 164"/>
                <a:gd name="T44" fmla="*/ 121 w 173"/>
                <a:gd name="T45" fmla="*/ 8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164">
                  <a:moveTo>
                    <a:pt x="173" y="70"/>
                  </a:moveTo>
                  <a:cubicBezTo>
                    <a:pt x="173" y="82"/>
                    <a:pt x="165" y="96"/>
                    <a:pt x="153" y="110"/>
                  </a:cubicBezTo>
                  <a:cubicBezTo>
                    <a:pt x="136" y="130"/>
                    <a:pt x="113" y="144"/>
                    <a:pt x="93" y="161"/>
                  </a:cubicBezTo>
                  <a:cubicBezTo>
                    <a:pt x="90" y="163"/>
                    <a:pt x="88" y="164"/>
                    <a:pt x="84" y="162"/>
                  </a:cubicBezTo>
                  <a:cubicBezTo>
                    <a:pt x="63" y="143"/>
                    <a:pt x="39" y="129"/>
                    <a:pt x="21" y="106"/>
                  </a:cubicBezTo>
                  <a:cubicBezTo>
                    <a:pt x="5" y="87"/>
                    <a:pt x="0" y="65"/>
                    <a:pt x="8" y="42"/>
                  </a:cubicBezTo>
                  <a:cubicBezTo>
                    <a:pt x="19" y="9"/>
                    <a:pt x="57" y="0"/>
                    <a:pt x="83" y="24"/>
                  </a:cubicBezTo>
                  <a:cubicBezTo>
                    <a:pt x="86" y="27"/>
                    <a:pt x="88" y="31"/>
                    <a:pt x="93" y="25"/>
                  </a:cubicBezTo>
                  <a:cubicBezTo>
                    <a:pt x="108" y="10"/>
                    <a:pt x="126" y="6"/>
                    <a:pt x="145" y="15"/>
                  </a:cubicBezTo>
                  <a:cubicBezTo>
                    <a:pt x="165" y="24"/>
                    <a:pt x="172" y="42"/>
                    <a:pt x="173" y="70"/>
                  </a:cubicBezTo>
                  <a:close/>
                  <a:moveTo>
                    <a:pt x="121" y="87"/>
                  </a:moveTo>
                  <a:cubicBezTo>
                    <a:pt x="124" y="77"/>
                    <a:pt x="117" y="77"/>
                    <a:pt x="111" y="78"/>
                  </a:cubicBezTo>
                  <a:cubicBezTo>
                    <a:pt x="101" y="79"/>
                    <a:pt x="97" y="75"/>
                    <a:pt x="99" y="66"/>
                  </a:cubicBezTo>
                  <a:cubicBezTo>
                    <a:pt x="100" y="58"/>
                    <a:pt x="98" y="54"/>
                    <a:pt x="89" y="54"/>
                  </a:cubicBezTo>
                  <a:cubicBezTo>
                    <a:pt x="80" y="54"/>
                    <a:pt x="77" y="57"/>
                    <a:pt x="79" y="65"/>
                  </a:cubicBezTo>
                  <a:cubicBezTo>
                    <a:pt x="81" y="75"/>
                    <a:pt x="77" y="80"/>
                    <a:pt x="66" y="78"/>
                  </a:cubicBezTo>
                  <a:cubicBezTo>
                    <a:pt x="58" y="76"/>
                    <a:pt x="56" y="80"/>
                    <a:pt x="56" y="88"/>
                  </a:cubicBezTo>
                  <a:cubicBezTo>
                    <a:pt x="56" y="96"/>
                    <a:pt x="59" y="98"/>
                    <a:pt x="66" y="97"/>
                  </a:cubicBezTo>
                  <a:cubicBezTo>
                    <a:pt x="76" y="96"/>
                    <a:pt x="81" y="99"/>
                    <a:pt x="79" y="110"/>
                  </a:cubicBezTo>
                  <a:cubicBezTo>
                    <a:pt x="78" y="117"/>
                    <a:pt x="79" y="121"/>
                    <a:pt x="88" y="121"/>
                  </a:cubicBezTo>
                  <a:cubicBezTo>
                    <a:pt x="96" y="121"/>
                    <a:pt x="100" y="119"/>
                    <a:pt x="99" y="110"/>
                  </a:cubicBezTo>
                  <a:cubicBezTo>
                    <a:pt x="96" y="99"/>
                    <a:pt x="102" y="95"/>
                    <a:pt x="112" y="97"/>
                  </a:cubicBezTo>
                  <a:cubicBezTo>
                    <a:pt x="120" y="99"/>
                    <a:pt x="123" y="96"/>
                    <a:pt x="121" y="87"/>
                  </a:cubicBezTo>
                  <a:close/>
                </a:path>
              </a:pathLst>
            </a:custGeom>
            <a:solidFill>
              <a:srgbClr val="D4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50"/>
          <p:cNvSpPr/>
          <p:nvPr/>
        </p:nvSpPr>
        <p:spPr>
          <a:xfrm>
            <a:off x="2849887" y="1114479"/>
            <a:ext cx="3444226" cy="2714761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50"/>
          <p:cNvSpPr txBox="1">
            <a:spLocks noGrp="1"/>
          </p:cNvSpPr>
          <p:nvPr>
            <p:ph type="title"/>
          </p:nvPr>
        </p:nvSpPr>
        <p:spPr>
          <a:xfrm>
            <a:off x="3132396" y="1881586"/>
            <a:ext cx="3069788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bg1"/>
                </a:solidFill>
              </a:rPr>
              <a:t>98%</a:t>
            </a:r>
            <a:endParaRPr sz="9600" dirty="0">
              <a:solidFill>
                <a:schemeClr val="bg1"/>
              </a:solidFill>
            </a:endParaRPr>
          </a:p>
        </p:txBody>
      </p:sp>
      <p:sp>
        <p:nvSpPr>
          <p:cNvPr id="1412" name="Google Shape;1412;p50"/>
          <p:cNvSpPr txBox="1">
            <a:spLocks noGrp="1"/>
          </p:cNvSpPr>
          <p:nvPr>
            <p:ph type="body" idx="1"/>
          </p:nvPr>
        </p:nvSpPr>
        <p:spPr>
          <a:xfrm>
            <a:off x="2635923" y="3931660"/>
            <a:ext cx="4064700" cy="8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Despite being red, Mars is actually a cold place</a:t>
            </a:r>
            <a:endParaRPr dirty="0"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6B6B6B"/>
              </a:solidFill>
            </a:endParaRPr>
          </a:p>
        </p:txBody>
      </p:sp>
      <p:sp>
        <p:nvSpPr>
          <p:cNvPr id="13" name="Google Shape;1401;p49"/>
          <p:cNvSpPr txBox="1">
            <a:spLocks/>
          </p:cNvSpPr>
          <p:nvPr/>
        </p:nvSpPr>
        <p:spPr>
          <a:xfrm>
            <a:off x="187251" y="1114479"/>
            <a:ext cx="2928021" cy="2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-317500" algn="l">
              <a:buSzPts val="1400"/>
            </a:pPr>
            <a:r>
              <a:rPr lang="en-US" sz="1400" dirty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buSzPts val="1400"/>
            </a:pPr>
            <a:r>
              <a:rPr lang="en-US" sz="1400" dirty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buSzPts val="1400"/>
            </a:pPr>
            <a:r>
              <a:rPr lang="en-US" sz="1400" dirty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spcAft>
                <a:spcPts val="1000"/>
              </a:spcAft>
              <a:buSzPts val="1400"/>
            </a:pPr>
            <a:r>
              <a:rPr lang="en-US" sz="1400" dirty="0">
                <a:solidFill>
                  <a:srgbClr val="6B6B6B"/>
                </a:solidFill>
              </a:rPr>
              <a:t>You can describe a reason to stop the treatment here</a:t>
            </a:r>
          </a:p>
        </p:txBody>
      </p:sp>
      <p:sp>
        <p:nvSpPr>
          <p:cNvPr id="14" name="Google Shape;1401;p49"/>
          <p:cNvSpPr txBox="1">
            <a:spLocks/>
          </p:cNvSpPr>
          <p:nvPr/>
        </p:nvSpPr>
        <p:spPr>
          <a:xfrm>
            <a:off x="6411854" y="1114479"/>
            <a:ext cx="2928021" cy="2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-317500" algn="l">
              <a:buSzPts val="1400"/>
            </a:pPr>
            <a:r>
              <a:rPr lang="en-US" sz="1400" dirty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buSzPts val="1400"/>
            </a:pPr>
            <a:r>
              <a:rPr lang="en-US" sz="1400" dirty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buSzPts val="1400"/>
            </a:pPr>
            <a:r>
              <a:rPr lang="en-US" sz="1400" dirty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317500" algn="l">
              <a:spcBef>
                <a:spcPts val="1000"/>
              </a:spcBef>
              <a:spcAft>
                <a:spcPts val="1000"/>
              </a:spcAft>
              <a:buSzPts val="1400"/>
            </a:pPr>
            <a:r>
              <a:rPr lang="en-US" sz="1400" dirty="0">
                <a:solidFill>
                  <a:srgbClr val="6B6B6B"/>
                </a:solidFill>
              </a:rPr>
              <a:t>You can describe a reason to stop the treatment here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1452334-87E0-4D1B-B674-7FD52C88E070}"/>
              </a:ext>
            </a:extLst>
          </p:cNvPr>
          <p:cNvGrpSpPr/>
          <p:nvPr/>
        </p:nvGrpSpPr>
        <p:grpSpPr>
          <a:xfrm>
            <a:off x="-7697" y="279617"/>
            <a:ext cx="9074067" cy="603807"/>
            <a:chOff x="-7697" y="279617"/>
            <a:chExt cx="9074067" cy="603807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90BA52A-DCB8-4397-AC2E-0E7FBA2193B9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18" name="Rectangle 5">
                <a:extLst>
                  <a:ext uri="{FF2B5EF4-FFF2-40B4-BE49-F238E27FC236}">
                    <a16:creationId xmlns:a16="http://schemas.microsoft.com/office/drawing/2014/main" id="{0447FDB3-3636-44E2-AB0A-C2D7EFA9E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88305D2B-4FF7-4C2E-8D35-C1AB3D930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E1676F5F-6FC5-4EA3-A50B-94A38A7CAA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4503688"/>
            <a:ext cx="8520600" cy="4827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cs typeface="Arial" pitchFamily="34" charset="0"/>
              </a:rPr>
              <a:t>Contents A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4D96E1A-EF20-45AE-829A-E3DA360116A1}"/>
              </a:ext>
            </a:extLst>
          </p:cNvPr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cs typeface="Arial" pitchFamily="34" charset="0"/>
              </a:rPr>
              <a:t>Contents B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6B6B6B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6B6B6B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6B6B6B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6B6B6B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B6B6B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6B6B6B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B6B6B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6B6B6B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</p:grp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Infographic Style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24F36005-BFC4-4B93-894A-C50D0183DD6C}"/>
              </a:ext>
            </a:extLst>
          </p:cNvPr>
          <p:cNvGrpSpPr/>
          <p:nvPr/>
        </p:nvGrpSpPr>
        <p:grpSpPr>
          <a:xfrm>
            <a:off x="-7697" y="279617"/>
            <a:ext cx="9074067" cy="603807"/>
            <a:chOff x="-7697" y="279617"/>
            <a:chExt cx="9074067" cy="603807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E88BFE12-2DBF-447E-971D-31C673DED04F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2C213F85-D0C3-4B6C-A8A9-773747748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6D342074-BE35-44C2-BCC0-E18CC6508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82DAC516-6C5D-4DD3-A0A2-28198FA308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49C0D9A4-6CAB-3E8B-0003-75139B46C5B2}"/>
              </a:ext>
            </a:extLst>
          </p:cNvPr>
          <p:cNvGrpSpPr/>
          <p:nvPr/>
        </p:nvGrpSpPr>
        <p:grpSpPr>
          <a:xfrm>
            <a:off x="3219450" y="2273300"/>
            <a:ext cx="2847976" cy="2038351"/>
            <a:chOff x="3219450" y="2273300"/>
            <a:chExt cx="2847976" cy="203835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F46C3E5-2B3A-0471-ED18-365AC4C71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3140075"/>
              <a:ext cx="2609850" cy="1171575"/>
            </a:xfrm>
            <a:custGeom>
              <a:avLst/>
              <a:gdLst>
                <a:gd name="T0" fmla="*/ 125 w 691"/>
                <a:gd name="T1" fmla="*/ 188 h 310"/>
                <a:gd name="T2" fmla="*/ 114 w 691"/>
                <a:gd name="T3" fmla="*/ 233 h 310"/>
                <a:gd name="T4" fmla="*/ 95 w 691"/>
                <a:gd name="T5" fmla="*/ 306 h 310"/>
                <a:gd name="T6" fmla="*/ 91 w 691"/>
                <a:gd name="T7" fmla="*/ 310 h 310"/>
                <a:gd name="T8" fmla="*/ 4 w 691"/>
                <a:gd name="T9" fmla="*/ 310 h 310"/>
                <a:gd name="T10" fmla="*/ 0 w 691"/>
                <a:gd name="T11" fmla="*/ 307 h 310"/>
                <a:gd name="T12" fmla="*/ 45 w 691"/>
                <a:gd name="T13" fmla="*/ 112 h 310"/>
                <a:gd name="T14" fmla="*/ 62 w 691"/>
                <a:gd name="T15" fmla="*/ 67 h 310"/>
                <a:gd name="T16" fmla="*/ 138 w 691"/>
                <a:gd name="T17" fmla="*/ 11 h 310"/>
                <a:gd name="T18" fmla="*/ 206 w 691"/>
                <a:gd name="T19" fmla="*/ 2 h 310"/>
                <a:gd name="T20" fmla="*/ 298 w 691"/>
                <a:gd name="T21" fmla="*/ 2 h 310"/>
                <a:gd name="T22" fmla="*/ 381 w 691"/>
                <a:gd name="T23" fmla="*/ 12 h 310"/>
                <a:gd name="T24" fmla="*/ 509 w 691"/>
                <a:gd name="T25" fmla="*/ 25 h 310"/>
                <a:gd name="T26" fmla="*/ 629 w 691"/>
                <a:gd name="T27" fmla="*/ 17 h 310"/>
                <a:gd name="T28" fmla="*/ 658 w 691"/>
                <a:gd name="T29" fmla="*/ 15 h 310"/>
                <a:gd name="T30" fmla="*/ 691 w 691"/>
                <a:gd name="T31" fmla="*/ 57 h 310"/>
                <a:gd name="T32" fmla="*/ 676 w 691"/>
                <a:gd name="T33" fmla="*/ 84 h 310"/>
                <a:gd name="T34" fmla="*/ 622 w 691"/>
                <a:gd name="T35" fmla="*/ 108 h 310"/>
                <a:gd name="T36" fmla="*/ 544 w 691"/>
                <a:gd name="T37" fmla="*/ 122 h 310"/>
                <a:gd name="T38" fmla="*/ 437 w 691"/>
                <a:gd name="T39" fmla="*/ 129 h 310"/>
                <a:gd name="T40" fmla="*/ 378 w 691"/>
                <a:gd name="T41" fmla="*/ 133 h 310"/>
                <a:gd name="T42" fmla="*/ 373 w 691"/>
                <a:gd name="T43" fmla="*/ 137 h 310"/>
                <a:gd name="T44" fmla="*/ 365 w 691"/>
                <a:gd name="T45" fmla="*/ 225 h 310"/>
                <a:gd name="T46" fmla="*/ 357 w 691"/>
                <a:gd name="T47" fmla="*/ 305 h 310"/>
                <a:gd name="T48" fmla="*/ 352 w 691"/>
                <a:gd name="T49" fmla="*/ 310 h 310"/>
                <a:gd name="T50" fmla="*/ 139 w 691"/>
                <a:gd name="T51" fmla="*/ 310 h 310"/>
                <a:gd name="T52" fmla="*/ 134 w 691"/>
                <a:gd name="T53" fmla="*/ 305 h 310"/>
                <a:gd name="T54" fmla="*/ 130 w 691"/>
                <a:gd name="T55" fmla="*/ 241 h 310"/>
                <a:gd name="T56" fmla="*/ 126 w 691"/>
                <a:gd name="T57" fmla="*/ 188 h 310"/>
                <a:gd name="T58" fmla="*/ 125 w 691"/>
                <a:gd name="T59" fmla="*/ 18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1" h="310">
                  <a:moveTo>
                    <a:pt x="125" y="188"/>
                  </a:moveTo>
                  <a:cubicBezTo>
                    <a:pt x="121" y="203"/>
                    <a:pt x="118" y="218"/>
                    <a:pt x="114" y="233"/>
                  </a:cubicBezTo>
                  <a:cubicBezTo>
                    <a:pt x="108" y="257"/>
                    <a:pt x="101" y="282"/>
                    <a:pt x="95" y="306"/>
                  </a:cubicBezTo>
                  <a:cubicBezTo>
                    <a:pt x="95" y="309"/>
                    <a:pt x="94" y="310"/>
                    <a:pt x="91" y="310"/>
                  </a:cubicBezTo>
                  <a:cubicBezTo>
                    <a:pt x="62" y="310"/>
                    <a:pt x="33" y="310"/>
                    <a:pt x="4" y="310"/>
                  </a:cubicBezTo>
                  <a:cubicBezTo>
                    <a:pt x="1" y="310"/>
                    <a:pt x="0" y="310"/>
                    <a:pt x="0" y="307"/>
                  </a:cubicBezTo>
                  <a:cubicBezTo>
                    <a:pt x="13" y="241"/>
                    <a:pt x="26" y="176"/>
                    <a:pt x="45" y="112"/>
                  </a:cubicBezTo>
                  <a:cubicBezTo>
                    <a:pt x="49" y="97"/>
                    <a:pt x="55" y="81"/>
                    <a:pt x="62" y="67"/>
                  </a:cubicBezTo>
                  <a:cubicBezTo>
                    <a:pt x="79" y="36"/>
                    <a:pt x="105" y="18"/>
                    <a:pt x="138" y="11"/>
                  </a:cubicBezTo>
                  <a:cubicBezTo>
                    <a:pt x="161" y="5"/>
                    <a:pt x="183" y="3"/>
                    <a:pt x="206" y="2"/>
                  </a:cubicBezTo>
                  <a:cubicBezTo>
                    <a:pt x="237" y="1"/>
                    <a:pt x="267" y="0"/>
                    <a:pt x="298" y="2"/>
                  </a:cubicBezTo>
                  <a:cubicBezTo>
                    <a:pt x="325" y="4"/>
                    <a:pt x="353" y="8"/>
                    <a:pt x="381" y="12"/>
                  </a:cubicBezTo>
                  <a:cubicBezTo>
                    <a:pt x="423" y="19"/>
                    <a:pt x="466" y="24"/>
                    <a:pt x="509" y="25"/>
                  </a:cubicBezTo>
                  <a:cubicBezTo>
                    <a:pt x="549" y="26"/>
                    <a:pt x="589" y="23"/>
                    <a:pt x="629" y="17"/>
                  </a:cubicBezTo>
                  <a:cubicBezTo>
                    <a:pt x="638" y="15"/>
                    <a:pt x="648" y="13"/>
                    <a:pt x="658" y="15"/>
                  </a:cubicBezTo>
                  <a:cubicBezTo>
                    <a:pt x="678" y="18"/>
                    <a:pt x="691" y="35"/>
                    <a:pt x="691" y="57"/>
                  </a:cubicBezTo>
                  <a:cubicBezTo>
                    <a:pt x="691" y="69"/>
                    <a:pt x="685" y="77"/>
                    <a:pt x="676" y="84"/>
                  </a:cubicBezTo>
                  <a:cubicBezTo>
                    <a:pt x="659" y="95"/>
                    <a:pt x="641" y="102"/>
                    <a:pt x="622" y="108"/>
                  </a:cubicBezTo>
                  <a:cubicBezTo>
                    <a:pt x="597" y="115"/>
                    <a:pt x="570" y="119"/>
                    <a:pt x="544" y="122"/>
                  </a:cubicBezTo>
                  <a:cubicBezTo>
                    <a:pt x="508" y="126"/>
                    <a:pt x="473" y="127"/>
                    <a:pt x="437" y="129"/>
                  </a:cubicBezTo>
                  <a:cubicBezTo>
                    <a:pt x="417" y="130"/>
                    <a:pt x="397" y="132"/>
                    <a:pt x="378" y="133"/>
                  </a:cubicBezTo>
                  <a:cubicBezTo>
                    <a:pt x="375" y="133"/>
                    <a:pt x="374" y="134"/>
                    <a:pt x="373" y="137"/>
                  </a:cubicBezTo>
                  <a:cubicBezTo>
                    <a:pt x="371" y="166"/>
                    <a:pt x="368" y="196"/>
                    <a:pt x="365" y="225"/>
                  </a:cubicBezTo>
                  <a:cubicBezTo>
                    <a:pt x="362" y="252"/>
                    <a:pt x="360" y="278"/>
                    <a:pt x="357" y="305"/>
                  </a:cubicBezTo>
                  <a:cubicBezTo>
                    <a:pt x="357" y="309"/>
                    <a:pt x="356" y="310"/>
                    <a:pt x="352" y="310"/>
                  </a:cubicBezTo>
                  <a:cubicBezTo>
                    <a:pt x="281" y="310"/>
                    <a:pt x="210" y="310"/>
                    <a:pt x="139" y="310"/>
                  </a:cubicBezTo>
                  <a:cubicBezTo>
                    <a:pt x="136" y="310"/>
                    <a:pt x="134" y="309"/>
                    <a:pt x="134" y="305"/>
                  </a:cubicBezTo>
                  <a:cubicBezTo>
                    <a:pt x="133" y="284"/>
                    <a:pt x="131" y="262"/>
                    <a:pt x="130" y="241"/>
                  </a:cubicBezTo>
                  <a:cubicBezTo>
                    <a:pt x="128" y="223"/>
                    <a:pt x="127" y="206"/>
                    <a:pt x="126" y="188"/>
                  </a:cubicBezTo>
                  <a:cubicBezTo>
                    <a:pt x="126" y="188"/>
                    <a:pt x="126" y="188"/>
                    <a:pt x="125" y="188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C9DADB6-EE0B-7177-9F3D-D3CA2B8F5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532188"/>
              <a:ext cx="1363663" cy="779463"/>
            </a:xfrm>
            <a:custGeom>
              <a:avLst/>
              <a:gdLst>
                <a:gd name="T0" fmla="*/ 314 w 361"/>
                <a:gd name="T1" fmla="*/ 0 h 206"/>
                <a:gd name="T2" fmla="*/ 323 w 361"/>
                <a:gd name="T3" fmla="*/ 32 h 206"/>
                <a:gd name="T4" fmla="*/ 361 w 361"/>
                <a:gd name="T5" fmla="*/ 202 h 206"/>
                <a:gd name="T6" fmla="*/ 358 w 361"/>
                <a:gd name="T7" fmla="*/ 206 h 206"/>
                <a:gd name="T8" fmla="*/ 271 w 361"/>
                <a:gd name="T9" fmla="*/ 206 h 206"/>
                <a:gd name="T10" fmla="*/ 266 w 361"/>
                <a:gd name="T11" fmla="*/ 202 h 206"/>
                <a:gd name="T12" fmla="*/ 237 w 361"/>
                <a:gd name="T13" fmla="*/ 112 h 206"/>
                <a:gd name="T14" fmla="*/ 235 w 361"/>
                <a:gd name="T15" fmla="*/ 109 h 206"/>
                <a:gd name="T16" fmla="*/ 232 w 361"/>
                <a:gd name="T17" fmla="*/ 152 h 206"/>
                <a:gd name="T18" fmla="*/ 227 w 361"/>
                <a:gd name="T19" fmla="*/ 202 h 206"/>
                <a:gd name="T20" fmla="*/ 223 w 361"/>
                <a:gd name="T21" fmla="*/ 206 h 206"/>
                <a:gd name="T22" fmla="*/ 4 w 361"/>
                <a:gd name="T23" fmla="*/ 206 h 206"/>
                <a:gd name="T24" fmla="*/ 0 w 361"/>
                <a:gd name="T25" fmla="*/ 201 h 206"/>
                <a:gd name="T26" fmla="*/ 5 w 361"/>
                <a:gd name="T27" fmla="*/ 148 h 206"/>
                <a:gd name="T28" fmla="*/ 10 w 361"/>
                <a:gd name="T29" fmla="*/ 94 h 206"/>
                <a:gd name="T30" fmla="*/ 13 w 361"/>
                <a:gd name="T31" fmla="*/ 66 h 206"/>
                <a:gd name="T32" fmla="*/ 17 w 361"/>
                <a:gd name="T33" fmla="*/ 63 h 206"/>
                <a:gd name="T34" fmla="*/ 52 w 361"/>
                <a:gd name="T35" fmla="*/ 61 h 206"/>
                <a:gd name="T36" fmla="*/ 135 w 361"/>
                <a:gd name="T37" fmla="*/ 55 h 206"/>
                <a:gd name="T38" fmla="*/ 215 w 361"/>
                <a:gd name="T39" fmla="*/ 44 h 206"/>
                <a:gd name="T40" fmla="*/ 295 w 361"/>
                <a:gd name="T41" fmla="*/ 14 h 206"/>
                <a:gd name="T42" fmla="*/ 314 w 361"/>
                <a:gd name="T4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1" h="206">
                  <a:moveTo>
                    <a:pt x="314" y="0"/>
                  </a:moveTo>
                  <a:cubicBezTo>
                    <a:pt x="317" y="11"/>
                    <a:pt x="320" y="21"/>
                    <a:pt x="323" y="32"/>
                  </a:cubicBezTo>
                  <a:cubicBezTo>
                    <a:pt x="338" y="88"/>
                    <a:pt x="350" y="145"/>
                    <a:pt x="361" y="202"/>
                  </a:cubicBezTo>
                  <a:cubicBezTo>
                    <a:pt x="361" y="205"/>
                    <a:pt x="361" y="206"/>
                    <a:pt x="358" y="206"/>
                  </a:cubicBezTo>
                  <a:cubicBezTo>
                    <a:pt x="329" y="206"/>
                    <a:pt x="300" y="206"/>
                    <a:pt x="271" y="206"/>
                  </a:cubicBezTo>
                  <a:cubicBezTo>
                    <a:pt x="267" y="206"/>
                    <a:pt x="267" y="204"/>
                    <a:pt x="266" y="202"/>
                  </a:cubicBezTo>
                  <a:cubicBezTo>
                    <a:pt x="256" y="172"/>
                    <a:pt x="247" y="142"/>
                    <a:pt x="237" y="112"/>
                  </a:cubicBezTo>
                  <a:cubicBezTo>
                    <a:pt x="237" y="111"/>
                    <a:pt x="237" y="110"/>
                    <a:pt x="235" y="109"/>
                  </a:cubicBezTo>
                  <a:cubicBezTo>
                    <a:pt x="234" y="123"/>
                    <a:pt x="233" y="138"/>
                    <a:pt x="232" y="152"/>
                  </a:cubicBezTo>
                  <a:cubicBezTo>
                    <a:pt x="230" y="169"/>
                    <a:pt x="229" y="185"/>
                    <a:pt x="227" y="202"/>
                  </a:cubicBezTo>
                  <a:cubicBezTo>
                    <a:pt x="227" y="205"/>
                    <a:pt x="226" y="206"/>
                    <a:pt x="223" y="206"/>
                  </a:cubicBezTo>
                  <a:cubicBezTo>
                    <a:pt x="150" y="206"/>
                    <a:pt x="77" y="206"/>
                    <a:pt x="4" y="206"/>
                  </a:cubicBezTo>
                  <a:cubicBezTo>
                    <a:pt x="0" y="206"/>
                    <a:pt x="0" y="204"/>
                    <a:pt x="0" y="201"/>
                  </a:cubicBezTo>
                  <a:cubicBezTo>
                    <a:pt x="2" y="183"/>
                    <a:pt x="4" y="166"/>
                    <a:pt x="5" y="148"/>
                  </a:cubicBezTo>
                  <a:cubicBezTo>
                    <a:pt x="7" y="130"/>
                    <a:pt x="9" y="112"/>
                    <a:pt x="10" y="94"/>
                  </a:cubicBezTo>
                  <a:cubicBezTo>
                    <a:pt x="11" y="85"/>
                    <a:pt x="12" y="75"/>
                    <a:pt x="13" y="66"/>
                  </a:cubicBezTo>
                  <a:cubicBezTo>
                    <a:pt x="13" y="63"/>
                    <a:pt x="15" y="63"/>
                    <a:pt x="17" y="63"/>
                  </a:cubicBezTo>
                  <a:cubicBezTo>
                    <a:pt x="28" y="62"/>
                    <a:pt x="40" y="61"/>
                    <a:pt x="52" y="61"/>
                  </a:cubicBezTo>
                  <a:cubicBezTo>
                    <a:pt x="80" y="59"/>
                    <a:pt x="107" y="58"/>
                    <a:pt x="135" y="55"/>
                  </a:cubicBezTo>
                  <a:cubicBezTo>
                    <a:pt x="162" y="53"/>
                    <a:pt x="189" y="50"/>
                    <a:pt x="215" y="44"/>
                  </a:cubicBezTo>
                  <a:cubicBezTo>
                    <a:pt x="243" y="38"/>
                    <a:pt x="270" y="29"/>
                    <a:pt x="295" y="14"/>
                  </a:cubicBezTo>
                  <a:cubicBezTo>
                    <a:pt x="301" y="10"/>
                    <a:pt x="307" y="6"/>
                    <a:pt x="314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8D02953-EFAA-3647-07CE-F7AA96BF1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138" y="2273300"/>
              <a:ext cx="733425" cy="738188"/>
            </a:xfrm>
            <a:custGeom>
              <a:avLst/>
              <a:gdLst>
                <a:gd name="T0" fmla="*/ 0 w 194"/>
                <a:gd name="T1" fmla="*/ 97 h 195"/>
                <a:gd name="T2" fmla="*/ 98 w 194"/>
                <a:gd name="T3" fmla="*/ 0 h 195"/>
                <a:gd name="T4" fmla="*/ 194 w 194"/>
                <a:gd name="T5" fmla="*/ 97 h 195"/>
                <a:gd name="T6" fmla="*/ 95 w 194"/>
                <a:gd name="T7" fmla="*/ 194 h 195"/>
                <a:gd name="T8" fmla="*/ 0 w 194"/>
                <a:gd name="T9" fmla="*/ 9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5">
                  <a:moveTo>
                    <a:pt x="0" y="97"/>
                  </a:moveTo>
                  <a:cubicBezTo>
                    <a:pt x="0" y="43"/>
                    <a:pt x="45" y="0"/>
                    <a:pt x="98" y="0"/>
                  </a:cubicBezTo>
                  <a:cubicBezTo>
                    <a:pt x="151" y="1"/>
                    <a:pt x="194" y="44"/>
                    <a:pt x="194" y="97"/>
                  </a:cubicBezTo>
                  <a:cubicBezTo>
                    <a:pt x="193" y="154"/>
                    <a:pt x="147" y="195"/>
                    <a:pt x="95" y="194"/>
                  </a:cubicBezTo>
                  <a:cubicBezTo>
                    <a:pt x="43" y="193"/>
                    <a:pt x="0" y="150"/>
                    <a:pt x="0" y="97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B5F05D-5B74-FCB1-474F-85C3063F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2397125"/>
              <a:ext cx="698500" cy="700088"/>
            </a:xfrm>
            <a:custGeom>
              <a:avLst/>
              <a:gdLst>
                <a:gd name="T0" fmla="*/ 184 w 185"/>
                <a:gd name="T1" fmla="*/ 92 h 185"/>
                <a:gd name="T2" fmla="*/ 92 w 185"/>
                <a:gd name="T3" fmla="*/ 184 h 185"/>
                <a:gd name="T4" fmla="*/ 1 w 185"/>
                <a:gd name="T5" fmla="*/ 92 h 185"/>
                <a:gd name="T6" fmla="*/ 93 w 185"/>
                <a:gd name="T7" fmla="*/ 0 h 185"/>
                <a:gd name="T8" fmla="*/ 184 w 185"/>
                <a:gd name="T9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5">
                  <a:moveTo>
                    <a:pt x="184" y="92"/>
                  </a:moveTo>
                  <a:cubicBezTo>
                    <a:pt x="185" y="144"/>
                    <a:pt x="142" y="185"/>
                    <a:pt x="92" y="184"/>
                  </a:cubicBezTo>
                  <a:cubicBezTo>
                    <a:pt x="41" y="184"/>
                    <a:pt x="0" y="143"/>
                    <a:pt x="1" y="92"/>
                  </a:cubicBezTo>
                  <a:cubicBezTo>
                    <a:pt x="1" y="41"/>
                    <a:pt x="42" y="0"/>
                    <a:pt x="93" y="0"/>
                  </a:cubicBezTo>
                  <a:cubicBezTo>
                    <a:pt x="143" y="0"/>
                    <a:pt x="184" y="42"/>
                    <a:pt x="184" y="92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>
            <a:extLst>
              <a:ext uri="{FF2B5EF4-FFF2-40B4-BE49-F238E27FC236}">
                <a16:creationId xmlns:a16="http://schemas.microsoft.com/office/drawing/2014/main" id="{1773689E-CA42-434B-B846-6C1E4B31B423}"/>
              </a:ext>
            </a:extLst>
          </p:cNvPr>
          <p:cNvGrpSpPr/>
          <p:nvPr/>
        </p:nvGrpSpPr>
        <p:grpSpPr>
          <a:xfrm>
            <a:off x="2947988" y="1363663"/>
            <a:ext cx="3192462" cy="3187700"/>
            <a:chOff x="2947988" y="1363663"/>
            <a:chExt cx="3192462" cy="3187700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DB517B5B-73E1-4858-9B86-5BE8906231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7988" y="1363663"/>
              <a:ext cx="3192462" cy="3187700"/>
            </a:xfrm>
            <a:custGeom>
              <a:avLst/>
              <a:gdLst>
                <a:gd name="T0" fmla="*/ 833 w 845"/>
                <a:gd name="T1" fmla="*/ 523 h 844"/>
                <a:gd name="T2" fmla="*/ 816 w 845"/>
                <a:gd name="T3" fmla="*/ 578 h 844"/>
                <a:gd name="T4" fmla="*/ 772 w 845"/>
                <a:gd name="T5" fmla="*/ 661 h 844"/>
                <a:gd name="T6" fmla="*/ 749 w 845"/>
                <a:gd name="T7" fmla="*/ 691 h 844"/>
                <a:gd name="T8" fmla="*/ 663 w 845"/>
                <a:gd name="T9" fmla="*/ 770 h 844"/>
                <a:gd name="T10" fmla="*/ 605 w 845"/>
                <a:gd name="T11" fmla="*/ 803 h 844"/>
                <a:gd name="T12" fmla="*/ 539 w 845"/>
                <a:gd name="T13" fmla="*/ 829 h 844"/>
                <a:gd name="T14" fmla="*/ 393 w 845"/>
                <a:gd name="T15" fmla="*/ 844 h 844"/>
                <a:gd name="T16" fmla="*/ 303 w 845"/>
                <a:gd name="T17" fmla="*/ 828 h 844"/>
                <a:gd name="T18" fmla="*/ 235 w 845"/>
                <a:gd name="T19" fmla="*/ 801 h 844"/>
                <a:gd name="T20" fmla="*/ 164 w 845"/>
                <a:gd name="T21" fmla="*/ 756 h 844"/>
                <a:gd name="T22" fmla="*/ 125 w 845"/>
                <a:gd name="T23" fmla="*/ 722 h 844"/>
                <a:gd name="T24" fmla="*/ 93 w 845"/>
                <a:gd name="T25" fmla="*/ 687 h 844"/>
                <a:gd name="T26" fmla="*/ 43 w 845"/>
                <a:gd name="T27" fmla="*/ 608 h 844"/>
                <a:gd name="T28" fmla="*/ 12 w 845"/>
                <a:gd name="T29" fmla="*/ 523 h 844"/>
                <a:gd name="T30" fmla="*/ 0 w 845"/>
                <a:gd name="T31" fmla="*/ 448 h 844"/>
                <a:gd name="T32" fmla="*/ 10 w 845"/>
                <a:gd name="T33" fmla="*/ 331 h 844"/>
                <a:gd name="T34" fmla="*/ 51 w 845"/>
                <a:gd name="T35" fmla="*/ 221 h 844"/>
                <a:gd name="T36" fmla="*/ 112 w 845"/>
                <a:gd name="T37" fmla="*/ 136 h 844"/>
                <a:gd name="T38" fmla="*/ 180 w 845"/>
                <a:gd name="T39" fmla="*/ 76 h 844"/>
                <a:gd name="T40" fmla="*/ 277 w 845"/>
                <a:gd name="T41" fmla="*/ 25 h 844"/>
                <a:gd name="T42" fmla="*/ 355 w 845"/>
                <a:gd name="T43" fmla="*/ 5 h 844"/>
                <a:gd name="T44" fmla="*/ 483 w 845"/>
                <a:gd name="T45" fmla="*/ 4 h 844"/>
                <a:gd name="T46" fmla="*/ 564 w 845"/>
                <a:gd name="T47" fmla="*/ 24 h 844"/>
                <a:gd name="T48" fmla="*/ 648 w 845"/>
                <a:gd name="T49" fmla="*/ 64 h 844"/>
                <a:gd name="T50" fmla="*/ 702 w 845"/>
                <a:gd name="T51" fmla="*/ 105 h 844"/>
                <a:gd name="T52" fmla="*/ 736 w 845"/>
                <a:gd name="T53" fmla="*/ 138 h 844"/>
                <a:gd name="T54" fmla="*/ 778 w 845"/>
                <a:gd name="T55" fmla="*/ 193 h 844"/>
                <a:gd name="T56" fmla="*/ 819 w 845"/>
                <a:gd name="T57" fmla="*/ 276 h 844"/>
                <a:gd name="T58" fmla="*/ 842 w 845"/>
                <a:gd name="T59" fmla="*/ 368 h 844"/>
                <a:gd name="T60" fmla="*/ 52 w 845"/>
                <a:gd name="T61" fmla="*/ 447 h 844"/>
                <a:gd name="T62" fmla="*/ 66 w 845"/>
                <a:gd name="T63" fmla="*/ 521 h 844"/>
                <a:gd name="T64" fmla="*/ 111 w 845"/>
                <a:gd name="T65" fmla="*/ 619 h 844"/>
                <a:gd name="T66" fmla="*/ 155 w 845"/>
                <a:gd name="T67" fmla="*/ 675 h 844"/>
                <a:gd name="T68" fmla="*/ 193 w 845"/>
                <a:gd name="T69" fmla="*/ 709 h 844"/>
                <a:gd name="T70" fmla="*/ 275 w 845"/>
                <a:gd name="T71" fmla="*/ 758 h 844"/>
                <a:gd name="T72" fmla="*/ 345 w 845"/>
                <a:gd name="T73" fmla="*/ 780 h 844"/>
                <a:gd name="T74" fmla="*/ 416 w 845"/>
                <a:gd name="T75" fmla="*/ 788 h 844"/>
                <a:gd name="T76" fmla="*/ 552 w 845"/>
                <a:gd name="T77" fmla="*/ 765 h 844"/>
                <a:gd name="T78" fmla="*/ 648 w 845"/>
                <a:gd name="T79" fmla="*/ 712 h 844"/>
                <a:gd name="T80" fmla="*/ 716 w 845"/>
                <a:gd name="T81" fmla="*/ 645 h 844"/>
                <a:gd name="T82" fmla="*/ 757 w 845"/>
                <a:gd name="T83" fmla="*/ 578 h 844"/>
                <a:gd name="T84" fmla="*/ 782 w 845"/>
                <a:gd name="T85" fmla="*/ 509 h 844"/>
                <a:gd name="T86" fmla="*/ 794 w 845"/>
                <a:gd name="T87" fmla="*/ 431 h 844"/>
                <a:gd name="T88" fmla="*/ 789 w 845"/>
                <a:gd name="T89" fmla="*/ 356 h 844"/>
                <a:gd name="T90" fmla="*/ 771 w 845"/>
                <a:gd name="T91" fmla="*/ 289 h 844"/>
                <a:gd name="T92" fmla="*/ 728 w 845"/>
                <a:gd name="T93" fmla="*/ 206 h 844"/>
                <a:gd name="T94" fmla="*/ 676 w 845"/>
                <a:gd name="T95" fmla="*/ 146 h 844"/>
                <a:gd name="T96" fmla="*/ 565 w 845"/>
                <a:gd name="T97" fmla="*/ 74 h 844"/>
                <a:gd name="T98" fmla="*/ 510 w 845"/>
                <a:gd name="T99" fmla="*/ 56 h 844"/>
                <a:gd name="T100" fmla="*/ 426 w 845"/>
                <a:gd name="T101" fmla="*/ 46 h 844"/>
                <a:gd name="T102" fmla="*/ 359 w 845"/>
                <a:gd name="T103" fmla="*/ 51 h 844"/>
                <a:gd name="T104" fmla="*/ 248 w 845"/>
                <a:gd name="T105" fmla="*/ 89 h 844"/>
                <a:gd name="T106" fmla="*/ 206 w 845"/>
                <a:gd name="T107" fmla="*/ 115 h 844"/>
                <a:gd name="T108" fmla="*/ 127 w 845"/>
                <a:gd name="T109" fmla="*/ 193 h 844"/>
                <a:gd name="T110" fmla="*/ 92 w 845"/>
                <a:gd name="T111" fmla="*/ 248 h 844"/>
                <a:gd name="T112" fmla="*/ 66 w 845"/>
                <a:gd name="T113" fmla="*/ 315 h 844"/>
                <a:gd name="T114" fmla="*/ 52 w 845"/>
                <a:gd name="T115" fmla="*/ 396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5" h="844">
                  <a:moveTo>
                    <a:pt x="845" y="395"/>
                  </a:moveTo>
                  <a:cubicBezTo>
                    <a:pt x="845" y="414"/>
                    <a:pt x="845" y="432"/>
                    <a:pt x="845" y="450"/>
                  </a:cubicBezTo>
                  <a:cubicBezTo>
                    <a:pt x="842" y="459"/>
                    <a:pt x="843" y="469"/>
                    <a:pt x="841" y="479"/>
                  </a:cubicBezTo>
                  <a:cubicBezTo>
                    <a:pt x="840" y="489"/>
                    <a:pt x="838" y="499"/>
                    <a:pt x="837" y="508"/>
                  </a:cubicBezTo>
                  <a:cubicBezTo>
                    <a:pt x="835" y="513"/>
                    <a:pt x="834" y="518"/>
                    <a:pt x="833" y="523"/>
                  </a:cubicBezTo>
                  <a:cubicBezTo>
                    <a:pt x="831" y="528"/>
                    <a:pt x="830" y="533"/>
                    <a:pt x="829" y="539"/>
                  </a:cubicBezTo>
                  <a:cubicBezTo>
                    <a:pt x="828" y="541"/>
                    <a:pt x="828" y="544"/>
                    <a:pt x="827" y="546"/>
                  </a:cubicBezTo>
                  <a:cubicBezTo>
                    <a:pt x="826" y="547"/>
                    <a:pt x="826" y="548"/>
                    <a:pt x="826" y="550"/>
                  </a:cubicBezTo>
                  <a:cubicBezTo>
                    <a:pt x="824" y="554"/>
                    <a:pt x="822" y="559"/>
                    <a:pt x="821" y="563"/>
                  </a:cubicBezTo>
                  <a:cubicBezTo>
                    <a:pt x="819" y="568"/>
                    <a:pt x="817" y="573"/>
                    <a:pt x="816" y="578"/>
                  </a:cubicBezTo>
                  <a:cubicBezTo>
                    <a:pt x="812" y="587"/>
                    <a:pt x="808" y="596"/>
                    <a:pt x="804" y="605"/>
                  </a:cubicBezTo>
                  <a:cubicBezTo>
                    <a:pt x="799" y="614"/>
                    <a:pt x="794" y="624"/>
                    <a:pt x="789" y="633"/>
                  </a:cubicBezTo>
                  <a:cubicBezTo>
                    <a:pt x="787" y="634"/>
                    <a:pt x="787" y="636"/>
                    <a:pt x="786" y="638"/>
                  </a:cubicBezTo>
                  <a:cubicBezTo>
                    <a:pt x="784" y="641"/>
                    <a:pt x="782" y="645"/>
                    <a:pt x="780" y="649"/>
                  </a:cubicBezTo>
                  <a:cubicBezTo>
                    <a:pt x="777" y="653"/>
                    <a:pt x="774" y="656"/>
                    <a:pt x="772" y="661"/>
                  </a:cubicBezTo>
                  <a:cubicBezTo>
                    <a:pt x="771" y="661"/>
                    <a:pt x="771" y="662"/>
                    <a:pt x="770" y="662"/>
                  </a:cubicBezTo>
                  <a:cubicBezTo>
                    <a:pt x="768" y="666"/>
                    <a:pt x="765" y="670"/>
                    <a:pt x="762" y="674"/>
                  </a:cubicBezTo>
                  <a:cubicBezTo>
                    <a:pt x="761" y="676"/>
                    <a:pt x="759" y="678"/>
                    <a:pt x="757" y="681"/>
                  </a:cubicBezTo>
                  <a:cubicBezTo>
                    <a:pt x="755" y="683"/>
                    <a:pt x="753" y="685"/>
                    <a:pt x="752" y="687"/>
                  </a:cubicBezTo>
                  <a:cubicBezTo>
                    <a:pt x="751" y="688"/>
                    <a:pt x="750" y="689"/>
                    <a:pt x="749" y="691"/>
                  </a:cubicBezTo>
                  <a:cubicBezTo>
                    <a:pt x="739" y="702"/>
                    <a:pt x="729" y="713"/>
                    <a:pt x="719" y="724"/>
                  </a:cubicBezTo>
                  <a:cubicBezTo>
                    <a:pt x="709" y="733"/>
                    <a:pt x="698" y="742"/>
                    <a:pt x="688" y="752"/>
                  </a:cubicBezTo>
                  <a:cubicBezTo>
                    <a:pt x="685" y="752"/>
                    <a:pt x="684" y="755"/>
                    <a:pt x="682" y="756"/>
                  </a:cubicBezTo>
                  <a:cubicBezTo>
                    <a:pt x="678" y="759"/>
                    <a:pt x="675" y="761"/>
                    <a:pt x="672" y="763"/>
                  </a:cubicBezTo>
                  <a:cubicBezTo>
                    <a:pt x="669" y="765"/>
                    <a:pt x="666" y="768"/>
                    <a:pt x="663" y="770"/>
                  </a:cubicBezTo>
                  <a:cubicBezTo>
                    <a:pt x="663" y="770"/>
                    <a:pt x="662" y="771"/>
                    <a:pt x="661" y="771"/>
                  </a:cubicBezTo>
                  <a:cubicBezTo>
                    <a:pt x="657" y="773"/>
                    <a:pt x="653" y="776"/>
                    <a:pt x="649" y="779"/>
                  </a:cubicBezTo>
                  <a:cubicBezTo>
                    <a:pt x="646" y="781"/>
                    <a:pt x="643" y="783"/>
                    <a:pt x="640" y="785"/>
                  </a:cubicBezTo>
                  <a:cubicBezTo>
                    <a:pt x="638" y="785"/>
                    <a:pt x="636" y="787"/>
                    <a:pt x="634" y="788"/>
                  </a:cubicBezTo>
                  <a:cubicBezTo>
                    <a:pt x="624" y="793"/>
                    <a:pt x="615" y="798"/>
                    <a:pt x="605" y="803"/>
                  </a:cubicBezTo>
                  <a:cubicBezTo>
                    <a:pt x="597" y="807"/>
                    <a:pt x="588" y="811"/>
                    <a:pt x="580" y="815"/>
                  </a:cubicBezTo>
                  <a:cubicBezTo>
                    <a:pt x="574" y="816"/>
                    <a:pt x="569" y="818"/>
                    <a:pt x="564" y="821"/>
                  </a:cubicBezTo>
                  <a:cubicBezTo>
                    <a:pt x="560" y="822"/>
                    <a:pt x="555" y="823"/>
                    <a:pt x="551" y="825"/>
                  </a:cubicBezTo>
                  <a:cubicBezTo>
                    <a:pt x="551" y="825"/>
                    <a:pt x="550" y="825"/>
                    <a:pt x="549" y="825"/>
                  </a:cubicBezTo>
                  <a:cubicBezTo>
                    <a:pt x="546" y="826"/>
                    <a:pt x="543" y="827"/>
                    <a:pt x="539" y="829"/>
                  </a:cubicBezTo>
                  <a:cubicBezTo>
                    <a:pt x="534" y="830"/>
                    <a:pt x="529" y="831"/>
                    <a:pt x="524" y="833"/>
                  </a:cubicBezTo>
                  <a:cubicBezTo>
                    <a:pt x="519" y="834"/>
                    <a:pt x="515" y="834"/>
                    <a:pt x="511" y="835"/>
                  </a:cubicBezTo>
                  <a:cubicBezTo>
                    <a:pt x="497" y="838"/>
                    <a:pt x="484" y="840"/>
                    <a:pt x="470" y="842"/>
                  </a:cubicBezTo>
                  <a:cubicBezTo>
                    <a:pt x="464" y="843"/>
                    <a:pt x="457" y="842"/>
                    <a:pt x="451" y="844"/>
                  </a:cubicBezTo>
                  <a:cubicBezTo>
                    <a:pt x="432" y="844"/>
                    <a:pt x="413" y="844"/>
                    <a:pt x="393" y="844"/>
                  </a:cubicBezTo>
                  <a:cubicBezTo>
                    <a:pt x="393" y="844"/>
                    <a:pt x="393" y="844"/>
                    <a:pt x="393" y="844"/>
                  </a:cubicBezTo>
                  <a:cubicBezTo>
                    <a:pt x="381" y="842"/>
                    <a:pt x="370" y="841"/>
                    <a:pt x="358" y="840"/>
                  </a:cubicBezTo>
                  <a:cubicBezTo>
                    <a:pt x="349" y="838"/>
                    <a:pt x="339" y="836"/>
                    <a:pt x="330" y="835"/>
                  </a:cubicBezTo>
                  <a:cubicBezTo>
                    <a:pt x="326" y="834"/>
                    <a:pt x="322" y="833"/>
                    <a:pt x="318" y="832"/>
                  </a:cubicBezTo>
                  <a:cubicBezTo>
                    <a:pt x="313" y="830"/>
                    <a:pt x="308" y="829"/>
                    <a:pt x="303" y="828"/>
                  </a:cubicBezTo>
                  <a:cubicBezTo>
                    <a:pt x="294" y="825"/>
                    <a:pt x="285" y="822"/>
                    <a:pt x="277" y="819"/>
                  </a:cubicBezTo>
                  <a:cubicBezTo>
                    <a:pt x="272" y="817"/>
                    <a:pt x="266" y="815"/>
                    <a:pt x="261" y="813"/>
                  </a:cubicBezTo>
                  <a:cubicBezTo>
                    <a:pt x="260" y="812"/>
                    <a:pt x="259" y="812"/>
                    <a:pt x="258" y="811"/>
                  </a:cubicBezTo>
                  <a:cubicBezTo>
                    <a:pt x="255" y="810"/>
                    <a:pt x="252" y="808"/>
                    <a:pt x="248" y="807"/>
                  </a:cubicBezTo>
                  <a:cubicBezTo>
                    <a:pt x="244" y="805"/>
                    <a:pt x="240" y="803"/>
                    <a:pt x="235" y="801"/>
                  </a:cubicBezTo>
                  <a:cubicBezTo>
                    <a:pt x="226" y="796"/>
                    <a:pt x="216" y="791"/>
                    <a:pt x="207" y="786"/>
                  </a:cubicBezTo>
                  <a:cubicBezTo>
                    <a:pt x="207" y="785"/>
                    <a:pt x="206" y="785"/>
                    <a:pt x="205" y="785"/>
                  </a:cubicBezTo>
                  <a:cubicBezTo>
                    <a:pt x="201" y="782"/>
                    <a:pt x="197" y="780"/>
                    <a:pt x="193" y="777"/>
                  </a:cubicBezTo>
                  <a:cubicBezTo>
                    <a:pt x="184" y="771"/>
                    <a:pt x="175" y="764"/>
                    <a:pt x="166" y="758"/>
                  </a:cubicBezTo>
                  <a:cubicBezTo>
                    <a:pt x="165" y="757"/>
                    <a:pt x="164" y="757"/>
                    <a:pt x="164" y="756"/>
                  </a:cubicBezTo>
                  <a:cubicBezTo>
                    <a:pt x="160" y="753"/>
                    <a:pt x="156" y="750"/>
                    <a:pt x="152" y="747"/>
                  </a:cubicBezTo>
                  <a:cubicBezTo>
                    <a:pt x="151" y="746"/>
                    <a:pt x="149" y="744"/>
                    <a:pt x="148" y="743"/>
                  </a:cubicBezTo>
                  <a:cubicBezTo>
                    <a:pt x="145" y="740"/>
                    <a:pt x="142" y="737"/>
                    <a:pt x="138" y="735"/>
                  </a:cubicBezTo>
                  <a:cubicBezTo>
                    <a:pt x="137" y="733"/>
                    <a:pt x="135" y="731"/>
                    <a:pt x="133" y="730"/>
                  </a:cubicBezTo>
                  <a:cubicBezTo>
                    <a:pt x="130" y="727"/>
                    <a:pt x="128" y="725"/>
                    <a:pt x="125" y="722"/>
                  </a:cubicBezTo>
                  <a:cubicBezTo>
                    <a:pt x="123" y="720"/>
                    <a:pt x="120" y="717"/>
                    <a:pt x="118" y="715"/>
                  </a:cubicBezTo>
                  <a:cubicBezTo>
                    <a:pt x="116" y="713"/>
                    <a:pt x="114" y="711"/>
                    <a:pt x="112" y="708"/>
                  </a:cubicBezTo>
                  <a:cubicBezTo>
                    <a:pt x="110" y="706"/>
                    <a:pt x="108" y="703"/>
                    <a:pt x="105" y="701"/>
                  </a:cubicBezTo>
                  <a:cubicBezTo>
                    <a:pt x="103" y="698"/>
                    <a:pt x="101" y="695"/>
                    <a:pt x="98" y="693"/>
                  </a:cubicBezTo>
                  <a:cubicBezTo>
                    <a:pt x="97" y="690"/>
                    <a:pt x="95" y="689"/>
                    <a:pt x="93" y="687"/>
                  </a:cubicBezTo>
                  <a:cubicBezTo>
                    <a:pt x="91" y="683"/>
                    <a:pt x="87" y="679"/>
                    <a:pt x="84" y="675"/>
                  </a:cubicBezTo>
                  <a:cubicBezTo>
                    <a:pt x="84" y="675"/>
                    <a:pt x="83" y="674"/>
                    <a:pt x="83" y="674"/>
                  </a:cubicBezTo>
                  <a:cubicBezTo>
                    <a:pt x="77" y="665"/>
                    <a:pt x="71" y="656"/>
                    <a:pt x="65" y="647"/>
                  </a:cubicBezTo>
                  <a:cubicBezTo>
                    <a:pt x="59" y="638"/>
                    <a:pt x="54" y="629"/>
                    <a:pt x="49" y="619"/>
                  </a:cubicBezTo>
                  <a:cubicBezTo>
                    <a:pt x="47" y="615"/>
                    <a:pt x="45" y="611"/>
                    <a:pt x="43" y="608"/>
                  </a:cubicBezTo>
                  <a:cubicBezTo>
                    <a:pt x="42" y="607"/>
                    <a:pt x="42" y="606"/>
                    <a:pt x="41" y="605"/>
                  </a:cubicBezTo>
                  <a:cubicBezTo>
                    <a:pt x="39" y="600"/>
                    <a:pt x="38" y="596"/>
                    <a:pt x="36" y="592"/>
                  </a:cubicBezTo>
                  <a:cubicBezTo>
                    <a:pt x="32" y="582"/>
                    <a:pt x="28" y="573"/>
                    <a:pt x="24" y="563"/>
                  </a:cubicBezTo>
                  <a:cubicBezTo>
                    <a:pt x="23" y="559"/>
                    <a:pt x="22" y="555"/>
                    <a:pt x="20" y="550"/>
                  </a:cubicBezTo>
                  <a:cubicBezTo>
                    <a:pt x="17" y="541"/>
                    <a:pt x="15" y="532"/>
                    <a:pt x="12" y="523"/>
                  </a:cubicBezTo>
                  <a:cubicBezTo>
                    <a:pt x="11" y="518"/>
                    <a:pt x="10" y="513"/>
                    <a:pt x="9" y="508"/>
                  </a:cubicBezTo>
                  <a:cubicBezTo>
                    <a:pt x="8" y="503"/>
                    <a:pt x="7" y="497"/>
                    <a:pt x="6" y="492"/>
                  </a:cubicBezTo>
                  <a:cubicBezTo>
                    <a:pt x="6" y="489"/>
                    <a:pt x="5" y="486"/>
                    <a:pt x="4" y="483"/>
                  </a:cubicBezTo>
                  <a:cubicBezTo>
                    <a:pt x="3" y="474"/>
                    <a:pt x="3" y="465"/>
                    <a:pt x="2" y="456"/>
                  </a:cubicBezTo>
                  <a:cubicBezTo>
                    <a:pt x="1" y="454"/>
                    <a:pt x="2" y="450"/>
                    <a:pt x="0" y="448"/>
                  </a:cubicBezTo>
                  <a:cubicBezTo>
                    <a:pt x="0" y="431"/>
                    <a:pt x="0" y="414"/>
                    <a:pt x="0" y="396"/>
                  </a:cubicBezTo>
                  <a:cubicBezTo>
                    <a:pt x="1" y="396"/>
                    <a:pt x="1" y="396"/>
                    <a:pt x="1" y="395"/>
                  </a:cubicBezTo>
                  <a:cubicBezTo>
                    <a:pt x="2" y="382"/>
                    <a:pt x="4" y="369"/>
                    <a:pt x="5" y="356"/>
                  </a:cubicBezTo>
                  <a:cubicBezTo>
                    <a:pt x="6" y="353"/>
                    <a:pt x="6" y="350"/>
                    <a:pt x="7" y="348"/>
                  </a:cubicBezTo>
                  <a:cubicBezTo>
                    <a:pt x="8" y="342"/>
                    <a:pt x="9" y="337"/>
                    <a:pt x="10" y="331"/>
                  </a:cubicBezTo>
                  <a:cubicBezTo>
                    <a:pt x="11" y="327"/>
                    <a:pt x="12" y="322"/>
                    <a:pt x="13" y="317"/>
                  </a:cubicBezTo>
                  <a:cubicBezTo>
                    <a:pt x="16" y="308"/>
                    <a:pt x="19" y="298"/>
                    <a:pt x="22" y="288"/>
                  </a:cubicBezTo>
                  <a:cubicBezTo>
                    <a:pt x="23" y="284"/>
                    <a:pt x="25" y="280"/>
                    <a:pt x="26" y="276"/>
                  </a:cubicBezTo>
                  <a:cubicBezTo>
                    <a:pt x="30" y="267"/>
                    <a:pt x="33" y="258"/>
                    <a:pt x="37" y="249"/>
                  </a:cubicBezTo>
                  <a:cubicBezTo>
                    <a:pt x="42" y="239"/>
                    <a:pt x="46" y="230"/>
                    <a:pt x="51" y="221"/>
                  </a:cubicBezTo>
                  <a:cubicBezTo>
                    <a:pt x="56" y="212"/>
                    <a:pt x="62" y="202"/>
                    <a:pt x="68" y="193"/>
                  </a:cubicBezTo>
                  <a:cubicBezTo>
                    <a:pt x="69" y="192"/>
                    <a:pt x="69" y="191"/>
                    <a:pt x="69" y="190"/>
                  </a:cubicBezTo>
                  <a:cubicBezTo>
                    <a:pt x="72" y="187"/>
                    <a:pt x="75" y="183"/>
                    <a:pt x="77" y="179"/>
                  </a:cubicBezTo>
                  <a:cubicBezTo>
                    <a:pt x="87" y="165"/>
                    <a:pt x="98" y="151"/>
                    <a:pt x="109" y="138"/>
                  </a:cubicBezTo>
                  <a:cubicBezTo>
                    <a:pt x="110" y="138"/>
                    <a:pt x="111" y="137"/>
                    <a:pt x="112" y="136"/>
                  </a:cubicBezTo>
                  <a:cubicBezTo>
                    <a:pt x="115" y="132"/>
                    <a:pt x="119" y="128"/>
                    <a:pt x="122" y="125"/>
                  </a:cubicBezTo>
                  <a:cubicBezTo>
                    <a:pt x="123" y="124"/>
                    <a:pt x="124" y="123"/>
                    <a:pt x="125" y="122"/>
                  </a:cubicBezTo>
                  <a:cubicBezTo>
                    <a:pt x="129" y="118"/>
                    <a:pt x="133" y="115"/>
                    <a:pt x="136" y="111"/>
                  </a:cubicBezTo>
                  <a:cubicBezTo>
                    <a:pt x="137" y="111"/>
                    <a:pt x="138" y="110"/>
                    <a:pt x="138" y="109"/>
                  </a:cubicBezTo>
                  <a:cubicBezTo>
                    <a:pt x="152" y="98"/>
                    <a:pt x="165" y="87"/>
                    <a:pt x="180" y="76"/>
                  </a:cubicBezTo>
                  <a:cubicBezTo>
                    <a:pt x="184" y="74"/>
                    <a:pt x="188" y="71"/>
                    <a:pt x="192" y="68"/>
                  </a:cubicBezTo>
                  <a:cubicBezTo>
                    <a:pt x="193" y="68"/>
                    <a:pt x="193" y="67"/>
                    <a:pt x="193" y="67"/>
                  </a:cubicBezTo>
                  <a:cubicBezTo>
                    <a:pt x="203" y="62"/>
                    <a:pt x="212" y="56"/>
                    <a:pt x="222" y="50"/>
                  </a:cubicBezTo>
                  <a:cubicBezTo>
                    <a:pt x="231" y="46"/>
                    <a:pt x="240" y="41"/>
                    <a:pt x="249" y="37"/>
                  </a:cubicBezTo>
                  <a:cubicBezTo>
                    <a:pt x="258" y="33"/>
                    <a:pt x="268" y="29"/>
                    <a:pt x="277" y="25"/>
                  </a:cubicBezTo>
                  <a:cubicBezTo>
                    <a:pt x="281" y="24"/>
                    <a:pt x="285" y="23"/>
                    <a:pt x="289" y="21"/>
                  </a:cubicBezTo>
                  <a:cubicBezTo>
                    <a:pt x="299" y="18"/>
                    <a:pt x="308" y="15"/>
                    <a:pt x="318" y="13"/>
                  </a:cubicBezTo>
                  <a:cubicBezTo>
                    <a:pt x="323" y="11"/>
                    <a:pt x="328" y="10"/>
                    <a:pt x="333" y="9"/>
                  </a:cubicBezTo>
                  <a:cubicBezTo>
                    <a:pt x="338" y="8"/>
                    <a:pt x="343" y="7"/>
                    <a:pt x="348" y="6"/>
                  </a:cubicBezTo>
                  <a:cubicBezTo>
                    <a:pt x="350" y="6"/>
                    <a:pt x="353" y="5"/>
                    <a:pt x="355" y="5"/>
                  </a:cubicBezTo>
                  <a:cubicBezTo>
                    <a:pt x="365" y="4"/>
                    <a:pt x="376" y="2"/>
                    <a:pt x="386" y="1"/>
                  </a:cubicBezTo>
                  <a:cubicBezTo>
                    <a:pt x="390" y="1"/>
                    <a:pt x="394" y="2"/>
                    <a:pt x="398" y="0"/>
                  </a:cubicBezTo>
                  <a:cubicBezTo>
                    <a:pt x="414" y="0"/>
                    <a:pt x="431" y="0"/>
                    <a:pt x="447" y="0"/>
                  </a:cubicBezTo>
                  <a:cubicBezTo>
                    <a:pt x="448" y="0"/>
                    <a:pt x="448" y="1"/>
                    <a:pt x="448" y="1"/>
                  </a:cubicBezTo>
                  <a:cubicBezTo>
                    <a:pt x="460" y="1"/>
                    <a:pt x="472" y="3"/>
                    <a:pt x="483" y="4"/>
                  </a:cubicBezTo>
                  <a:cubicBezTo>
                    <a:pt x="486" y="5"/>
                    <a:pt x="489" y="5"/>
                    <a:pt x="493" y="5"/>
                  </a:cubicBezTo>
                  <a:cubicBezTo>
                    <a:pt x="498" y="6"/>
                    <a:pt x="503" y="7"/>
                    <a:pt x="509" y="8"/>
                  </a:cubicBezTo>
                  <a:cubicBezTo>
                    <a:pt x="514" y="10"/>
                    <a:pt x="519" y="11"/>
                    <a:pt x="524" y="12"/>
                  </a:cubicBezTo>
                  <a:cubicBezTo>
                    <a:pt x="533" y="14"/>
                    <a:pt x="542" y="17"/>
                    <a:pt x="551" y="19"/>
                  </a:cubicBezTo>
                  <a:cubicBezTo>
                    <a:pt x="555" y="21"/>
                    <a:pt x="560" y="23"/>
                    <a:pt x="564" y="24"/>
                  </a:cubicBezTo>
                  <a:cubicBezTo>
                    <a:pt x="574" y="28"/>
                    <a:pt x="584" y="32"/>
                    <a:pt x="594" y="36"/>
                  </a:cubicBezTo>
                  <a:cubicBezTo>
                    <a:pt x="598" y="38"/>
                    <a:pt x="602" y="39"/>
                    <a:pt x="605" y="41"/>
                  </a:cubicBezTo>
                  <a:cubicBezTo>
                    <a:pt x="606" y="41"/>
                    <a:pt x="607" y="42"/>
                    <a:pt x="608" y="42"/>
                  </a:cubicBezTo>
                  <a:cubicBezTo>
                    <a:pt x="611" y="44"/>
                    <a:pt x="615" y="46"/>
                    <a:pt x="618" y="47"/>
                  </a:cubicBezTo>
                  <a:cubicBezTo>
                    <a:pt x="628" y="53"/>
                    <a:pt x="638" y="59"/>
                    <a:pt x="648" y="64"/>
                  </a:cubicBezTo>
                  <a:cubicBezTo>
                    <a:pt x="656" y="70"/>
                    <a:pt x="665" y="76"/>
                    <a:pt x="674" y="82"/>
                  </a:cubicBezTo>
                  <a:cubicBezTo>
                    <a:pt x="675" y="83"/>
                    <a:pt x="675" y="83"/>
                    <a:pt x="676" y="84"/>
                  </a:cubicBezTo>
                  <a:cubicBezTo>
                    <a:pt x="680" y="87"/>
                    <a:pt x="683" y="90"/>
                    <a:pt x="688" y="93"/>
                  </a:cubicBezTo>
                  <a:cubicBezTo>
                    <a:pt x="689" y="95"/>
                    <a:pt x="691" y="96"/>
                    <a:pt x="693" y="97"/>
                  </a:cubicBezTo>
                  <a:cubicBezTo>
                    <a:pt x="696" y="100"/>
                    <a:pt x="699" y="102"/>
                    <a:pt x="702" y="105"/>
                  </a:cubicBezTo>
                  <a:cubicBezTo>
                    <a:pt x="704" y="107"/>
                    <a:pt x="706" y="109"/>
                    <a:pt x="709" y="111"/>
                  </a:cubicBezTo>
                  <a:cubicBezTo>
                    <a:pt x="711" y="113"/>
                    <a:pt x="713" y="115"/>
                    <a:pt x="715" y="117"/>
                  </a:cubicBezTo>
                  <a:cubicBezTo>
                    <a:pt x="717" y="119"/>
                    <a:pt x="720" y="122"/>
                    <a:pt x="723" y="125"/>
                  </a:cubicBezTo>
                  <a:cubicBezTo>
                    <a:pt x="725" y="127"/>
                    <a:pt x="727" y="129"/>
                    <a:pt x="729" y="131"/>
                  </a:cubicBezTo>
                  <a:cubicBezTo>
                    <a:pt x="731" y="134"/>
                    <a:pt x="734" y="136"/>
                    <a:pt x="736" y="138"/>
                  </a:cubicBezTo>
                  <a:cubicBezTo>
                    <a:pt x="738" y="141"/>
                    <a:pt x="740" y="144"/>
                    <a:pt x="743" y="146"/>
                  </a:cubicBezTo>
                  <a:cubicBezTo>
                    <a:pt x="744" y="148"/>
                    <a:pt x="746" y="150"/>
                    <a:pt x="747" y="151"/>
                  </a:cubicBezTo>
                  <a:cubicBezTo>
                    <a:pt x="750" y="156"/>
                    <a:pt x="754" y="160"/>
                    <a:pt x="757" y="163"/>
                  </a:cubicBezTo>
                  <a:cubicBezTo>
                    <a:pt x="757" y="164"/>
                    <a:pt x="758" y="165"/>
                    <a:pt x="758" y="165"/>
                  </a:cubicBezTo>
                  <a:cubicBezTo>
                    <a:pt x="765" y="174"/>
                    <a:pt x="771" y="184"/>
                    <a:pt x="778" y="193"/>
                  </a:cubicBezTo>
                  <a:cubicBezTo>
                    <a:pt x="786" y="207"/>
                    <a:pt x="795" y="221"/>
                    <a:pt x="802" y="236"/>
                  </a:cubicBezTo>
                  <a:cubicBezTo>
                    <a:pt x="804" y="240"/>
                    <a:pt x="806" y="245"/>
                    <a:pt x="808" y="249"/>
                  </a:cubicBezTo>
                  <a:cubicBezTo>
                    <a:pt x="810" y="252"/>
                    <a:pt x="811" y="256"/>
                    <a:pt x="813" y="260"/>
                  </a:cubicBezTo>
                  <a:cubicBezTo>
                    <a:pt x="813" y="260"/>
                    <a:pt x="813" y="261"/>
                    <a:pt x="814" y="261"/>
                  </a:cubicBezTo>
                  <a:cubicBezTo>
                    <a:pt x="816" y="266"/>
                    <a:pt x="818" y="271"/>
                    <a:pt x="819" y="276"/>
                  </a:cubicBezTo>
                  <a:cubicBezTo>
                    <a:pt x="822" y="285"/>
                    <a:pt x="825" y="294"/>
                    <a:pt x="828" y="303"/>
                  </a:cubicBezTo>
                  <a:cubicBezTo>
                    <a:pt x="829" y="308"/>
                    <a:pt x="830" y="313"/>
                    <a:pt x="832" y="317"/>
                  </a:cubicBezTo>
                  <a:cubicBezTo>
                    <a:pt x="833" y="323"/>
                    <a:pt x="834" y="327"/>
                    <a:pt x="836" y="332"/>
                  </a:cubicBezTo>
                  <a:cubicBezTo>
                    <a:pt x="837" y="341"/>
                    <a:pt x="839" y="349"/>
                    <a:pt x="841" y="358"/>
                  </a:cubicBezTo>
                  <a:cubicBezTo>
                    <a:pt x="840" y="361"/>
                    <a:pt x="842" y="365"/>
                    <a:pt x="842" y="368"/>
                  </a:cubicBezTo>
                  <a:cubicBezTo>
                    <a:pt x="842" y="373"/>
                    <a:pt x="843" y="379"/>
                    <a:pt x="843" y="384"/>
                  </a:cubicBezTo>
                  <a:cubicBezTo>
                    <a:pt x="844" y="388"/>
                    <a:pt x="843" y="392"/>
                    <a:pt x="845" y="395"/>
                  </a:cubicBezTo>
                  <a:close/>
                  <a:moveTo>
                    <a:pt x="52" y="396"/>
                  </a:moveTo>
                  <a:cubicBezTo>
                    <a:pt x="52" y="396"/>
                    <a:pt x="52" y="397"/>
                    <a:pt x="52" y="398"/>
                  </a:cubicBezTo>
                  <a:cubicBezTo>
                    <a:pt x="50" y="415"/>
                    <a:pt x="51" y="431"/>
                    <a:pt x="52" y="447"/>
                  </a:cubicBezTo>
                  <a:cubicBezTo>
                    <a:pt x="53" y="450"/>
                    <a:pt x="52" y="454"/>
                    <a:pt x="54" y="457"/>
                  </a:cubicBezTo>
                  <a:cubicBezTo>
                    <a:pt x="54" y="466"/>
                    <a:pt x="55" y="475"/>
                    <a:pt x="57" y="484"/>
                  </a:cubicBezTo>
                  <a:cubicBezTo>
                    <a:pt x="58" y="489"/>
                    <a:pt x="58" y="493"/>
                    <a:pt x="60" y="497"/>
                  </a:cubicBezTo>
                  <a:cubicBezTo>
                    <a:pt x="60" y="501"/>
                    <a:pt x="61" y="505"/>
                    <a:pt x="63" y="509"/>
                  </a:cubicBezTo>
                  <a:cubicBezTo>
                    <a:pt x="63" y="514"/>
                    <a:pt x="65" y="518"/>
                    <a:pt x="66" y="521"/>
                  </a:cubicBezTo>
                  <a:cubicBezTo>
                    <a:pt x="69" y="532"/>
                    <a:pt x="73" y="542"/>
                    <a:pt x="77" y="552"/>
                  </a:cubicBezTo>
                  <a:cubicBezTo>
                    <a:pt x="80" y="562"/>
                    <a:pt x="84" y="570"/>
                    <a:pt x="88" y="579"/>
                  </a:cubicBezTo>
                  <a:cubicBezTo>
                    <a:pt x="93" y="588"/>
                    <a:pt x="97" y="597"/>
                    <a:pt x="103" y="606"/>
                  </a:cubicBezTo>
                  <a:cubicBezTo>
                    <a:pt x="105" y="610"/>
                    <a:pt x="107" y="613"/>
                    <a:pt x="110" y="617"/>
                  </a:cubicBezTo>
                  <a:cubicBezTo>
                    <a:pt x="110" y="618"/>
                    <a:pt x="110" y="619"/>
                    <a:pt x="111" y="619"/>
                  </a:cubicBezTo>
                  <a:cubicBezTo>
                    <a:pt x="117" y="629"/>
                    <a:pt x="123" y="638"/>
                    <a:pt x="130" y="646"/>
                  </a:cubicBezTo>
                  <a:cubicBezTo>
                    <a:pt x="133" y="649"/>
                    <a:pt x="135" y="652"/>
                    <a:pt x="138" y="655"/>
                  </a:cubicBezTo>
                  <a:cubicBezTo>
                    <a:pt x="138" y="656"/>
                    <a:pt x="139" y="657"/>
                    <a:pt x="140" y="657"/>
                  </a:cubicBezTo>
                  <a:cubicBezTo>
                    <a:pt x="143" y="662"/>
                    <a:pt x="147" y="667"/>
                    <a:pt x="152" y="671"/>
                  </a:cubicBezTo>
                  <a:cubicBezTo>
                    <a:pt x="153" y="672"/>
                    <a:pt x="154" y="673"/>
                    <a:pt x="155" y="675"/>
                  </a:cubicBezTo>
                  <a:cubicBezTo>
                    <a:pt x="159" y="678"/>
                    <a:pt x="162" y="682"/>
                    <a:pt x="166" y="685"/>
                  </a:cubicBezTo>
                  <a:cubicBezTo>
                    <a:pt x="166" y="686"/>
                    <a:pt x="168" y="687"/>
                    <a:pt x="169" y="688"/>
                  </a:cubicBezTo>
                  <a:cubicBezTo>
                    <a:pt x="173" y="692"/>
                    <a:pt x="177" y="696"/>
                    <a:pt x="182" y="700"/>
                  </a:cubicBezTo>
                  <a:cubicBezTo>
                    <a:pt x="183" y="701"/>
                    <a:pt x="184" y="702"/>
                    <a:pt x="185" y="702"/>
                  </a:cubicBezTo>
                  <a:cubicBezTo>
                    <a:pt x="187" y="705"/>
                    <a:pt x="190" y="707"/>
                    <a:pt x="193" y="709"/>
                  </a:cubicBezTo>
                  <a:cubicBezTo>
                    <a:pt x="202" y="716"/>
                    <a:pt x="211" y="723"/>
                    <a:pt x="221" y="729"/>
                  </a:cubicBezTo>
                  <a:cubicBezTo>
                    <a:pt x="222" y="729"/>
                    <a:pt x="223" y="730"/>
                    <a:pt x="224" y="731"/>
                  </a:cubicBezTo>
                  <a:cubicBezTo>
                    <a:pt x="227" y="733"/>
                    <a:pt x="230" y="735"/>
                    <a:pt x="234" y="737"/>
                  </a:cubicBezTo>
                  <a:cubicBezTo>
                    <a:pt x="243" y="742"/>
                    <a:pt x="252" y="747"/>
                    <a:pt x="262" y="752"/>
                  </a:cubicBezTo>
                  <a:cubicBezTo>
                    <a:pt x="266" y="754"/>
                    <a:pt x="271" y="756"/>
                    <a:pt x="275" y="758"/>
                  </a:cubicBezTo>
                  <a:cubicBezTo>
                    <a:pt x="275" y="758"/>
                    <a:pt x="276" y="758"/>
                    <a:pt x="277" y="758"/>
                  </a:cubicBezTo>
                  <a:cubicBezTo>
                    <a:pt x="280" y="761"/>
                    <a:pt x="285" y="762"/>
                    <a:pt x="289" y="763"/>
                  </a:cubicBezTo>
                  <a:cubicBezTo>
                    <a:pt x="293" y="765"/>
                    <a:pt x="298" y="767"/>
                    <a:pt x="302" y="768"/>
                  </a:cubicBezTo>
                  <a:cubicBezTo>
                    <a:pt x="311" y="772"/>
                    <a:pt x="319" y="774"/>
                    <a:pt x="328" y="776"/>
                  </a:cubicBezTo>
                  <a:cubicBezTo>
                    <a:pt x="334" y="778"/>
                    <a:pt x="340" y="780"/>
                    <a:pt x="345" y="780"/>
                  </a:cubicBezTo>
                  <a:cubicBezTo>
                    <a:pt x="350" y="782"/>
                    <a:pt x="354" y="782"/>
                    <a:pt x="358" y="783"/>
                  </a:cubicBezTo>
                  <a:cubicBezTo>
                    <a:pt x="363" y="784"/>
                    <a:pt x="368" y="785"/>
                    <a:pt x="373" y="785"/>
                  </a:cubicBezTo>
                  <a:cubicBezTo>
                    <a:pt x="380" y="786"/>
                    <a:pt x="388" y="787"/>
                    <a:pt x="395" y="787"/>
                  </a:cubicBezTo>
                  <a:cubicBezTo>
                    <a:pt x="401" y="788"/>
                    <a:pt x="407" y="789"/>
                    <a:pt x="413" y="788"/>
                  </a:cubicBezTo>
                  <a:cubicBezTo>
                    <a:pt x="414" y="788"/>
                    <a:pt x="415" y="788"/>
                    <a:pt x="416" y="788"/>
                  </a:cubicBezTo>
                  <a:cubicBezTo>
                    <a:pt x="438" y="789"/>
                    <a:pt x="460" y="787"/>
                    <a:pt x="482" y="784"/>
                  </a:cubicBezTo>
                  <a:cubicBezTo>
                    <a:pt x="486" y="783"/>
                    <a:pt x="491" y="783"/>
                    <a:pt x="495" y="781"/>
                  </a:cubicBezTo>
                  <a:cubicBezTo>
                    <a:pt x="501" y="781"/>
                    <a:pt x="507" y="779"/>
                    <a:pt x="514" y="777"/>
                  </a:cubicBezTo>
                  <a:cubicBezTo>
                    <a:pt x="522" y="775"/>
                    <a:pt x="530" y="773"/>
                    <a:pt x="538" y="770"/>
                  </a:cubicBezTo>
                  <a:cubicBezTo>
                    <a:pt x="543" y="769"/>
                    <a:pt x="547" y="767"/>
                    <a:pt x="552" y="765"/>
                  </a:cubicBezTo>
                  <a:cubicBezTo>
                    <a:pt x="562" y="762"/>
                    <a:pt x="571" y="758"/>
                    <a:pt x="580" y="753"/>
                  </a:cubicBezTo>
                  <a:cubicBezTo>
                    <a:pt x="589" y="750"/>
                    <a:pt x="598" y="745"/>
                    <a:pt x="606" y="740"/>
                  </a:cubicBezTo>
                  <a:cubicBezTo>
                    <a:pt x="615" y="735"/>
                    <a:pt x="624" y="730"/>
                    <a:pt x="632" y="723"/>
                  </a:cubicBezTo>
                  <a:cubicBezTo>
                    <a:pt x="636" y="721"/>
                    <a:pt x="640" y="719"/>
                    <a:pt x="643" y="716"/>
                  </a:cubicBezTo>
                  <a:cubicBezTo>
                    <a:pt x="645" y="715"/>
                    <a:pt x="646" y="713"/>
                    <a:pt x="648" y="712"/>
                  </a:cubicBezTo>
                  <a:cubicBezTo>
                    <a:pt x="652" y="709"/>
                    <a:pt x="656" y="706"/>
                    <a:pt x="660" y="703"/>
                  </a:cubicBezTo>
                  <a:cubicBezTo>
                    <a:pt x="661" y="703"/>
                    <a:pt x="661" y="702"/>
                    <a:pt x="661" y="701"/>
                  </a:cubicBezTo>
                  <a:cubicBezTo>
                    <a:pt x="671" y="694"/>
                    <a:pt x="679" y="687"/>
                    <a:pt x="686" y="679"/>
                  </a:cubicBezTo>
                  <a:cubicBezTo>
                    <a:pt x="696" y="669"/>
                    <a:pt x="706" y="658"/>
                    <a:pt x="714" y="647"/>
                  </a:cubicBezTo>
                  <a:cubicBezTo>
                    <a:pt x="715" y="647"/>
                    <a:pt x="715" y="646"/>
                    <a:pt x="716" y="645"/>
                  </a:cubicBezTo>
                  <a:cubicBezTo>
                    <a:pt x="719" y="641"/>
                    <a:pt x="722" y="637"/>
                    <a:pt x="725" y="632"/>
                  </a:cubicBezTo>
                  <a:cubicBezTo>
                    <a:pt x="732" y="624"/>
                    <a:pt x="737" y="615"/>
                    <a:pt x="742" y="606"/>
                  </a:cubicBezTo>
                  <a:cubicBezTo>
                    <a:pt x="744" y="605"/>
                    <a:pt x="744" y="603"/>
                    <a:pt x="745" y="601"/>
                  </a:cubicBezTo>
                  <a:cubicBezTo>
                    <a:pt x="747" y="599"/>
                    <a:pt x="748" y="596"/>
                    <a:pt x="749" y="594"/>
                  </a:cubicBezTo>
                  <a:cubicBezTo>
                    <a:pt x="752" y="589"/>
                    <a:pt x="755" y="584"/>
                    <a:pt x="757" y="578"/>
                  </a:cubicBezTo>
                  <a:cubicBezTo>
                    <a:pt x="758" y="578"/>
                    <a:pt x="758" y="577"/>
                    <a:pt x="758" y="577"/>
                  </a:cubicBezTo>
                  <a:cubicBezTo>
                    <a:pt x="760" y="573"/>
                    <a:pt x="762" y="569"/>
                    <a:pt x="764" y="564"/>
                  </a:cubicBezTo>
                  <a:cubicBezTo>
                    <a:pt x="766" y="560"/>
                    <a:pt x="768" y="556"/>
                    <a:pt x="769" y="552"/>
                  </a:cubicBezTo>
                  <a:cubicBezTo>
                    <a:pt x="773" y="542"/>
                    <a:pt x="777" y="532"/>
                    <a:pt x="779" y="521"/>
                  </a:cubicBezTo>
                  <a:cubicBezTo>
                    <a:pt x="781" y="518"/>
                    <a:pt x="782" y="513"/>
                    <a:pt x="782" y="509"/>
                  </a:cubicBezTo>
                  <a:cubicBezTo>
                    <a:pt x="785" y="501"/>
                    <a:pt x="787" y="493"/>
                    <a:pt x="788" y="484"/>
                  </a:cubicBezTo>
                  <a:cubicBezTo>
                    <a:pt x="789" y="479"/>
                    <a:pt x="790" y="473"/>
                    <a:pt x="791" y="468"/>
                  </a:cubicBezTo>
                  <a:cubicBezTo>
                    <a:pt x="791" y="464"/>
                    <a:pt x="792" y="461"/>
                    <a:pt x="792" y="457"/>
                  </a:cubicBezTo>
                  <a:cubicBezTo>
                    <a:pt x="793" y="452"/>
                    <a:pt x="793" y="446"/>
                    <a:pt x="793" y="440"/>
                  </a:cubicBezTo>
                  <a:cubicBezTo>
                    <a:pt x="794" y="437"/>
                    <a:pt x="794" y="434"/>
                    <a:pt x="794" y="431"/>
                  </a:cubicBezTo>
                  <a:cubicBezTo>
                    <a:pt x="795" y="422"/>
                    <a:pt x="795" y="412"/>
                    <a:pt x="794" y="403"/>
                  </a:cubicBezTo>
                  <a:cubicBezTo>
                    <a:pt x="794" y="400"/>
                    <a:pt x="794" y="398"/>
                    <a:pt x="793" y="396"/>
                  </a:cubicBezTo>
                  <a:cubicBezTo>
                    <a:pt x="794" y="393"/>
                    <a:pt x="794" y="390"/>
                    <a:pt x="793" y="387"/>
                  </a:cubicBezTo>
                  <a:cubicBezTo>
                    <a:pt x="793" y="382"/>
                    <a:pt x="792" y="377"/>
                    <a:pt x="792" y="373"/>
                  </a:cubicBezTo>
                  <a:cubicBezTo>
                    <a:pt x="791" y="367"/>
                    <a:pt x="791" y="361"/>
                    <a:pt x="789" y="356"/>
                  </a:cubicBezTo>
                  <a:cubicBezTo>
                    <a:pt x="788" y="347"/>
                    <a:pt x="786" y="339"/>
                    <a:pt x="784" y="330"/>
                  </a:cubicBezTo>
                  <a:cubicBezTo>
                    <a:pt x="783" y="325"/>
                    <a:pt x="782" y="320"/>
                    <a:pt x="780" y="316"/>
                  </a:cubicBezTo>
                  <a:cubicBezTo>
                    <a:pt x="779" y="311"/>
                    <a:pt x="777" y="306"/>
                    <a:pt x="776" y="302"/>
                  </a:cubicBezTo>
                  <a:cubicBezTo>
                    <a:pt x="775" y="299"/>
                    <a:pt x="774" y="296"/>
                    <a:pt x="773" y="293"/>
                  </a:cubicBezTo>
                  <a:cubicBezTo>
                    <a:pt x="772" y="291"/>
                    <a:pt x="772" y="290"/>
                    <a:pt x="771" y="289"/>
                  </a:cubicBezTo>
                  <a:cubicBezTo>
                    <a:pt x="770" y="285"/>
                    <a:pt x="769" y="280"/>
                    <a:pt x="766" y="276"/>
                  </a:cubicBezTo>
                  <a:cubicBezTo>
                    <a:pt x="763" y="266"/>
                    <a:pt x="758" y="257"/>
                    <a:pt x="753" y="248"/>
                  </a:cubicBezTo>
                  <a:cubicBezTo>
                    <a:pt x="749" y="238"/>
                    <a:pt x="744" y="230"/>
                    <a:pt x="738" y="221"/>
                  </a:cubicBezTo>
                  <a:cubicBezTo>
                    <a:pt x="736" y="216"/>
                    <a:pt x="733" y="212"/>
                    <a:pt x="729" y="208"/>
                  </a:cubicBezTo>
                  <a:cubicBezTo>
                    <a:pt x="729" y="207"/>
                    <a:pt x="729" y="207"/>
                    <a:pt x="728" y="206"/>
                  </a:cubicBezTo>
                  <a:cubicBezTo>
                    <a:pt x="726" y="202"/>
                    <a:pt x="723" y="198"/>
                    <a:pt x="720" y="194"/>
                  </a:cubicBezTo>
                  <a:cubicBezTo>
                    <a:pt x="712" y="183"/>
                    <a:pt x="704" y="173"/>
                    <a:pt x="695" y="164"/>
                  </a:cubicBezTo>
                  <a:cubicBezTo>
                    <a:pt x="694" y="162"/>
                    <a:pt x="692" y="161"/>
                    <a:pt x="690" y="159"/>
                  </a:cubicBezTo>
                  <a:cubicBezTo>
                    <a:pt x="687" y="156"/>
                    <a:pt x="684" y="153"/>
                    <a:pt x="681" y="150"/>
                  </a:cubicBezTo>
                  <a:cubicBezTo>
                    <a:pt x="680" y="148"/>
                    <a:pt x="678" y="147"/>
                    <a:pt x="676" y="146"/>
                  </a:cubicBezTo>
                  <a:cubicBezTo>
                    <a:pt x="663" y="133"/>
                    <a:pt x="649" y="122"/>
                    <a:pt x="634" y="112"/>
                  </a:cubicBezTo>
                  <a:cubicBezTo>
                    <a:pt x="633" y="111"/>
                    <a:pt x="633" y="110"/>
                    <a:pt x="631" y="110"/>
                  </a:cubicBezTo>
                  <a:cubicBezTo>
                    <a:pt x="628" y="107"/>
                    <a:pt x="624" y="105"/>
                    <a:pt x="620" y="102"/>
                  </a:cubicBezTo>
                  <a:cubicBezTo>
                    <a:pt x="612" y="97"/>
                    <a:pt x="603" y="92"/>
                    <a:pt x="593" y="87"/>
                  </a:cubicBezTo>
                  <a:cubicBezTo>
                    <a:pt x="584" y="82"/>
                    <a:pt x="575" y="78"/>
                    <a:pt x="565" y="74"/>
                  </a:cubicBezTo>
                  <a:cubicBezTo>
                    <a:pt x="561" y="72"/>
                    <a:pt x="557" y="70"/>
                    <a:pt x="552" y="69"/>
                  </a:cubicBezTo>
                  <a:cubicBezTo>
                    <a:pt x="551" y="68"/>
                    <a:pt x="550" y="68"/>
                    <a:pt x="549" y="68"/>
                  </a:cubicBezTo>
                  <a:cubicBezTo>
                    <a:pt x="545" y="67"/>
                    <a:pt x="542" y="65"/>
                    <a:pt x="539" y="64"/>
                  </a:cubicBezTo>
                  <a:cubicBezTo>
                    <a:pt x="534" y="62"/>
                    <a:pt x="528" y="60"/>
                    <a:pt x="523" y="59"/>
                  </a:cubicBezTo>
                  <a:cubicBezTo>
                    <a:pt x="519" y="58"/>
                    <a:pt x="514" y="57"/>
                    <a:pt x="510" y="56"/>
                  </a:cubicBezTo>
                  <a:cubicBezTo>
                    <a:pt x="500" y="53"/>
                    <a:pt x="491" y="51"/>
                    <a:pt x="481" y="50"/>
                  </a:cubicBezTo>
                  <a:cubicBezTo>
                    <a:pt x="477" y="49"/>
                    <a:pt x="474" y="49"/>
                    <a:pt x="470" y="49"/>
                  </a:cubicBezTo>
                  <a:cubicBezTo>
                    <a:pt x="467" y="48"/>
                    <a:pt x="463" y="47"/>
                    <a:pt x="460" y="47"/>
                  </a:cubicBezTo>
                  <a:cubicBezTo>
                    <a:pt x="453" y="46"/>
                    <a:pt x="447" y="46"/>
                    <a:pt x="440" y="46"/>
                  </a:cubicBezTo>
                  <a:cubicBezTo>
                    <a:pt x="436" y="46"/>
                    <a:pt x="431" y="46"/>
                    <a:pt x="426" y="46"/>
                  </a:cubicBezTo>
                  <a:cubicBezTo>
                    <a:pt x="422" y="45"/>
                    <a:pt x="418" y="45"/>
                    <a:pt x="414" y="46"/>
                  </a:cubicBezTo>
                  <a:cubicBezTo>
                    <a:pt x="411" y="46"/>
                    <a:pt x="408" y="46"/>
                    <a:pt x="404" y="46"/>
                  </a:cubicBezTo>
                  <a:cubicBezTo>
                    <a:pt x="398" y="46"/>
                    <a:pt x="392" y="46"/>
                    <a:pt x="386" y="47"/>
                  </a:cubicBezTo>
                  <a:cubicBezTo>
                    <a:pt x="381" y="48"/>
                    <a:pt x="376" y="48"/>
                    <a:pt x="371" y="49"/>
                  </a:cubicBezTo>
                  <a:cubicBezTo>
                    <a:pt x="367" y="49"/>
                    <a:pt x="363" y="50"/>
                    <a:pt x="359" y="51"/>
                  </a:cubicBezTo>
                  <a:cubicBezTo>
                    <a:pt x="349" y="52"/>
                    <a:pt x="338" y="55"/>
                    <a:pt x="328" y="58"/>
                  </a:cubicBezTo>
                  <a:cubicBezTo>
                    <a:pt x="324" y="59"/>
                    <a:pt x="320" y="60"/>
                    <a:pt x="316" y="61"/>
                  </a:cubicBezTo>
                  <a:cubicBezTo>
                    <a:pt x="307" y="63"/>
                    <a:pt x="298" y="67"/>
                    <a:pt x="289" y="71"/>
                  </a:cubicBezTo>
                  <a:cubicBezTo>
                    <a:pt x="284" y="72"/>
                    <a:pt x="280" y="74"/>
                    <a:pt x="276" y="76"/>
                  </a:cubicBezTo>
                  <a:cubicBezTo>
                    <a:pt x="266" y="79"/>
                    <a:pt x="257" y="84"/>
                    <a:pt x="248" y="89"/>
                  </a:cubicBezTo>
                  <a:cubicBezTo>
                    <a:pt x="244" y="91"/>
                    <a:pt x="241" y="93"/>
                    <a:pt x="237" y="95"/>
                  </a:cubicBezTo>
                  <a:cubicBezTo>
                    <a:pt x="236" y="95"/>
                    <a:pt x="235" y="96"/>
                    <a:pt x="234" y="97"/>
                  </a:cubicBezTo>
                  <a:cubicBezTo>
                    <a:pt x="230" y="99"/>
                    <a:pt x="225" y="102"/>
                    <a:pt x="221" y="105"/>
                  </a:cubicBezTo>
                  <a:cubicBezTo>
                    <a:pt x="218" y="107"/>
                    <a:pt x="216" y="108"/>
                    <a:pt x="214" y="110"/>
                  </a:cubicBezTo>
                  <a:cubicBezTo>
                    <a:pt x="211" y="111"/>
                    <a:pt x="208" y="113"/>
                    <a:pt x="206" y="115"/>
                  </a:cubicBezTo>
                  <a:cubicBezTo>
                    <a:pt x="202" y="118"/>
                    <a:pt x="198" y="120"/>
                    <a:pt x="195" y="124"/>
                  </a:cubicBezTo>
                  <a:cubicBezTo>
                    <a:pt x="194" y="124"/>
                    <a:pt x="193" y="125"/>
                    <a:pt x="192" y="126"/>
                  </a:cubicBezTo>
                  <a:cubicBezTo>
                    <a:pt x="181" y="134"/>
                    <a:pt x="170" y="144"/>
                    <a:pt x="160" y="155"/>
                  </a:cubicBezTo>
                  <a:cubicBezTo>
                    <a:pt x="152" y="162"/>
                    <a:pt x="144" y="170"/>
                    <a:pt x="138" y="179"/>
                  </a:cubicBezTo>
                  <a:cubicBezTo>
                    <a:pt x="134" y="183"/>
                    <a:pt x="130" y="187"/>
                    <a:pt x="127" y="193"/>
                  </a:cubicBezTo>
                  <a:cubicBezTo>
                    <a:pt x="126" y="194"/>
                    <a:pt x="125" y="194"/>
                    <a:pt x="124" y="196"/>
                  </a:cubicBezTo>
                  <a:cubicBezTo>
                    <a:pt x="121" y="200"/>
                    <a:pt x="118" y="205"/>
                    <a:pt x="115" y="209"/>
                  </a:cubicBezTo>
                  <a:cubicBezTo>
                    <a:pt x="109" y="217"/>
                    <a:pt x="104" y="225"/>
                    <a:pt x="100" y="234"/>
                  </a:cubicBezTo>
                  <a:cubicBezTo>
                    <a:pt x="98" y="236"/>
                    <a:pt x="97" y="238"/>
                    <a:pt x="96" y="241"/>
                  </a:cubicBezTo>
                  <a:cubicBezTo>
                    <a:pt x="94" y="243"/>
                    <a:pt x="93" y="245"/>
                    <a:pt x="92" y="248"/>
                  </a:cubicBezTo>
                  <a:cubicBezTo>
                    <a:pt x="89" y="252"/>
                    <a:pt x="88" y="256"/>
                    <a:pt x="86" y="261"/>
                  </a:cubicBezTo>
                  <a:cubicBezTo>
                    <a:pt x="81" y="270"/>
                    <a:pt x="77" y="279"/>
                    <a:pt x="74" y="289"/>
                  </a:cubicBezTo>
                  <a:cubicBezTo>
                    <a:pt x="72" y="293"/>
                    <a:pt x="70" y="298"/>
                    <a:pt x="69" y="303"/>
                  </a:cubicBezTo>
                  <a:cubicBezTo>
                    <a:pt x="68" y="303"/>
                    <a:pt x="68" y="304"/>
                    <a:pt x="68" y="305"/>
                  </a:cubicBezTo>
                  <a:cubicBezTo>
                    <a:pt x="67" y="308"/>
                    <a:pt x="66" y="311"/>
                    <a:pt x="66" y="315"/>
                  </a:cubicBezTo>
                  <a:cubicBezTo>
                    <a:pt x="64" y="319"/>
                    <a:pt x="63" y="323"/>
                    <a:pt x="62" y="328"/>
                  </a:cubicBezTo>
                  <a:cubicBezTo>
                    <a:pt x="60" y="334"/>
                    <a:pt x="59" y="340"/>
                    <a:pt x="58" y="347"/>
                  </a:cubicBezTo>
                  <a:cubicBezTo>
                    <a:pt x="57" y="349"/>
                    <a:pt x="57" y="352"/>
                    <a:pt x="57" y="354"/>
                  </a:cubicBezTo>
                  <a:cubicBezTo>
                    <a:pt x="54" y="365"/>
                    <a:pt x="53" y="376"/>
                    <a:pt x="53" y="387"/>
                  </a:cubicBezTo>
                  <a:cubicBezTo>
                    <a:pt x="51" y="390"/>
                    <a:pt x="52" y="393"/>
                    <a:pt x="52" y="3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EECB0EBC-14E3-405C-80EA-1FE038AF9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88" y="1797051"/>
              <a:ext cx="2281237" cy="2286000"/>
            </a:xfrm>
            <a:custGeom>
              <a:avLst/>
              <a:gdLst>
                <a:gd name="T0" fmla="*/ 251 w 604"/>
                <a:gd name="T1" fmla="*/ 604 h 605"/>
                <a:gd name="T2" fmla="*/ 224 w 604"/>
                <a:gd name="T3" fmla="*/ 604 h 605"/>
                <a:gd name="T4" fmla="*/ 209 w 604"/>
                <a:gd name="T5" fmla="*/ 601 h 605"/>
                <a:gd name="T6" fmla="*/ 209 w 604"/>
                <a:gd name="T7" fmla="*/ 396 h 605"/>
                <a:gd name="T8" fmla="*/ 183 w 604"/>
                <a:gd name="T9" fmla="*/ 395 h 605"/>
                <a:gd name="T10" fmla="*/ 156 w 604"/>
                <a:gd name="T11" fmla="*/ 395 h 605"/>
                <a:gd name="T12" fmla="*/ 128 w 604"/>
                <a:gd name="T13" fmla="*/ 395 h 605"/>
                <a:gd name="T14" fmla="*/ 101 w 604"/>
                <a:gd name="T15" fmla="*/ 395 h 605"/>
                <a:gd name="T16" fmla="*/ 73 w 604"/>
                <a:gd name="T17" fmla="*/ 395 h 605"/>
                <a:gd name="T18" fmla="*/ 46 w 604"/>
                <a:gd name="T19" fmla="*/ 395 h 605"/>
                <a:gd name="T20" fmla="*/ 18 w 604"/>
                <a:gd name="T21" fmla="*/ 395 h 605"/>
                <a:gd name="T22" fmla="*/ 0 w 604"/>
                <a:gd name="T23" fmla="*/ 395 h 605"/>
                <a:gd name="T24" fmla="*/ 0 w 604"/>
                <a:gd name="T25" fmla="*/ 214 h 605"/>
                <a:gd name="T26" fmla="*/ 204 w 604"/>
                <a:gd name="T27" fmla="*/ 209 h 605"/>
                <a:gd name="T28" fmla="*/ 209 w 604"/>
                <a:gd name="T29" fmla="*/ 197 h 605"/>
                <a:gd name="T30" fmla="*/ 209 w 604"/>
                <a:gd name="T31" fmla="*/ 0 h 605"/>
                <a:gd name="T32" fmla="*/ 215 w 604"/>
                <a:gd name="T33" fmla="*/ 0 h 605"/>
                <a:gd name="T34" fmla="*/ 395 w 604"/>
                <a:gd name="T35" fmla="*/ 5 h 605"/>
                <a:gd name="T36" fmla="*/ 395 w 604"/>
                <a:gd name="T37" fmla="*/ 209 h 605"/>
                <a:gd name="T38" fmla="*/ 599 w 604"/>
                <a:gd name="T39" fmla="*/ 209 h 605"/>
                <a:gd name="T40" fmla="*/ 604 w 604"/>
                <a:gd name="T41" fmla="*/ 394 h 605"/>
                <a:gd name="T42" fmla="*/ 581 w 604"/>
                <a:gd name="T43" fmla="*/ 395 h 605"/>
                <a:gd name="T44" fmla="*/ 553 w 604"/>
                <a:gd name="T45" fmla="*/ 395 h 605"/>
                <a:gd name="T46" fmla="*/ 526 w 604"/>
                <a:gd name="T47" fmla="*/ 395 h 605"/>
                <a:gd name="T48" fmla="*/ 498 w 604"/>
                <a:gd name="T49" fmla="*/ 395 h 605"/>
                <a:gd name="T50" fmla="*/ 471 w 604"/>
                <a:gd name="T51" fmla="*/ 395 h 605"/>
                <a:gd name="T52" fmla="*/ 443 w 604"/>
                <a:gd name="T53" fmla="*/ 395 h 605"/>
                <a:gd name="T54" fmla="*/ 416 w 604"/>
                <a:gd name="T55" fmla="*/ 395 h 605"/>
                <a:gd name="T56" fmla="*/ 395 w 604"/>
                <a:gd name="T57" fmla="*/ 396 h 605"/>
                <a:gd name="T58" fmla="*/ 395 w 604"/>
                <a:gd name="T59" fmla="*/ 600 h 605"/>
                <a:gd name="T60" fmla="*/ 375 w 604"/>
                <a:gd name="T61" fmla="*/ 604 h 605"/>
                <a:gd name="T62" fmla="*/ 348 w 604"/>
                <a:gd name="T63" fmla="*/ 604 h 605"/>
                <a:gd name="T64" fmla="*/ 320 w 604"/>
                <a:gd name="T65" fmla="*/ 604 h 605"/>
                <a:gd name="T66" fmla="*/ 293 w 604"/>
                <a:gd name="T67" fmla="*/ 604 h 605"/>
                <a:gd name="T68" fmla="*/ 265 w 604"/>
                <a:gd name="T69" fmla="*/ 60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605">
                  <a:moveTo>
                    <a:pt x="265" y="604"/>
                  </a:moveTo>
                  <a:cubicBezTo>
                    <a:pt x="260" y="604"/>
                    <a:pt x="256" y="604"/>
                    <a:pt x="251" y="604"/>
                  </a:cubicBezTo>
                  <a:cubicBezTo>
                    <a:pt x="247" y="604"/>
                    <a:pt x="242" y="604"/>
                    <a:pt x="237" y="604"/>
                  </a:cubicBezTo>
                  <a:cubicBezTo>
                    <a:pt x="233" y="604"/>
                    <a:pt x="228" y="604"/>
                    <a:pt x="224" y="604"/>
                  </a:cubicBezTo>
                  <a:cubicBezTo>
                    <a:pt x="219" y="604"/>
                    <a:pt x="214" y="604"/>
                    <a:pt x="210" y="604"/>
                  </a:cubicBezTo>
                  <a:cubicBezTo>
                    <a:pt x="209" y="603"/>
                    <a:pt x="209" y="602"/>
                    <a:pt x="209" y="601"/>
                  </a:cubicBezTo>
                  <a:cubicBezTo>
                    <a:pt x="209" y="537"/>
                    <a:pt x="209" y="473"/>
                    <a:pt x="209" y="409"/>
                  </a:cubicBezTo>
                  <a:cubicBezTo>
                    <a:pt x="209" y="405"/>
                    <a:pt x="209" y="401"/>
                    <a:pt x="209" y="396"/>
                  </a:cubicBezTo>
                  <a:cubicBezTo>
                    <a:pt x="204" y="394"/>
                    <a:pt x="200" y="395"/>
                    <a:pt x="195" y="395"/>
                  </a:cubicBezTo>
                  <a:cubicBezTo>
                    <a:pt x="191" y="395"/>
                    <a:pt x="187" y="395"/>
                    <a:pt x="183" y="395"/>
                  </a:cubicBezTo>
                  <a:cubicBezTo>
                    <a:pt x="178" y="395"/>
                    <a:pt x="173" y="395"/>
                    <a:pt x="168" y="395"/>
                  </a:cubicBezTo>
                  <a:cubicBezTo>
                    <a:pt x="164" y="395"/>
                    <a:pt x="160" y="395"/>
                    <a:pt x="156" y="395"/>
                  </a:cubicBezTo>
                  <a:cubicBezTo>
                    <a:pt x="151" y="395"/>
                    <a:pt x="145" y="395"/>
                    <a:pt x="140" y="395"/>
                  </a:cubicBezTo>
                  <a:cubicBezTo>
                    <a:pt x="136" y="395"/>
                    <a:pt x="132" y="395"/>
                    <a:pt x="128" y="395"/>
                  </a:cubicBezTo>
                  <a:cubicBezTo>
                    <a:pt x="123" y="395"/>
                    <a:pt x="118" y="395"/>
                    <a:pt x="113" y="395"/>
                  </a:cubicBezTo>
                  <a:cubicBezTo>
                    <a:pt x="109" y="395"/>
                    <a:pt x="105" y="395"/>
                    <a:pt x="101" y="395"/>
                  </a:cubicBezTo>
                  <a:cubicBezTo>
                    <a:pt x="95" y="395"/>
                    <a:pt x="90" y="395"/>
                    <a:pt x="85" y="395"/>
                  </a:cubicBezTo>
                  <a:cubicBezTo>
                    <a:pt x="81" y="395"/>
                    <a:pt x="77" y="395"/>
                    <a:pt x="73" y="395"/>
                  </a:cubicBezTo>
                  <a:cubicBezTo>
                    <a:pt x="68" y="395"/>
                    <a:pt x="63" y="395"/>
                    <a:pt x="57" y="395"/>
                  </a:cubicBezTo>
                  <a:cubicBezTo>
                    <a:pt x="54" y="395"/>
                    <a:pt x="50" y="395"/>
                    <a:pt x="46" y="395"/>
                  </a:cubicBezTo>
                  <a:cubicBezTo>
                    <a:pt x="40" y="395"/>
                    <a:pt x="35" y="395"/>
                    <a:pt x="30" y="395"/>
                  </a:cubicBezTo>
                  <a:cubicBezTo>
                    <a:pt x="26" y="395"/>
                    <a:pt x="22" y="395"/>
                    <a:pt x="18" y="395"/>
                  </a:cubicBezTo>
                  <a:cubicBezTo>
                    <a:pt x="13" y="395"/>
                    <a:pt x="8" y="395"/>
                    <a:pt x="2" y="395"/>
                  </a:cubicBezTo>
                  <a:cubicBezTo>
                    <a:pt x="2" y="395"/>
                    <a:pt x="1" y="395"/>
                    <a:pt x="0" y="395"/>
                  </a:cubicBezTo>
                  <a:cubicBezTo>
                    <a:pt x="0" y="354"/>
                    <a:pt x="0" y="312"/>
                    <a:pt x="0" y="271"/>
                  </a:cubicBezTo>
                  <a:cubicBezTo>
                    <a:pt x="0" y="252"/>
                    <a:pt x="0" y="233"/>
                    <a:pt x="0" y="214"/>
                  </a:cubicBezTo>
                  <a:cubicBezTo>
                    <a:pt x="0" y="210"/>
                    <a:pt x="0" y="209"/>
                    <a:pt x="5" y="209"/>
                  </a:cubicBezTo>
                  <a:cubicBezTo>
                    <a:pt x="71" y="209"/>
                    <a:pt x="137" y="209"/>
                    <a:pt x="204" y="209"/>
                  </a:cubicBezTo>
                  <a:cubicBezTo>
                    <a:pt x="206" y="209"/>
                    <a:pt x="207" y="210"/>
                    <a:pt x="209" y="208"/>
                  </a:cubicBezTo>
                  <a:cubicBezTo>
                    <a:pt x="209" y="204"/>
                    <a:pt x="209" y="201"/>
                    <a:pt x="209" y="197"/>
                  </a:cubicBezTo>
                  <a:cubicBezTo>
                    <a:pt x="209" y="151"/>
                    <a:pt x="209" y="105"/>
                    <a:pt x="209" y="59"/>
                  </a:cubicBezTo>
                  <a:cubicBezTo>
                    <a:pt x="209" y="40"/>
                    <a:pt x="209" y="20"/>
                    <a:pt x="209" y="0"/>
                  </a:cubicBezTo>
                  <a:cubicBezTo>
                    <a:pt x="209" y="0"/>
                    <a:pt x="210" y="0"/>
                    <a:pt x="210" y="0"/>
                  </a:cubicBezTo>
                  <a:cubicBezTo>
                    <a:pt x="211" y="1"/>
                    <a:pt x="213" y="0"/>
                    <a:pt x="215" y="0"/>
                  </a:cubicBezTo>
                  <a:cubicBezTo>
                    <a:pt x="273" y="0"/>
                    <a:pt x="331" y="0"/>
                    <a:pt x="389" y="0"/>
                  </a:cubicBezTo>
                  <a:cubicBezTo>
                    <a:pt x="393" y="0"/>
                    <a:pt x="395" y="1"/>
                    <a:pt x="395" y="5"/>
                  </a:cubicBezTo>
                  <a:cubicBezTo>
                    <a:pt x="394" y="72"/>
                    <a:pt x="394" y="138"/>
                    <a:pt x="394" y="205"/>
                  </a:cubicBezTo>
                  <a:cubicBezTo>
                    <a:pt x="394" y="206"/>
                    <a:pt x="394" y="208"/>
                    <a:pt x="395" y="209"/>
                  </a:cubicBezTo>
                  <a:cubicBezTo>
                    <a:pt x="446" y="209"/>
                    <a:pt x="497" y="209"/>
                    <a:pt x="549" y="209"/>
                  </a:cubicBezTo>
                  <a:cubicBezTo>
                    <a:pt x="565" y="209"/>
                    <a:pt x="582" y="209"/>
                    <a:pt x="599" y="209"/>
                  </a:cubicBezTo>
                  <a:cubicBezTo>
                    <a:pt x="603" y="209"/>
                    <a:pt x="604" y="210"/>
                    <a:pt x="604" y="214"/>
                  </a:cubicBezTo>
                  <a:cubicBezTo>
                    <a:pt x="604" y="274"/>
                    <a:pt x="604" y="334"/>
                    <a:pt x="604" y="394"/>
                  </a:cubicBezTo>
                  <a:cubicBezTo>
                    <a:pt x="601" y="396"/>
                    <a:pt x="599" y="394"/>
                    <a:pt x="596" y="395"/>
                  </a:cubicBezTo>
                  <a:cubicBezTo>
                    <a:pt x="591" y="395"/>
                    <a:pt x="586" y="395"/>
                    <a:pt x="581" y="395"/>
                  </a:cubicBezTo>
                  <a:cubicBezTo>
                    <a:pt x="577" y="395"/>
                    <a:pt x="573" y="395"/>
                    <a:pt x="569" y="395"/>
                  </a:cubicBezTo>
                  <a:cubicBezTo>
                    <a:pt x="564" y="395"/>
                    <a:pt x="558" y="395"/>
                    <a:pt x="553" y="395"/>
                  </a:cubicBezTo>
                  <a:cubicBezTo>
                    <a:pt x="549" y="395"/>
                    <a:pt x="545" y="395"/>
                    <a:pt x="541" y="395"/>
                  </a:cubicBezTo>
                  <a:cubicBezTo>
                    <a:pt x="536" y="395"/>
                    <a:pt x="531" y="395"/>
                    <a:pt x="526" y="395"/>
                  </a:cubicBezTo>
                  <a:cubicBezTo>
                    <a:pt x="522" y="395"/>
                    <a:pt x="518" y="395"/>
                    <a:pt x="514" y="395"/>
                  </a:cubicBezTo>
                  <a:cubicBezTo>
                    <a:pt x="509" y="395"/>
                    <a:pt x="503" y="395"/>
                    <a:pt x="498" y="395"/>
                  </a:cubicBezTo>
                  <a:cubicBezTo>
                    <a:pt x="494" y="395"/>
                    <a:pt x="490" y="395"/>
                    <a:pt x="486" y="395"/>
                  </a:cubicBezTo>
                  <a:cubicBezTo>
                    <a:pt x="481" y="395"/>
                    <a:pt x="476" y="395"/>
                    <a:pt x="471" y="395"/>
                  </a:cubicBezTo>
                  <a:cubicBezTo>
                    <a:pt x="467" y="395"/>
                    <a:pt x="463" y="395"/>
                    <a:pt x="459" y="395"/>
                  </a:cubicBezTo>
                  <a:cubicBezTo>
                    <a:pt x="453" y="395"/>
                    <a:pt x="448" y="395"/>
                    <a:pt x="443" y="395"/>
                  </a:cubicBezTo>
                  <a:cubicBezTo>
                    <a:pt x="439" y="395"/>
                    <a:pt x="435" y="395"/>
                    <a:pt x="431" y="395"/>
                  </a:cubicBezTo>
                  <a:cubicBezTo>
                    <a:pt x="426" y="395"/>
                    <a:pt x="421" y="395"/>
                    <a:pt x="416" y="395"/>
                  </a:cubicBezTo>
                  <a:cubicBezTo>
                    <a:pt x="412" y="395"/>
                    <a:pt x="408" y="395"/>
                    <a:pt x="404" y="395"/>
                  </a:cubicBezTo>
                  <a:cubicBezTo>
                    <a:pt x="401" y="395"/>
                    <a:pt x="397" y="394"/>
                    <a:pt x="395" y="396"/>
                  </a:cubicBezTo>
                  <a:cubicBezTo>
                    <a:pt x="395" y="421"/>
                    <a:pt x="395" y="446"/>
                    <a:pt x="395" y="471"/>
                  </a:cubicBezTo>
                  <a:cubicBezTo>
                    <a:pt x="395" y="514"/>
                    <a:pt x="394" y="557"/>
                    <a:pt x="395" y="600"/>
                  </a:cubicBezTo>
                  <a:cubicBezTo>
                    <a:pt x="395" y="605"/>
                    <a:pt x="391" y="603"/>
                    <a:pt x="389" y="604"/>
                  </a:cubicBezTo>
                  <a:cubicBezTo>
                    <a:pt x="384" y="604"/>
                    <a:pt x="380" y="604"/>
                    <a:pt x="375" y="604"/>
                  </a:cubicBezTo>
                  <a:cubicBezTo>
                    <a:pt x="371" y="604"/>
                    <a:pt x="366" y="604"/>
                    <a:pt x="361" y="604"/>
                  </a:cubicBezTo>
                  <a:cubicBezTo>
                    <a:pt x="357" y="604"/>
                    <a:pt x="352" y="604"/>
                    <a:pt x="348" y="604"/>
                  </a:cubicBezTo>
                  <a:cubicBezTo>
                    <a:pt x="343" y="604"/>
                    <a:pt x="338" y="604"/>
                    <a:pt x="334" y="604"/>
                  </a:cubicBezTo>
                  <a:cubicBezTo>
                    <a:pt x="329" y="604"/>
                    <a:pt x="325" y="604"/>
                    <a:pt x="320" y="604"/>
                  </a:cubicBezTo>
                  <a:cubicBezTo>
                    <a:pt x="315" y="604"/>
                    <a:pt x="311" y="604"/>
                    <a:pt x="306" y="604"/>
                  </a:cubicBezTo>
                  <a:cubicBezTo>
                    <a:pt x="302" y="604"/>
                    <a:pt x="297" y="604"/>
                    <a:pt x="293" y="604"/>
                  </a:cubicBezTo>
                  <a:cubicBezTo>
                    <a:pt x="288" y="604"/>
                    <a:pt x="283" y="604"/>
                    <a:pt x="279" y="604"/>
                  </a:cubicBezTo>
                  <a:cubicBezTo>
                    <a:pt x="274" y="604"/>
                    <a:pt x="270" y="604"/>
                    <a:pt x="265" y="60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5415" y="266109"/>
            <a:ext cx="4939157" cy="69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6304070" y="2472142"/>
            <a:ext cx="2511000" cy="828890"/>
            <a:chOff x="5076057" y="1240057"/>
            <a:chExt cx="2137127" cy="4779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rgbClr val="6B6B6B"/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rgbClr val="6B6B6B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6363101" y="3682078"/>
            <a:ext cx="2511000" cy="828890"/>
            <a:chOff x="5076057" y="1240057"/>
            <a:chExt cx="2137127" cy="4779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rgbClr val="6B6B6B"/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rgbClr val="6B6B6B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298148" y="3682078"/>
            <a:ext cx="2511000" cy="828890"/>
            <a:chOff x="5076057" y="1240057"/>
            <a:chExt cx="2137127" cy="4779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6B6B6B"/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6B6B6B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258698" y="2472142"/>
            <a:ext cx="2511000" cy="828890"/>
            <a:chOff x="5076057" y="1240057"/>
            <a:chExt cx="2137127" cy="4779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6B6B6B"/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rgbClr val="6B6B6B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6B6B6B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298148" y="1484733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We Create</a:t>
            </a:r>
          </a:p>
          <a:p>
            <a:r>
              <a:rPr lang="en-US" altLang="ko-KR" dirty="0">
                <a:cs typeface="Arial" pitchFamily="34" charset="0"/>
              </a:rPr>
              <a:t>Professional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5892075" y="1336261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pPr algn="r"/>
            <a:r>
              <a:rPr lang="en-US" altLang="ko-KR" dirty="0"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dirty="0">
                <a:cs typeface="Arial" pitchFamily="34" charset="0"/>
              </a:rPr>
              <a:t>Professional Presentation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505470F-E634-4876-99BA-972A8541F1F0}"/>
              </a:ext>
            </a:extLst>
          </p:cNvPr>
          <p:cNvGrpSpPr/>
          <p:nvPr/>
        </p:nvGrpSpPr>
        <p:grpSpPr>
          <a:xfrm>
            <a:off x="2769698" y="1497375"/>
            <a:ext cx="3593403" cy="2512550"/>
            <a:chOff x="2769698" y="1497375"/>
            <a:chExt cx="3593403" cy="2512550"/>
          </a:xfrm>
        </p:grpSpPr>
        <p:cxnSp>
          <p:nvCxnSpPr>
            <p:cNvPr id="23" name="Conector recto de flecha 22"/>
            <p:cNvCxnSpPr>
              <a:stCxn id="13" idx="3"/>
            </p:cNvCxnSpPr>
            <p:nvPr/>
          </p:nvCxnSpPr>
          <p:spPr>
            <a:xfrm flipV="1">
              <a:off x="2769698" y="2232992"/>
              <a:ext cx="768003" cy="35456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/>
            <p:nvPr/>
          </p:nvCxnSpPr>
          <p:spPr>
            <a:xfrm>
              <a:off x="2861520" y="3760910"/>
              <a:ext cx="1139279" cy="24901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>
              <a:stCxn id="7" idx="1"/>
            </p:cNvCxnSpPr>
            <p:nvPr/>
          </p:nvCxnSpPr>
          <p:spPr>
            <a:xfrm flipH="1" flipV="1">
              <a:off x="4871399" y="3301033"/>
              <a:ext cx="1491702" cy="4964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/>
            <p:nvPr/>
          </p:nvCxnSpPr>
          <p:spPr>
            <a:xfrm flipH="1" flipV="1">
              <a:off x="4798607" y="1497375"/>
              <a:ext cx="1390800" cy="91326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eform 9">
            <a:extLst>
              <a:ext uri="{FF2B5EF4-FFF2-40B4-BE49-F238E27FC236}">
                <a16:creationId xmlns:a16="http://schemas.microsoft.com/office/drawing/2014/main" id="{FB992FAE-FBE7-4764-968C-65EB1336AA7D}"/>
              </a:ext>
            </a:extLst>
          </p:cNvPr>
          <p:cNvSpPr>
            <a:spLocks/>
          </p:cNvSpPr>
          <p:nvPr/>
        </p:nvSpPr>
        <p:spPr bwMode="auto">
          <a:xfrm>
            <a:off x="4943475" y="3195638"/>
            <a:ext cx="3175" cy="4763"/>
          </a:xfrm>
          <a:custGeom>
            <a:avLst/>
            <a:gdLst>
              <a:gd name="T0" fmla="*/ 0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ED74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EF6DAAD7-E3AA-46BA-A8D7-97A9E9D939BC}"/>
              </a:ext>
            </a:extLst>
          </p:cNvPr>
          <p:cNvGrpSpPr/>
          <p:nvPr/>
        </p:nvGrpSpPr>
        <p:grpSpPr>
          <a:xfrm rot="10800000">
            <a:off x="71237" y="-21293"/>
            <a:ext cx="9074067" cy="603807"/>
            <a:chOff x="-7697" y="279617"/>
            <a:chExt cx="9074067" cy="603807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0D1AB46B-4C47-40ED-938C-320CCE082771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43" name="Rectangle 5">
                <a:extLst>
                  <a:ext uri="{FF2B5EF4-FFF2-40B4-BE49-F238E27FC236}">
                    <a16:creationId xmlns:a16="http://schemas.microsoft.com/office/drawing/2014/main" id="{9FF8DDFE-8785-4400-B463-C8C8FCCE6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34F593FD-F92C-4884-92F0-A9874F683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E19D0F59-B8A5-4467-93D2-A475EE240C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5994"/>
            <a:ext cx="9144000" cy="576064"/>
          </a:xfrm>
        </p:spPr>
        <p:txBody>
          <a:bodyPr/>
          <a:lstStyle/>
          <a:p>
            <a:pPr marL="114300" indent="0" algn="ctr">
              <a:buNone/>
            </a:pPr>
            <a:r>
              <a:rPr lang="en-US" altLang="ko-KR" sz="3200" b="1" dirty="0">
                <a:solidFill>
                  <a:srgbClr val="C00000"/>
                </a:solidFill>
              </a:rPr>
              <a:t>Infographic Style</a:t>
            </a:r>
            <a:endParaRPr lang="ko-KR" alt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8762" y="1160830"/>
            <a:ext cx="4313238" cy="311150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rgbClr val="000000"/>
                </a:solidFill>
              </a:rPr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121830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Modern  PowerPoint  Presentation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284555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rgbClr val="8D8D8D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192113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Your Text Here</a:t>
            </a:r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6D93159-C764-48B4-BD80-9E6B5E1AA1D5}"/>
              </a:ext>
            </a:extLst>
          </p:cNvPr>
          <p:cNvGrpSpPr/>
          <p:nvPr/>
        </p:nvGrpSpPr>
        <p:grpSpPr>
          <a:xfrm>
            <a:off x="-7697" y="279617"/>
            <a:ext cx="9074067" cy="603807"/>
            <a:chOff x="-7697" y="279617"/>
            <a:chExt cx="9074067" cy="603807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9EF6B464-F598-43D8-B1D3-AF0A84CA591B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65D62E24-B9DA-48DD-A5A5-EB380AC31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E4EA54EF-79C0-4A99-A3B5-4070E0B09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54FBCEC1-179A-426F-86ED-82720F1D32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27AC5B69-E645-D926-2428-10D0ADC0962A}"/>
              </a:ext>
            </a:extLst>
          </p:cNvPr>
          <p:cNvGrpSpPr/>
          <p:nvPr/>
        </p:nvGrpSpPr>
        <p:grpSpPr>
          <a:xfrm>
            <a:off x="646112" y="1852613"/>
            <a:ext cx="3538538" cy="3095401"/>
            <a:chOff x="646112" y="1852613"/>
            <a:chExt cx="3538538" cy="3095401"/>
          </a:xfrm>
        </p:grpSpPr>
        <p:sp>
          <p:nvSpPr>
            <p:cNvPr id="7" name="Elipse 6"/>
            <p:cNvSpPr/>
            <p:nvPr/>
          </p:nvSpPr>
          <p:spPr>
            <a:xfrm>
              <a:off x="1763688" y="4500575"/>
              <a:ext cx="2376264" cy="4474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27696"/>
                </a:solidFill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E880EDA-517D-0689-C8E2-C1686F45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0" y="3602038"/>
              <a:ext cx="708025" cy="1301750"/>
            </a:xfrm>
            <a:custGeom>
              <a:avLst/>
              <a:gdLst>
                <a:gd name="T0" fmla="*/ 88 w 171"/>
                <a:gd name="T1" fmla="*/ 158 h 314"/>
                <a:gd name="T2" fmla="*/ 82 w 171"/>
                <a:gd name="T3" fmla="*/ 159 h 314"/>
                <a:gd name="T4" fmla="*/ 79 w 171"/>
                <a:gd name="T5" fmla="*/ 166 h 314"/>
                <a:gd name="T6" fmla="*/ 76 w 171"/>
                <a:gd name="T7" fmla="*/ 309 h 314"/>
                <a:gd name="T8" fmla="*/ 74 w 171"/>
                <a:gd name="T9" fmla="*/ 311 h 314"/>
                <a:gd name="T10" fmla="*/ 74 w 171"/>
                <a:gd name="T11" fmla="*/ 311 h 314"/>
                <a:gd name="T12" fmla="*/ 68 w 171"/>
                <a:gd name="T13" fmla="*/ 311 h 314"/>
                <a:gd name="T14" fmla="*/ 49 w 171"/>
                <a:gd name="T15" fmla="*/ 299 h 314"/>
                <a:gd name="T16" fmla="*/ 48 w 171"/>
                <a:gd name="T17" fmla="*/ 286 h 314"/>
                <a:gd name="T18" fmla="*/ 48 w 171"/>
                <a:gd name="T19" fmla="*/ 72 h 314"/>
                <a:gd name="T20" fmla="*/ 47 w 171"/>
                <a:gd name="T21" fmla="*/ 64 h 314"/>
                <a:gd name="T22" fmla="*/ 45 w 171"/>
                <a:gd name="T23" fmla="*/ 61 h 314"/>
                <a:gd name="T24" fmla="*/ 42 w 171"/>
                <a:gd name="T25" fmla="*/ 64 h 314"/>
                <a:gd name="T26" fmla="*/ 38 w 171"/>
                <a:gd name="T27" fmla="*/ 75 h 314"/>
                <a:gd name="T28" fmla="*/ 25 w 171"/>
                <a:gd name="T29" fmla="*/ 132 h 314"/>
                <a:gd name="T30" fmla="*/ 11 w 171"/>
                <a:gd name="T31" fmla="*/ 140 h 314"/>
                <a:gd name="T32" fmla="*/ 2 w 171"/>
                <a:gd name="T33" fmla="*/ 126 h 314"/>
                <a:gd name="T34" fmla="*/ 10 w 171"/>
                <a:gd name="T35" fmla="*/ 90 h 314"/>
                <a:gd name="T36" fmla="*/ 28 w 171"/>
                <a:gd name="T37" fmla="*/ 14 h 314"/>
                <a:gd name="T38" fmla="*/ 39 w 171"/>
                <a:gd name="T39" fmla="*/ 3 h 314"/>
                <a:gd name="T40" fmla="*/ 96 w 171"/>
                <a:gd name="T41" fmla="*/ 3 h 314"/>
                <a:gd name="T42" fmla="*/ 141 w 171"/>
                <a:gd name="T43" fmla="*/ 5 h 314"/>
                <a:gd name="T44" fmla="*/ 141 w 171"/>
                <a:gd name="T45" fmla="*/ 5 h 314"/>
                <a:gd name="T46" fmla="*/ 144 w 171"/>
                <a:gd name="T47" fmla="*/ 14 h 314"/>
                <a:gd name="T48" fmla="*/ 156 w 171"/>
                <a:gd name="T49" fmla="*/ 71 h 314"/>
                <a:gd name="T50" fmla="*/ 169 w 171"/>
                <a:gd name="T51" fmla="*/ 127 h 314"/>
                <a:gd name="T52" fmla="*/ 161 w 171"/>
                <a:gd name="T53" fmla="*/ 141 h 314"/>
                <a:gd name="T54" fmla="*/ 148 w 171"/>
                <a:gd name="T55" fmla="*/ 135 h 314"/>
                <a:gd name="T56" fmla="*/ 144 w 171"/>
                <a:gd name="T57" fmla="*/ 125 h 314"/>
                <a:gd name="T58" fmla="*/ 130 w 171"/>
                <a:gd name="T59" fmla="*/ 67 h 314"/>
                <a:gd name="T60" fmla="*/ 125 w 171"/>
                <a:gd name="T61" fmla="*/ 61 h 314"/>
                <a:gd name="T62" fmla="*/ 122 w 171"/>
                <a:gd name="T63" fmla="*/ 68 h 314"/>
                <a:gd name="T64" fmla="*/ 122 w 171"/>
                <a:gd name="T65" fmla="*/ 94 h 314"/>
                <a:gd name="T66" fmla="*/ 122 w 171"/>
                <a:gd name="T67" fmla="*/ 297 h 314"/>
                <a:gd name="T68" fmla="*/ 112 w 171"/>
                <a:gd name="T69" fmla="*/ 311 h 314"/>
                <a:gd name="T70" fmla="*/ 95 w 171"/>
                <a:gd name="T71" fmla="*/ 306 h 314"/>
                <a:gd name="T72" fmla="*/ 91 w 171"/>
                <a:gd name="T73" fmla="*/ 292 h 314"/>
                <a:gd name="T74" fmla="*/ 91 w 171"/>
                <a:gd name="T75" fmla="*/ 165 h 314"/>
                <a:gd name="T76" fmla="*/ 88 w 171"/>
                <a:gd name="T77" fmla="*/ 15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1" h="314">
                  <a:moveTo>
                    <a:pt x="88" y="158"/>
                  </a:moveTo>
                  <a:cubicBezTo>
                    <a:pt x="86" y="158"/>
                    <a:pt x="84" y="159"/>
                    <a:pt x="82" y="159"/>
                  </a:cubicBezTo>
                  <a:cubicBezTo>
                    <a:pt x="77" y="160"/>
                    <a:pt x="79" y="164"/>
                    <a:pt x="79" y="166"/>
                  </a:cubicBezTo>
                  <a:cubicBezTo>
                    <a:pt x="77" y="214"/>
                    <a:pt x="82" y="262"/>
                    <a:pt x="76" y="309"/>
                  </a:cubicBezTo>
                  <a:cubicBezTo>
                    <a:pt x="75" y="309"/>
                    <a:pt x="74" y="310"/>
                    <a:pt x="74" y="311"/>
                  </a:cubicBezTo>
                  <a:cubicBezTo>
                    <a:pt x="74" y="311"/>
                    <a:pt x="74" y="311"/>
                    <a:pt x="74" y="311"/>
                  </a:cubicBezTo>
                  <a:cubicBezTo>
                    <a:pt x="72" y="310"/>
                    <a:pt x="70" y="311"/>
                    <a:pt x="68" y="311"/>
                  </a:cubicBezTo>
                  <a:cubicBezTo>
                    <a:pt x="57" y="314"/>
                    <a:pt x="51" y="310"/>
                    <a:pt x="49" y="299"/>
                  </a:cubicBezTo>
                  <a:cubicBezTo>
                    <a:pt x="48" y="294"/>
                    <a:pt x="48" y="290"/>
                    <a:pt x="48" y="286"/>
                  </a:cubicBezTo>
                  <a:cubicBezTo>
                    <a:pt x="48" y="214"/>
                    <a:pt x="48" y="143"/>
                    <a:pt x="48" y="72"/>
                  </a:cubicBezTo>
                  <a:cubicBezTo>
                    <a:pt x="48" y="69"/>
                    <a:pt x="48" y="67"/>
                    <a:pt x="47" y="64"/>
                  </a:cubicBezTo>
                  <a:cubicBezTo>
                    <a:pt x="47" y="63"/>
                    <a:pt x="47" y="61"/>
                    <a:pt x="45" y="61"/>
                  </a:cubicBezTo>
                  <a:cubicBezTo>
                    <a:pt x="43" y="61"/>
                    <a:pt x="42" y="62"/>
                    <a:pt x="42" y="64"/>
                  </a:cubicBezTo>
                  <a:cubicBezTo>
                    <a:pt x="40" y="67"/>
                    <a:pt x="39" y="71"/>
                    <a:pt x="38" y="75"/>
                  </a:cubicBezTo>
                  <a:cubicBezTo>
                    <a:pt x="35" y="95"/>
                    <a:pt x="30" y="113"/>
                    <a:pt x="25" y="132"/>
                  </a:cubicBezTo>
                  <a:cubicBezTo>
                    <a:pt x="23" y="139"/>
                    <a:pt x="17" y="142"/>
                    <a:pt x="11" y="140"/>
                  </a:cubicBezTo>
                  <a:cubicBezTo>
                    <a:pt x="4" y="138"/>
                    <a:pt x="0" y="133"/>
                    <a:pt x="2" y="126"/>
                  </a:cubicBezTo>
                  <a:cubicBezTo>
                    <a:pt x="5" y="114"/>
                    <a:pt x="8" y="102"/>
                    <a:pt x="10" y="90"/>
                  </a:cubicBezTo>
                  <a:cubicBezTo>
                    <a:pt x="16" y="65"/>
                    <a:pt x="22" y="39"/>
                    <a:pt x="28" y="14"/>
                  </a:cubicBezTo>
                  <a:cubicBezTo>
                    <a:pt x="29" y="8"/>
                    <a:pt x="32" y="5"/>
                    <a:pt x="39" y="3"/>
                  </a:cubicBezTo>
                  <a:cubicBezTo>
                    <a:pt x="58" y="0"/>
                    <a:pt x="77" y="5"/>
                    <a:pt x="96" y="3"/>
                  </a:cubicBezTo>
                  <a:cubicBezTo>
                    <a:pt x="111" y="1"/>
                    <a:pt x="126" y="1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39" y="9"/>
                    <a:pt x="143" y="11"/>
                    <a:pt x="144" y="14"/>
                  </a:cubicBezTo>
                  <a:cubicBezTo>
                    <a:pt x="148" y="33"/>
                    <a:pt x="152" y="52"/>
                    <a:pt x="156" y="71"/>
                  </a:cubicBezTo>
                  <a:cubicBezTo>
                    <a:pt x="160" y="90"/>
                    <a:pt x="165" y="108"/>
                    <a:pt x="169" y="127"/>
                  </a:cubicBezTo>
                  <a:cubicBezTo>
                    <a:pt x="171" y="134"/>
                    <a:pt x="167" y="138"/>
                    <a:pt x="161" y="141"/>
                  </a:cubicBezTo>
                  <a:cubicBezTo>
                    <a:pt x="155" y="143"/>
                    <a:pt x="151" y="140"/>
                    <a:pt x="148" y="135"/>
                  </a:cubicBezTo>
                  <a:cubicBezTo>
                    <a:pt x="145" y="132"/>
                    <a:pt x="145" y="128"/>
                    <a:pt x="144" y="125"/>
                  </a:cubicBezTo>
                  <a:cubicBezTo>
                    <a:pt x="139" y="105"/>
                    <a:pt x="136" y="86"/>
                    <a:pt x="130" y="67"/>
                  </a:cubicBezTo>
                  <a:cubicBezTo>
                    <a:pt x="129" y="64"/>
                    <a:pt x="128" y="61"/>
                    <a:pt x="125" y="61"/>
                  </a:cubicBezTo>
                  <a:cubicBezTo>
                    <a:pt x="122" y="61"/>
                    <a:pt x="122" y="65"/>
                    <a:pt x="122" y="68"/>
                  </a:cubicBezTo>
                  <a:cubicBezTo>
                    <a:pt x="123" y="77"/>
                    <a:pt x="122" y="85"/>
                    <a:pt x="122" y="94"/>
                  </a:cubicBezTo>
                  <a:cubicBezTo>
                    <a:pt x="122" y="162"/>
                    <a:pt x="122" y="229"/>
                    <a:pt x="122" y="297"/>
                  </a:cubicBezTo>
                  <a:cubicBezTo>
                    <a:pt x="122" y="305"/>
                    <a:pt x="118" y="309"/>
                    <a:pt x="112" y="311"/>
                  </a:cubicBezTo>
                  <a:cubicBezTo>
                    <a:pt x="105" y="314"/>
                    <a:pt x="100" y="312"/>
                    <a:pt x="95" y="306"/>
                  </a:cubicBezTo>
                  <a:cubicBezTo>
                    <a:pt x="92" y="302"/>
                    <a:pt x="91" y="297"/>
                    <a:pt x="91" y="292"/>
                  </a:cubicBezTo>
                  <a:cubicBezTo>
                    <a:pt x="91" y="250"/>
                    <a:pt x="91" y="208"/>
                    <a:pt x="91" y="165"/>
                  </a:cubicBezTo>
                  <a:cubicBezTo>
                    <a:pt x="91" y="163"/>
                    <a:pt x="93" y="159"/>
                    <a:pt x="88" y="158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F6ABF67-E83D-3CF9-5EFB-C2B410B22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8" y="2055813"/>
              <a:ext cx="392113" cy="733425"/>
            </a:xfrm>
            <a:custGeom>
              <a:avLst/>
              <a:gdLst>
                <a:gd name="T0" fmla="*/ 49 w 95"/>
                <a:gd name="T1" fmla="*/ 89 h 177"/>
                <a:gd name="T2" fmla="*/ 46 w 95"/>
                <a:gd name="T3" fmla="*/ 89 h 177"/>
                <a:gd name="T4" fmla="*/ 42 w 95"/>
                <a:gd name="T5" fmla="*/ 97 h 177"/>
                <a:gd name="T6" fmla="*/ 42 w 95"/>
                <a:gd name="T7" fmla="*/ 167 h 177"/>
                <a:gd name="T8" fmla="*/ 35 w 95"/>
                <a:gd name="T9" fmla="*/ 176 h 177"/>
                <a:gd name="T10" fmla="*/ 27 w 95"/>
                <a:gd name="T11" fmla="*/ 167 h 177"/>
                <a:gd name="T12" fmla="*/ 27 w 95"/>
                <a:gd name="T13" fmla="*/ 160 h 177"/>
                <a:gd name="T14" fmla="*/ 27 w 95"/>
                <a:gd name="T15" fmla="*/ 45 h 177"/>
                <a:gd name="T16" fmla="*/ 27 w 95"/>
                <a:gd name="T17" fmla="*/ 39 h 177"/>
                <a:gd name="T18" fmla="*/ 24 w 95"/>
                <a:gd name="T19" fmla="*/ 34 h 177"/>
                <a:gd name="T20" fmla="*/ 21 w 95"/>
                <a:gd name="T21" fmla="*/ 39 h 177"/>
                <a:gd name="T22" fmla="*/ 12 w 95"/>
                <a:gd name="T23" fmla="*/ 72 h 177"/>
                <a:gd name="T24" fmla="*/ 5 w 95"/>
                <a:gd name="T25" fmla="*/ 78 h 177"/>
                <a:gd name="T26" fmla="*/ 1 w 95"/>
                <a:gd name="T27" fmla="*/ 69 h 177"/>
                <a:gd name="T28" fmla="*/ 15 w 95"/>
                <a:gd name="T29" fmla="*/ 8 h 177"/>
                <a:gd name="T30" fmla="*/ 26 w 95"/>
                <a:gd name="T31" fmla="*/ 0 h 177"/>
                <a:gd name="T32" fmla="*/ 69 w 95"/>
                <a:gd name="T33" fmla="*/ 0 h 177"/>
                <a:gd name="T34" fmla="*/ 79 w 95"/>
                <a:gd name="T35" fmla="*/ 7 h 177"/>
                <a:gd name="T36" fmla="*/ 94 w 95"/>
                <a:gd name="T37" fmla="*/ 71 h 177"/>
                <a:gd name="T38" fmla="*/ 90 w 95"/>
                <a:gd name="T39" fmla="*/ 77 h 177"/>
                <a:gd name="T40" fmla="*/ 83 w 95"/>
                <a:gd name="T41" fmla="*/ 73 h 177"/>
                <a:gd name="T42" fmla="*/ 79 w 95"/>
                <a:gd name="T43" fmla="*/ 59 h 177"/>
                <a:gd name="T44" fmla="*/ 70 w 95"/>
                <a:gd name="T45" fmla="*/ 34 h 177"/>
                <a:gd name="T46" fmla="*/ 67 w 95"/>
                <a:gd name="T47" fmla="*/ 47 h 177"/>
                <a:gd name="T48" fmla="*/ 67 w 95"/>
                <a:gd name="T49" fmla="*/ 166 h 177"/>
                <a:gd name="T50" fmla="*/ 60 w 95"/>
                <a:gd name="T51" fmla="*/ 175 h 177"/>
                <a:gd name="T52" fmla="*/ 53 w 95"/>
                <a:gd name="T53" fmla="*/ 167 h 177"/>
                <a:gd name="T54" fmla="*/ 52 w 95"/>
                <a:gd name="T55" fmla="*/ 100 h 177"/>
                <a:gd name="T56" fmla="*/ 49 w 95"/>
                <a:gd name="T57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77">
                  <a:moveTo>
                    <a:pt x="49" y="89"/>
                  </a:moveTo>
                  <a:cubicBezTo>
                    <a:pt x="48" y="89"/>
                    <a:pt x="47" y="89"/>
                    <a:pt x="46" y="89"/>
                  </a:cubicBezTo>
                  <a:cubicBezTo>
                    <a:pt x="41" y="90"/>
                    <a:pt x="42" y="94"/>
                    <a:pt x="42" y="97"/>
                  </a:cubicBezTo>
                  <a:cubicBezTo>
                    <a:pt x="42" y="120"/>
                    <a:pt x="42" y="144"/>
                    <a:pt x="42" y="167"/>
                  </a:cubicBezTo>
                  <a:cubicBezTo>
                    <a:pt x="42" y="172"/>
                    <a:pt x="40" y="176"/>
                    <a:pt x="35" y="176"/>
                  </a:cubicBezTo>
                  <a:cubicBezTo>
                    <a:pt x="30" y="177"/>
                    <a:pt x="27" y="173"/>
                    <a:pt x="27" y="167"/>
                  </a:cubicBezTo>
                  <a:cubicBezTo>
                    <a:pt x="27" y="165"/>
                    <a:pt x="27" y="163"/>
                    <a:pt x="27" y="160"/>
                  </a:cubicBezTo>
                  <a:cubicBezTo>
                    <a:pt x="27" y="122"/>
                    <a:pt x="27" y="83"/>
                    <a:pt x="27" y="45"/>
                  </a:cubicBezTo>
                  <a:cubicBezTo>
                    <a:pt x="27" y="43"/>
                    <a:pt x="27" y="41"/>
                    <a:pt x="27" y="39"/>
                  </a:cubicBezTo>
                  <a:cubicBezTo>
                    <a:pt x="26" y="37"/>
                    <a:pt x="26" y="34"/>
                    <a:pt x="24" y="34"/>
                  </a:cubicBezTo>
                  <a:cubicBezTo>
                    <a:pt x="21" y="34"/>
                    <a:pt x="21" y="37"/>
                    <a:pt x="21" y="39"/>
                  </a:cubicBezTo>
                  <a:cubicBezTo>
                    <a:pt x="18" y="50"/>
                    <a:pt x="15" y="61"/>
                    <a:pt x="12" y="72"/>
                  </a:cubicBezTo>
                  <a:cubicBezTo>
                    <a:pt x="11" y="76"/>
                    <a:pt x="9" y="79"/>
                    <a:pt x="5" y="78"/>
                  </a:cubicBezTo>
                  <a:cubicBezTo>
                    <a:pt x="0" y="77"/>
                    <a:pt x="0" y="73"/>
                    <a:pt x="1" y="69"/>
                  </a:cubicBezTo>
                  <a:cubicBezTo>
                    <a:pt x="5" y="49"/>
                    <a:pt x="10" y="29"/>
                    <a:pt x="15" y="8"/>
                  </a:cubicBezTo>
                  <a:cubicBezTo>
                    <a:pt x="16" y="2"/>
                    <a:pt x="20" y="0"/>
                    <a:pt x="26" y="0"/>
                  </a:cubicBezTo>
                  <a:cubicBezTo>
                    <a:pt x="40" y="0"/>
                    <a:pt x="55" y="0"/>
                    <a:pt x="69" y="0"/>
                  </a:cubicBezTo>
                  <a:cubicBezTo>
                    <a:pt x="74" y="0"/>
                    <a:pt x="78" y="2"/>
                    <a:pt x="79" y="7"/>
                  </a:cubicBezTo>
                  <a:cubicBezTo>
                    <a:pt x="85" y="28"/>
                    <a:pt x="89" y="50"/>
                    <a:pt x="94" y="71"/>
                  </a:cubicBezTo>
                  <a:cubicBezTo>
                    <a:pt x="95" y="74"/>
                    <a:pt x="93" y="77"/>
                    <a:pt x="90" y="77"/>
                  </a:cubicBezTo>
                  <a:cubicBezTo>
                    <a:pt x="87" y="78"/>
                    <a:pt x="84" y="77"/>
                    <a:pt x="83" y="73"/>
                  </a:cubicBezTo>
                  <a:cubicBezTo>
                    <a:pt x="81" y="69"/>
                    <a:pt x="81" y="64"/>
                    <a:pt x="79" y="59"/>
                  </a:cubicBezTo>
                  <a:cubicBezTo>
                    <a:pt x="77" y="51"/>
                    <a:pt x="79" y="41"/>
                    <a:pt x="70" y="34"/>
                  </a:cubicBezTo>
                  <a:cubicBezTo>
                    <a:pt x="67" y="38"/>
                    <a:pt x="67" y="43"/>
                    <a:pt x="67" y="47"/>
                  </a:cubicBezTo>
                  <a:cubicBezTo>
                    <a:pt x="67" y="87"/>
                    <a:pt x="67" y="126"/>
                    <a:pt x="67" y="166"/>
                  </a:cubicBezTo>
                  <a:cubicBezTo>
                    <a:pt x="67" y="171"/>
                    <a:pt x="66" y="175"/>
                    <a:pt x="60" y="175"/>
                  </a:cubicBezTo>
                  <a:cubicBezTo>
                    <a:pt x="55" y="176"/>
                    <a:pt x="53" y="172"/>
                    <a:pt x="53" y="167"/>
                  </a:cubicBezTo>
                  <a:cubicBezTo>
                    <a:pt x="50" y="145"/>
                    <a:pt x="52" y="123"/>
                    <a:pt x="52" y="100"/>
                  </a:cubicBezTo>
                  <a:cubicBezTo>
                    <a:pt x="52" y="96"/>
                    <a:pt x="53" y="92"/>
                    <a:pt x="49" y="89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531D9F-AB35-7C6C-ABD7-6EA1024EF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850" y="2755900"/>
              <a:ext cx="365125" cy="668337"/>
            </a:xfrm>
            <a:custGeom>
              <a:avLst/>
              <a:gdLst>
                <a:gd name="T0" fmla="*/ 19 w 88"/>
                <a:gd name="T1" fmla="*/ 44 h 161"/>
                <a:gd name="T2" fmla="*/ 17 w 88"/>
                <a:gd name="T3" fmla="*/ 47 h 161"/>
                <a:gd name="T4" fmla="*/ 13 w 88"/>
                <a:gd name="T5" fmla="*/ 69 h 161"/>
                <a:gd name="T6" fmla="*/ 13 w 88"/>
                <a:gd name="T7" fmla="*/ 69 h 161"/>
                <a:gd name="T8" fmla="*/ 2 w 88"/>
                <a:gd name="T9" fmla="*/ 62 h 161"/>
                <a:gd name="T10" fmla="*/ 14 w 88"/>
                <a:gd name="T11" fmla="*/ 8 h 161"/>
                <a:gd name="T12" fmla="*/ 23 w 88"/>
                <a:gd name="T13" fmla="*/ 0 h 161"/>
                <a:gd name="T14" fmla="*/ 63 w 88"/>
                <a:gd name="T15" fmla="*/ 0 h 161"/>
                <a:gd name="T16" fmla="*/ 73 w 88"/>
                <a:gd name="T17" fmla="*/ 9 h 161"/>
                <a:gd name="T18" fmla="*/ 84 w 88"/>
                <a:gd name="T19" fmla="*/ 57 h 161"/>
                <a:gd name="T20" fmla="*/ 81 w 88"/>
                <a:gd name="T21" fmla="*/ 69 h 161"/>
                <a:gd name="T22" fmla="*/ 74 w 88"/>
                <a:gd name="T23" fmla="*/ 59 h 161"/>
                <a:gd name="T24" fmla="*/ 68 w 88"/>
                <a:gd name="T25" fmla="*/ 44 h 161"/>
                <a:gd name="T26" fmla="*/ 64 w 88"/>
                <a:gd name="T27" fmla="*/ 36 h 161"/>
                <a:gd name="T28" fmla="*/ 64 w 88"/>
                <a:gd name="T29" fmla="*/ 53 h 161"/>
                <a:gd name="T30" fmla="*/ 64 w 88"/>
                <a:gd name="T31" fmla="*/ 150 h 161"/>
                <a:gd name="T32" fmla="*/ 55 w 88"/>
                <a:gd name="T33" fmla="*/ 161 h 161"/>
                <a:gd name="T34" fmla="*/ 45 w 88"/>
                <a:gd name="T35" fmla="*/ 150 h 161"/>
                <a:gd name="T36" fmla="*/ 45 w 88"/>
                <a:gd name="T37" fmla="*/ 142 h 161"/>
                <a:gd name="T38" fmla="*/ 45 w 88"/>
                <a:gd name="T39" fmla="*/ 88 h 161"/>
                <a:gd name="T40" fmla="*/ 44 w 88"/>
                <a:gd name="T41" fmla="*/ 80 h 161"/>
                <a:gd name="T42" fmla="*/ 42 w 88"/>
                <a:gd name="T43" fmla="*/ 88 h 161"/>
                <a:gd name="T44" fmla="*/ 42 w 88"/>
                <a:gd name="T45" fmla="*/ 148 h 161"/>
                <a:gd name="T46" fmla="*/ 32 w 88"/>
                <a:gd name="T47" fmla="*/ 161 h 161"/>
                <a:gd name="T48" fmla="*/ 23 w 88"/>
                <a:gd name="T49" fmla="*/ 148 h 161"/>
                <a:gd name="T50" fmla="*/ 23 w 88"/>
                <a:gd name="T51" fmla="*/ 34 h 161"/>
                <a:gd name="T52" fmla="*/ 22 w 88"/>
                <a:gd name="T53" fmla="*/ 34 h 161"/>
                <a:gd name="T54" fmla="*/ 22 w 88"/>
                <a:gd name="T55" fmla="*/ 35 h 161"/>
                <a:gd name="T56" fmla="*/ 19 w 88"/>
                <a:gd name="T57" fmla="*/ 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161">
                  <a:moveTo>
                    <a:pt x="19" y="44"/>
                  </a:moveTo>
                  <a:cubicBezTo>
                    <a:pt x="18" y="45"/>
                    <a:pt x="18" y="46"/>
                    <a:pt x="17" y="47"/>
                  </a:cubicBezTo>
                  <a:cubicBezTo>
                    <a:pt x="13" y="54"/>
                    <a:pt x="12" y="61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3" y="70"/>
                    <a:pt x="0" y="69"/>
                    <a:pt x="2" y="62"/>
                  </a:cubicBezTo>
                  <a:cubicBezTo>
                    <a:pt x="6" y="44"/>
                    <a:pt x="10" y="26"/>
                    <a:pt x="14" y="8"/>
                  </a:cubicBezTo>
                  <a:cubicBezTo>
                    <a:pt x="15" y="4"/>
                    <a:pt x="18" y="0"/>
                    <a:pt x="23" y="0"/>
                  </a:cubicBezTo>
                  <a:cubicBezTo>
                    <a:pt x="36" y="0"/>
                    <a:pt x="49" y="0"/>
                    <a:pt x="63" y="0"/>
                  </a:cubicBezTo>
                  <a:cubicBezTo>
                    <a:pt x="68" y="0"/>
                    <a:pt x="72" y="3"/>
                    <a:pt x="73" y="9"/>
                  </a:cubicBezTo>
                  <a:cubicBezTo>
                    <a:pt x="77" y="25"/>
                    <a:pt x="81" y="41"/>
                    <a:pt x="84" y="57"/>
                  </a:cubicBezTo>
                  <a:cubicBezTo>
                    <a:pt x="85" y="61"/>
                    <a:pt x="88" y="68"/>
                    <a:pt x="81" y="69"/>
                  </a:cubicBezTo>
                  <a:cubicBezTo>
                    <a:pt x="74" y="71"/>
                    <a:pt x="76" y="63"/>
                    <a:pt x="74" y="59"/>
                  </a:cubicBezTo>
                  <a:cubicBezTo>
                    <a:pt x="72" y="54"/>
                    <a:pt x="74" y="47"/>
                    <a:pt x="68" y="44"/>
                  </a:cubicBezTo>
                  <a:cubicBezTo>
                    <a:pt x="67" y="41"/>
                    <a:pt x="69" y="37"/>
                    <a:pt x="64" y="36"/>
                  </a:cubicBezTo>
                  <a:cubicBezTo>
                    <a:pt x="64" y="42"/>
                    <a:pt x="64" y="47"/>
                    <a:pt x="64" y="53"/>
                  </a:cubicBezTo>
                  <a:cubicBezTo>
                    <a:pt x="64" y="86"/>
                    <a:pt x="64" y="118"/>
                    <a:pt x="64" y="150"/>
                  </a:cubicBezTo>
                  <a:cubicBezTo>
                    <a:pt x="64" y="157"/>
                    <a:pt x="62" y="161"/>
                    <a:pt x="55" y="161"/>
                  </a:cubicBezTo>
                  <a:cubicBezTo>
                    <a:pt x="49" y="161"/>
                    <a:pt x="45" y="157"/>
                    <a:pt x="45" y="150"/>
                  </a:cubicBezTo>
                  <a:cubicBezTo>
                    <a:pt x="45" y="148"/>
                    <a:pt x="45" y="145"/>
                    <a:pt x="45" y="142"/>
                  </a:cubicBezTo>
                  <a:cubicBezTo>
                    <a:pt x="45" y="124"/>
                    <a:pt x="45" y="106"/>
                    <a:pt x="45" y="88"/>
                  </a:cubicBezTo>
                  <a:cubicBezTo>
                    <a:pt x="45" y="86"/>
                    <a:pt x="46" y="83"/>
                    <a:pt x="44" y="80"/>
                  </a:cubicBezTo>
                  <a:cubicBezTo>
                    <a:pt x="41" y="83"/>
                    <a:pt x="42" y="86"/>
                    <a:pt x="42" y="88"/>
                  </a:cubicBezTo>
                  <a:cubicBezTo>
                    <a:pt x="42" y="108"/>
                    <a:pt x="42" y="128"/>
                    <a:pt x="42" y="148"/>
                  </a:cubicBezTo>
                  <a:cubicBezTo>
                    <a:pt x="42" y="157"/>
                    <a:pt x="38" y="161"/>
                    <a:pt x="32" y="161"/>
                  </a:cubicBezTo>
                  <a:cubicBezTo>
                    <a:pt x="26" y="161"/>
                    <a:pt x="23" y="157"/>
                    <a:pt x="23" y="148"/>
                  </a:cubicBezTo>
                  <a:cubicBezTo>
                    <a:pt x="23" y="110"/>
                    <a:pt x="23" y="72"/>
                    <a:pt x="23" y="34"/>
                  </a:cubicBezTo>
                  <a:cubicBezTo>
                    <a:pt x="23" y="34"/>
                    <a:pt x="23" y="34"/>
                    <a:pt x="22" y="34"/>
                  </a:cubicBezTo>
                  <a:cubicBezTo>
                    <a:pt x="22" y="34"/>
                    <a:pt x="22" y="34"/>
                    <a:pt x="22" y="35"/>
                  </a:cubicBezTo>
                  <a:cubicBezTo>
                    <a:pt x="17" y="36"/>
                    <a:pt x="16" y="39"/>
                    <a:pt x="19" y="44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4BCDC46-8FAA-9BC5-2795-325F604B0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3" y="3108325"/>
              <a:ext cx="381000" cy="712787"/>
            </a:xfrm>
            <a:custGeom>
              <a:avLst/>
              <a:gdLst>
                <a:gd name="T0" fmla="*/ 23 w 92"/>
                <a:gd name="T1" fmla="*/ 34 h 172"/>
                <a:gd name="T2" fmla="*/ 22 w 92"/>
                <a:gd name="T3" fmla="*/ 35 h 172"/>
                <a:gd name="T4" fmla="*/ 18 w 92"/>
                <a:gd name="T5" fmla="*/ 42 h 172"/>
                <a:gd name="T6" fmla="*/ 11 w 92"/>
                <a:gd name="T7" fmla="*/ 69 h 172"/>
                <a:gd name="T8" fmla="*/ 5 w 92"/>
                <a:gd name="T9" fmla="*/ 76 h 172"/>
                <a:gd name="T10" fmla="*/ 1 w 92"/>
                <a:gd name="T11" fmla="*/ 67 h 172"/>
                <a:gd name="T12" fmla="*/ 1 w 92"/>
                <a:gd name="T13" fmla="*/ 64 h 172"/>
                <a:gd name="T14" fmla="*/ 13 w 92"/>
                <a:gd name="T15" fmla="*/ 10 h 172"/>
                <a:gd name="T16" fmla="*/ 26 w 92"/>
                <a:gd name="T17" fmla="*/ 0 h 172"/>
                <a:gd name="T18" fmla="*/ 75 w 92"/>
                <a:gd name="T19" fmla="*/ 0 h 172"/>
                <a:gd name="T20" fmla="*/ 75 w 92"/>
                <a:gd name="T21" fmla="*/ 0 h 172"/>
                <a:gd name="T22" fmla="*/ 78 w 92"/>
                <a:gd name="T23" fmla="*/ 11 h 172"/>
                <a:gd name="T24" fmla="*/ 91 w 92"/>
                <a:gd name="T25" fmla="*/ 65 h 172"/>
                <a:gd name="T26" fmla="*/ 87 w 92"/>
                <a:gd name="T27" fmla="*/ 75 h 172"/>
                <a:gd name="T28" fmla="*/ 80 w 92"/>
                <a:gd name="T29" fmla="*/ 68 h 172"/>
                <a:gd name="T30" fmla="*/ 73 w 92"/>
                <a:gd name="T31" fmla="*/ 38 h 172"/>
                <a:gd name="T32" fmla="*/ 69 w 92"/>
                <a:gd name="T33" fmla="*/ 33 h 172"/>
                <a:gd name="T34" fmla="*/ 66 w 92"/>
                <a:gd name="T35" fmla="*/ 39 h 172"/>
                <a:gd name="T36" fmla="*/ 66 w 92"/>
                <a:gd name="T37" fmla="*/ 44 h 172"/>
                <a:gd name="T38" fmla="*/ 66 w 92"/>
                <a:gd name="T39" fmla="*/ 157 h 172"/>
                <a:gd name="T40" fmla="*/ 66 w 92"/>
                <a:gd name="T41" fmla="*/ 165 h 172"/>
                <a:gd name="T42" fmla="*/ 57 w 92"/>
                <a:gd name="T43" fmla="*/ 172 h 172"/>
                <a:gd name="T44" fmla="*/ 52 w 92"/>
                <a:gd name="T45" fmla="*/ 165 h 172"/>
                <a:gd name="T46" fmla="*/ 50 w 92"/>
                <a:gd name="T47" fmla="*/ 129 h 172"/>
                <a:gd name="T48" fmla="*/ 50 w 92"/>
                <a:gd name="T49" fmla="*/ 93 h 172"/>
                <a:gd name="T50" fmla="*/ 47 w 92"/>
                <a:gd name="T51" fmla="*/ 87 h 172"/>
                <a:gd name="T52" fmla="*/ 47 w 92"/>
                <a:gd name="T53" fmla="*/ 86 h 172"/>
                <a:gd name="T54" fmla="*/ 43 w 92"/>
                <a:gd name="T55" fmla="*/ 86 h 172"/>
                <a:gd name="T56" fmla="*/ 41 w 92"/>
                <a:gd name="T57" fmla="*/ 94 h 172"/>
                <a:gd name="T58" fmla="*/ 41 w 92"/>
                <a:gd name="T59" fmla="*/ 159 h 172"/>
                <a:gd name="T60" fmla="*/ 40 w 92"/>
                <a:gd name="T61" fmla="*/ 167 h 172"/>
                <a:gd name="T62" fmla="*/ 33 w 92"/>
                <a:gd name="T63" fmla="*/ 171 h 172"/>
                <a:gd name="T64" fmla="*/ 27 w 92"/>
                <a:gd name="T65" fmla="*/ 166 h 172"/>
                <a:gd name="T66" fmla="*/ 27 w 92"/>
                <a:gd name="T67" fmla="*/ 159 h 172"/>
                <a:gd name="T68" fmla="*/ 27 w 92"/>
                <a:gd name="T69" fmla="*/ 44 h 172"/>
                <a:gd name="T70" fmla="*/ 23 w 92"/>
                <a:gd name="T71" fmla="*/ 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172">
                  <a:moveTo>
                    <a:pt x="23" y="34"/>
                  </a:moveTo>
                  <a:cubicBezTo>
                    <a:pt x="23" y="34"/>
                    <a:pt x="23" y="34"/>
                    <a:pt x="22" y="35"/>
                  </a:cubicBezTo>
                  <a:cubicBezTo>
                    <a:pt x="18" y="35"/>
                    <a:pt x="19" y="39"/>
                    <a:pt x="18" y="42"/>
                  </a:cubicBezTo>
                  <a:cubicBezTo>
                    <a:pt x="15" y="51"/>
                    <a:pt x="14" y="60"/>
                    <a:pt x="11" y="69"/>
                  </a:cubicBezTo>
                  <a:cubicBezTo>
                    <a:pt x="10" y="73"/>
                    <a:pt x="8" y="76"/>
                    <a:pt x="5" y="76"/>
                  </a:cubicBezTo>
                  <a:cubicBezTo>
                    <a:pt x="1" y="75"/>
                    <a:pt x="0" y="71"/>
                    <a:pt x="1" y="67"/>
                  </a:cubicBezTo>
                  <a:cubicBezTo>
                    <a:pt x="1" y="66"/>
                    <a:pt x="1" y="65"/>
                    <a:pt x="1" y="64"/>
                  </a:cubicBezTo>
                  <a:cubicBezTo>
                    <a:pt x="5" y="46"/>
                    <a:pt x="9" y="28"/>
                    <a:pt x="13" y="10"/>
                  </a:cubicBezTo>
                  <a:cubicBezTo>
                    <a:pt x="15" y="4"/>
                    <a:pt x="18" y="0"/>
                    <a:pt x="26" y="0"/>
                  </a:cubicBezTo>
                  <a:cubicBezTo>
                    <a:pt x="42" y="1"/>
                    <a:pt x="59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8" y="7"/>
                    <a:pt x="78" y="11"/>
                  </a:cubicBezTo>
                  <a:cubicBezTo>
                    <a:pt x="82" y="29"/>
                    <a:pt x="86" y="47"/>
                    <a:pt x="91" y="65"/>
                  </a:cubicBezTo>
                  <a:cubicBezTo>
                    <a:pt x="92" y="70"/>
                    <a:pt x="92" y="74"/>
                    <a:pt x="87" y="75"/>
                  </a:cubicBezTo>
                  <a:cubicBezTo>
                    <a:pt x="82" y="76"/>
                    <a:pt x="80" y="71"/>
                    <a:pt x="80" y="68"/>
                  </a:cubicBezTo>
                  <a:cubicBezTo>
                    <a:pt x="79" y="58"/>
                    <a:pt x="74" y="48"/>
                    <a:pt x="73" y="38"/>
                  </a:cubicBezTo>
                  <a:cubicBezTo>
                    <a:pt x="72" y="36"/>
                    <a:pt x="72" y="33"/>
                    <a:pt x="69" y="33"/>
                  </a:cubicBezTo>
                  <a:cubicBezTo>
                    <a:pt x="66" y="34"/>
                    <a:pt x="66" y="37"/>
                    <a:pt x="66" y="39"/>
                  </a:cubicBezTo>
                  <a:cubicBezTo>
                    <a:pt x="66" y="41"/>
                    <a:pt x="66" y="42"/>
                    <a:pt x="66" y="44"/>
                  </a:cubicBezTo>
                  <a:cubicBezTo>
                    <a:pt x="66" y="82"/>
                    <a:pt x="66" y="119"/>
                    <a:pt x="66" y="157"/>
                  </a:cubicBezTo>
                  <a:cubicBezTo>
                    <a:pt x="66" y="160"/>
                    <a:pt x="66" y="163"/>
                    <a:pt x="66" y="165"/>
                  </a:cubicBezTo>
                  <a:cubicBezTo>
                    <a:pt x="65" y="169"/>
                    <a:pt x="62" y="172"/>
                    <a:pt x="57" y="172"/>
                  </a:cubicBezTo>
                  <a:cubicBezTo>
                    <a:pt x="54" y="171"/>
                    <a:pt x="52" y="169"/>
                    <a:pt x="52" y="165"/>
                  </a:cubicBezTo>
                  <a:cubicBezTo>
                    <a:pt x="52" y="153"/>
                    <a:pt x="50" y="141"/>
                    <a:pt x="50" y="129"/>
                  </a:cubicBezTo>
                  <a:cubicBezTo>
                    <a:pt x="51" y="117"/>
                    <a:pt x="50" y="105"/>
                    <a:pt x="50" y="93"/>
                  </a:cubicBezTo>
                  <a:cubicBezTo>
                    <a:pt x="50" y="91"/>
                    <a:pt x="52" y="87"/>
                    <a:pt x="47" y="87"/>
                  </a:cubicBezTo>
                  <a:cubicBezTo>
                    <a:pt x="47" y="87"/>
                    <a:pt x="47" y="86"/>
                    <a:pt x="47" y="86"/>
                  </a:cubicBezTo>
                  <a:cubicBezTo>
                    <a:pt x="46" y="83"/>
                    <a:pt x="44" y="84"/>
                    <a:pt x="43" y="86"/>
                  </a:cubicBezTo>
                  <a:cubicBezTo>
                    <a:pt x="41" y="88"/>
                    <a:pt x="41" y="91"/>
                    <a:pt x="41" y="94"/>
                  </a:cubicBezTo>
                  <a:cubicBezTo>
                    <a:pt x="41" y="116"/>
                    <a:pt x="41" y="137"/>
                    <a:pt x="41" y="159"/>
                  </a:cubicBezTo>
                  <a:cubicBezTo>
                    <a:pt x="41" y="161"/>
                    <a:pt x="41" y="164"/>
                    <a:pt x="40" y="167"/>
                  </a:cubicBezTo>
                  <a:cubicBezTo>
                    <a:pt x="38" y="170"/>
                    <a:pt x="36" y="171"/>
                    <a:pt x="33" y="171"/>
                  </a:cubicBezTo>
                  <a:cubicBezTo>
                    <a:pt x="30" y="171"/>
                    <a:pt x="28" y="169"/>
                    <a:pt x="27" y="166"/>
                  </a:cubicBezTo>
                  <a:cubicBezTo>
                    <a:pt x="27" y="163"/>
                    <a:pt x="27" y="161"/>
                    <a:pt x="27" y="159"/>
                  </a:cubicBezTo>
                  <a:cubicBezTo>
                    <a:pt x="27" y="120"/>
                    <a:pt x="27" y="82"/>
                    <a:pt x="27" y="44"/>
                  </a:cubicBezTo>
                  <a:cubicBezTo>
                    <a:pt x="27" y="40"/>
                    <a:pt x="28" y="36"/>
                    <a:pt x="23" y="34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374A55E-207A-2381-3EE0-2F16E36BB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2768600"/>
              <a:ext cx="411163" cy="676275"/>
            </a:xfrm>
            <a:custGeom>
              <a:avLst/>
              <a:gdLst>
                <a:gd name="T0" fmla="*/ 52 w 99"/>
                <a:gd name="T1" fmla="*/ 106 h 163"/>
                <a:gd name="T2" fmla="*/ 48 w 99"/>
                <a:gd name="T3" fmla="*/ 103 h 163"/>
                <a:gd name="T4" fmla="*/ 45 w 99"/>
                <a:gd name="T5" fmla="*/ 110 h 163"/>
                <a:gd name="T6" fmla="*/ 45 w 99"/>
                <a:gd name="T7" fmla="*/ 141 h 163"/>
                <a:gd name="T8" fmla="*/ 43 w 99"/>
                <a:gd name="T9" fmla="*/ 158 h 163"/>
                <a:gd name="T10" fmla="*/ 39 w 99"/>
                <a:gd name="T11" fmla="*/ 163 h 163"/>
                <a:gd name="T12" fmla="*/ 33 w 99"/>
                <a:gd name="T13" fmla="*/ 157 h 163"/>
                <a:gd name="T14" fmla="*/ 32 w 99"/>
                <a:gd name="T15" fmla="*/ 152 h 163"/>
                <a:gd name="T16" fmla="*/ 32 w 99"/>
                <a:gd name="T17" fmla="*/ 109 h 163"/>
                <a:gd name="T18" fmla="*/ 25 w 99"/>
                <a:gd name="T19" fmla="*/ 101 h 163"/>
                <a:gd name="T20" fmla="*/ 21 w 99"/>
                <a:gd name="T21" fmla="*/ 95 h 163"/>
                <a:gd name="T22" fmla="*/ 30 w 99"/>
                <a:gd name="T23" fmla="*/ 43 h 163"/>
                <a:gd name="T24" fmla="*/ 29 w 99"/>
                <a:gd name="T25" fmla="*/ 36 h 163"/>
                <a:gd name="T26" fmla="*/ 22 w 99"/>
                <a:gd name="T27" fmla="*/ 40 h 163"/>
                <a:gd name="T28" fmla="*/ 11 w 99"/>
                <a:gd name="T29" fmla="*/ 60 h 163"/>
                <a:gd name="T30" fmla="*/ 3 w 99"/>
                <a:gd name="T31" fmla="*/ 63 h 163"/>
                <a:gd name="T32" fmla="*/ 2 w 99"/>
                <a:gd name="T33" fmla="*/ 56 h 163"/>
                <a:gd name="T34" fmla="*/ 3 w 99"/>
                <a:gd name="T35" fmla="*/ 54 h 163"/>
                <a:gd name="T36" fmla="*/ 29 w 99"/>
                <a:gd name="T37" fmla="*/ 8 h 163"/>
                <a:gd name="T38" fmla="*/ 39 w 99"/>
                <a:gd name="T39" fmla="*/ 2 h 163"/>
                <a:gd name="T40" fmla="*/ 48 w 99"/>
                <a:gd name="T41" fmla="*/ 2 h 163"/>
                <a:gd name="T42" fmla="*/ 69 w 99"/>
                <a:gd name="T43" fmla="*/ 9 h 163"/>
                <a:gd name="T44" fmla="*/ 97 w 99"/>
                <a:gd name="T45" fmla="*/ 56 h 163"/>
                <a:gd name="T46" fmla="*/ 96 w 99"/>
                <a:gd name="T47" fmla="*/ 64 h 163"/>
                <a:gd name="T48" fmla="*/ 89 w 99"/>
                <a:gd name="T49" fmla="*/ 61 h 163"/>
                <a:gd name="T50" fmla="*/ 71 w 99"/>
                <a:gd name="T51" fmla="*/ 32 h 163"/>
                <a:gd name="T52" fmla="*/ 71 w 99"/>
                <a:gd name="T53" fmla="*/ 39 h 163"/>
                <a:gd name="T54" fmla="*/ 70 w 99"/>
                <a:gd name="T55" fmla="*/ 39 h 163"/>
                <a:gd name="T56" fmla="*/ 69 w 99"/>
                <a:gd name="T57" fmla="*/ 46 h 163"/>
                <a:gd name="T58" fmla="*/ 78 w 99"/>
                <a:gd name="T59" fmla="*/ 95 h 163"/>
                <a:gd name="T60" fmla="*/ 73 w 99"/>
                <a:gd name="T61" fmla="*/ 101 h 163"/>
                <a:gd name="T62" fmla="*/ 66 w 99"/>
                <a:gd name="T63" fmla="*/ 110 h 163"/>
                <a:gd name="T64" fmla="*/ 66 w 99"/>
                <a:gd name="T65" fmla="*/ 155 h 163"/>
                <a:gd name="T66" fmla="*/ 65 w 99"/>
                <a:gd name="T67" fmla="*/ 160 h 163"/>
                <a:gd name="T68" fmla="*/ 60 w 99"/>
                <a:gd name="T69" fmla="*/ 163 h 163"/>
                <a:gd name="T70" fmla="*/ 55 w 99"/>
                <a:gd name="T71" fmla="*/ 160 h 163"/>
                <a:gd name="T72" fmla="*/ 54 w 99"/>
                <a:gd name="T73" fmla="*/ 151 h 163"/>
                <a:gd name="T74" fmla="*/ 54 w 99"/>
                <a:gd name="T75" fmla="*/ 113 h 163"/>
                <a:gd name="T76" fmla="*/ 52 w 99"/>
                <a:gd name="T77" fmla="*/ 10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163">
                  <a:moveTo>
                    <a:pt x="52" y="106"/>
                  </a:moveTo>
                  <a:cubicBezTo>
                    <a:pt x="51" y="104"/>
                    <a:pt x="49" y="104"/>
                    <a:pt x="48" y="103"/>
                  </a:cubicBezTo>
                  <a:cubicBezTo>
                    <a:pt x="43" y="104"/>
                    <a:pt x="45" y="108"/>
                    <a:pt x="45" y="110"/>
                  </a:cubicBezTo>
                  <a:cubicBezTo>
                    <a:pt x="45" y="120"/>
                    <a:pt x="45" y="131"/>
                    <a:pt x="45" y="141"/>
                  </a:cubicBezTo>
                  <a:cubicBezTo>
                    <a:pt x="45" y="147"/>
                    <a:pt x="44" y="152"/>
                    <a:pt x="43" y="158"/>
                  </a:cubicBezTo>
                  <a:cubicBezTo>
                    <a:pt x="43" y="160"/>
                    <a:pt x="42" y="163"/>
                    <a:pt x="39" y="163"/>
                  </a:cubicBezTo>
                  <a:cubicBezTo>
                    <a:pt x="35" y="163"/>
                    <a:pt x="33" y="161"/>
                    <a:pt x="33" y="157"/>
                  </a:cubicBezTo>
                  <a:cubicBezTo>
                    <a:pt x="32" y="156"/>
                    <a:pt x="32" y="154"/>
                    <a:pt x="32" y="152"/>
                  </a:cubicBezTo>
                  <a:cubicBezTo>
                    <a:pt x="32" y="138"/>
                    <a:pt x="32" y="124"/>
                    <a:pt x="32" y="109"/>
                  </a:cubicBezTo>
                  <a:cubicBezTo>
                    <a:pt x="33" y="104"/>
                    <a:pt x="31" y="101"/>
                    <a:pt x="25" y="101"/>
                  </a:cubicBezTo>
                  <a:cubicBezTo>
                    <a:pt x="20" y="101"/>
                    <a:pt x="20" y="99"/>
                    <a:pt x="21" y="95"/>
                  </a:cubicBezTo>
                  <a:cubicBezTo>
                    <a:pt x="24" y="78"/>
                    <a:pt x="27" y="61"/>
                    <a:pt x="30" y="43"/>
                  </a:cubicBezTo>
                  <a:cubicBezTo>
                    <a:pt x="31" y="41"/>
                    <a:pt x="31" y="37"/>
                    <a:pt x="29" y="36"/>
                  </a:cubicBezTo>
                  <a:cubicBezTo>
                    <a:pt x="25" y="35"/>
                    <a:pt x="24" y="38"/>
                    <a:pt x="22" y="40"/>
                  </a:cubicBezTo>
                  <a:cubicBezTo>
                    <a:pt x="19" y="47"/>
                    <a:pt x="14" y="54"/>
                    <a:pt x="11" y="60"/>
                  </a:cubicBezTo>
                  <a:cubicBezTo>
                    <a:pt x="9" y="63"/>
                    <a:pt x="6" y="65"/>
                    <a:pt x="3" y="63"/>
                  </a:cubicBezTo>
                  <a:cubicBezTo>
                    <a:pt x="0" y="61"/>
                    <a:pt x="1" y="58"/>
                    <a:pt x="2" y="56"/>
                  </a:cubicBezTo>
                  <a:cubicBezTo>
                    <a:pt x="3" y="55"/>
                    <a:pt x="3" y="54"/>
                    <a:pt x="3" y="54"/>
                  </a:cubicBezTo>
                  <a:cubicBezTo>
                    <a:pt x="12" y="38"/>
                    <a:pt x="21" y="23"/>
                    <a:pt x="29" y="8"/>
                  </a:cubicBezTo>
                  <a:cubicBezTo>
                    <a:pt x="31" y="4"/>
                    <a:pt x="35" y="2"/>
                    <a:pt x="39" y="2"/>
                  </a:cubicBezTo>
                  <a:cubicBezTo>
                    <a:pt x="42" y="3"/>
                    <a:pt x="45" y="2"/>
                    <a:pt x="48" y="2"/>
                  </a:cubicBezTo>
                  <a:cubicBezTo>
                    <a:pt x="55" y="5"/>
                    <a:pt x="64" y="0"/>
                    <a:pt x="69" y="9"/>
                  </a:cubicBezTo>
                  <a:cubicBezTo>
                    <a:pt x="78" y="24"/>
                    <a:pt x="88" y="40"/>
                    <a:pt x="97" y="56"/>
                  </a:cubicBezTo>
                  <a:cubicBezTo>
                    <a:pt x="98" y="59"/>
                    <a:pt x="99" y="62"/>
                    <a:pt x="96" y="64"/>
                  </a:cubicBezTo>
                  <a:cubicBezTo>
                    <a:pt x="92" y="67"/>
                    <a:pt x="90" y="63"/>
                    <a:pt x="89" y="61"/>
                  </a:cubicBezTo>
                  <a:cubicBezTo>
                    <a:pt x="83" y="52"/>
                    <a:pt x="78" y="43"/>
                    <a:pt x="71" y="32"/>
                  </a:cubicBezTo>
                  <a:cubicBezTo>
                    <a:pt x="71" y="36"/>
                    <a:pt x="71" y="37"/>
                    <a:pt x="71" y="39"/>
                  </a:cubicBezTo>
                  <a:cubicBezTo>
                    <a:pt x="71" y="39"/>
                    <a:pt x="70" y="39"/>
                    <a:pt x="70" y="39"/>
                  </a:cubicBezTo>
                  <a:cubicBezTo>
                    <a:pt x="67" y="41"/>
                    <a:pt x="68" y="44"/>
                    <a:pt x="69" y="46"/>
                  </a:cubicBezTo>
                  <a:cubicBezTo>
                    <a:pt x="72" y="62"/>
                    <a:pt x="75" y="78"/>
                    <a:pt x="78" y="95"/>
                  </a:cubicBezTo>
                  <a:cubicBezTo>
                    <a:pt x="79" y="100"/>
                    <a:pt x="77" y="101"/>
                    <a:pt x="73" y="101"/>
                  </a:cubicBezTo>
                  <a:cubicBezTo>
                    <a:pt x="67" y="102"/>
                    <a:pt x="66" y="104"/>
                    <a:pt x="66" y="110"/>
                  </a:cubicBezTo>
                  <a:cubicBezTo>
                    <a:pt x="67" y="125"/>
                    <a:pt x="66" y="140"/>
                    <a:pt x="66" y="155"/>
                  </a:cubicBezTo>
                  <a:cubicBezTo>
                    <a:pt x="66" y="157"/>
                    <a:pt x="66" y="158"/>
                    <a:pt x="65" y="160"/>
                  </a:cubicBezTo>
                  <a:cubicBezTo>
                    <a:pt x="64" y="162"/>
                    <a:pt x="63" y="163"/>
                    <a:pt x="60" y="163"/>
                  </a:cubicBezTo>
                  <a:cubicBezTo>
                    <a:pt x="58" y="163"/>
                    <a:pt x="57" y="162"/>
                    <a:pt x="55" y="160"/>
                  </a:cubicBezTo>
                  <a:cubicBezTo>
                    <a:pt x="54" y="157"/>
                    <a:pt x="54" y="154"/>
                    <a:pt x="54" y="151"/>
                  </a:cubicBezTo>
                  <a:cubicBezTo>
                    <a:pt x="54" y="139"/>
                    <a:pt x="54" y="126"/>
                    <a:pt x="54" y="113"/>
                  </a:cubicBezTo>
                  <a:cubicBezTo>
                    <a:pt x="54" y="110"/>
                    <a:pt x="55" y="108"/>
                    <a:pt x="52" y="106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FD1F253-F295-2E49-DECD-C2FA2D682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" y="2225675"/>
              <a:ext cx="406400" cy="658812"/>
            </a:xfrm>
            <a:custGeom>
              <a:avLst/>
              <a:gdLst>
                <a:gd name="T0" fmla="*/ 71 w 98"/>
                <a:gd name="T1" fmla="*/ 40 h 159"/>
                <a:gd name="T2" fmla="*/ 71 w 98"/>
                <a:gd name="T3" fmla="*/ 44 h 159"/>
                <a:gd name="T4" fmla="*/ 70 w 98"/>
                <a:gd name="T5" fmla="*/ 48 h 159"/>
                <a:gd name="T6" fmla="*/ 78 w 98"/>
                <a:gd name="T7" fmla="*/ 92 h 159"/>
                <a:gd name="T8" fmla="*/ 74 w 98"/>
                <a:gd name="T9" fmla="*/ 97 h 159"/>
                <a:gd name="T10" fmla="*/ 66 w 98"/>
                <a:gd name="T11" fmla="*/ 107 h 159"/>
                <a:gd name="T12" fmla="*/ 66 w 98"/>
                <a:gd name="T13" fmla="*/ 150 h 159"/>
                <a:gd name="T14" fmla="*/ 61 w 98"/>
                <a:gd name="T15" fmla="*/ 159 h 159"/>
                <a:gd name="T16" fmla="*/ 54 w 98"/>
                <a:gd name="T17" fmla="*/ 150 h 159"/>
                <a:gd name="T18" fmla="*/ 55 w 98"/>
                <a:gd name="T19" fmla="*/ 147 h 159"/>
                <a:gd name="T20" fmla="*/ 55 w 98"/>
                <a:gd name="T21" fmla="*/ 103 h 159"/>
                <a:gd name="T22" fmla="*/ 51 w 98"/>
                <a:gd name="T23" fmla="*/ 98 h 159"/>
                <a:gd name="T24" fmla="*/ 48 w 98"/>
                <a:gd name="T25" fmla="*/ 100 h 159"/>
                <a:gd name="T26" fmla="*/ 48 w 98"/>
                <a:gd name="T27" fmla="*/ 100 h 159"/>
                <a:gd name="T28" fmla="*/ 44 w 98"/>
                <a:gd name="T29" fmla="*/ 105 h 159"/>
                <a:gd name="T30" fmla="*/ 44 w 98"/>
                <a:gd name="T31" fmla="*/ 148 h 159"/>
                <a:gd name="T32" fmla="*/ 34 w 98"/>
                <a:gd name="T33" fmla="*/ 159 h 159"/>
                <a:gd name="T34" fmla="*/ 34 w 98"/>
                <a:gd name="T35" fmla="*/ 159 h 159"/>
                <a:gd name="T36" fmla="*/ 32 w 98"/>
                <a:gd name="T37" fmla="*/ 129 h 159"/>
                <a:gd name="T38" fmla="*/ 32 w 98"/>
                <a:gd name="T39" fmla="*/ 103 h 159"/>
                <a:gd name="T40" fmla="*/ 29 w 98"/>
                <a:gd name="T41" fmla="*/ 97 h 159"/>
                <a:gd name="T42" fmla="*/ 22 w 98"/>
                <a:gd name="T43" fmla="*/ 87 h 159"/>
                <a:gd name="T44" fmla="*/ 30 w 98"/>
                <a:gd name="T45" fmla="*/ 42 h 159"/>
                <a:gd name="T46" fmla="*/ 26 w 98"/>
                <a:gd name="T47" fmla="*/ 32 h 159"/>
                <a:gd name="T48" fmla="*/ 23 w 98"/>
                <a:gd name="T49" fmla="*/ 42 h 159"/>
                <a:gd name="T50" fmla="*/ 23 w 98"/>
                <a:gd name="T51" fmla="*/ 42 h 159"/>
                <a:gd name="T52" fmla="*/ 22 w 98"/>
                <a:gd name="T53" fmla="*/ 43 h 159"/>
                <a:gd name="T54" fmla="*/ 21 w 98"/>
                <a:gd name="T55" fmla="*/ 43 h 159"/>
                <a:gd name="T56" fmla="*/ 22 w 98"/>
                <a:gd name="T57" fmla="*/ 44 h 159"/>
                <a:gd name="T58" fmla="*/ 12 w 98"/>
                <a:gd name="T59" fmla="*/ 60 h 159"/>
                <a:gd name="T60" fmla="*/ 12 w 98"/>
                <a:gd name="T61" fmla="*/ 60 h 159"/>
                <a:gd name="T62" fmla="*/ 2 w 98"/>
                <a:gd name="T63" fmla="*/ 59 h 159"/>
                <a:gd name="T64" fmla="*/ 5 w 98"/>
                <a:gd name="T65" fmla="*/ 50 h 159"/>
                <a:gd name="T66" fmla="*/ 23 w 98"/>
                <a:gd name="T67" fmla="*/ 17 h 159"/>
                <a:gd name="T68" fmla="*/ 51 w 98"/>
                <a:gd name="T69" fmla="*/ 0 h 159"/>
                <a:gd name="T70" fmla="*/ 74 w 98"/>
                <a:gd name="T71" fmla="*/ 15 h 159"/>
                <a:gd name="T72" fmla="*/ 95 w 98"/>
                <a:gd name="T73" fmla="*/ 51 h 159"/>
                <a:gd name="T74" fmla="*/ 95 w 98"/>
                <a:gd name="T75" fmla="*/ 60 h 159"/>
                <a:gd name="T76" fmla="*/ 87 w 98"/>
                <a:gd name="T77" fmla="*/ 56 h 159"/>
                <a:gd name="T78" fmla="*/ 77 w 98"/>
                <a:gd name="T79" fmla="*/ 43 h 159"/>
                <a:gd name="T80" fmla="*/ 77 w 98"/>
                <a:gd name="T81" fmla="*/ 43 h 159"/>
                <a:gd name="T82" fmla="*/ 75 w 98"/>
                <a:gd name="T83" fmla="*/ 40 h 159"/>
                <a:gd name="T84" fmla="*/ 75 w 98"/>
                <a:gd name="T85" fmla="*/ 40 h 159"/>
                <a:gd name="T86" fmla="*/ 71 w 98"/>
                <a:gd name="T87" fmla="*/ 31 h 159"/>
                <a:gd name="T88" fmla="*/ 71 w 98"/>
                <a:gd name="T89" fmla="*/ 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159">
                  <a:moveTo>
                    <a:pt x="71" y="40"/>
                  </a:moveTo>
                  <a:cubicBezTo>
                    <a:pt x="69" y="41"/>
                    <a:pt x="72" y="43"/>
                    <a:pt x="71" y="44"/>
                  </a:cubicBezTo>
                  <a:cubicBezTo>
                    <a:pt x="71" y="46"/>
                    <a:pt x="70" y="47"/>
                    <a:pt x="70" y="48"/>
                  </a:cubicBezTo>
                  <a:cubicBezTo>
                    <a:pt x="73" y="63"/>
                    <a:pt x="75" y="77"/>
                    <a:pt x="78" y="92"/>
                  </a:cubicBezTo>
                  <a:cubicBezTo>
                    <a:pt x="79" y="96"/>
                    <a:pt x="78" y="97"/>
                    <a:pt x="74" y="97"/>
                  </a:cubicBezTo>
                  <a:cubicBezTo>
                    <a:pt x="68" y="98"/>
                    <a:pt x="66" y="101"/>
                    <a:pt x="66" y="107"/>
                  </a:cubicBezTo>
                  <a:cubicBezTo>
                    <a:pt x="66" y="122"/>
                    <a:pt x="63" y="135"/>
                    <a:pt x="66" y="150"/>
                  </a:cubicBezTo>
                  <a:cubicBezTo>
                    <a:pt x="67" y="153"/>
                    <a:pt x="65" y="158"/>
                    <a:pt x="61" y="159"/>
                  </a:cubicBezTo>
                  <a:cubicBezTo>
                    <a:pt x="56" y="159"/>
                    <a:pt x="54" y="154"/>
                    <a:pt x="54" y="150"/>
                  </a:cubicBezTo>
                  <a:cubicBezTo>
                    <a:pt x="54" y="149"/>
                    <a:pt x="54" y="148"/>
                    <a:pt x="55" y="147"/>
                  </a:cubicBezTo>
                  <a:cubicBezTo>
                    <a:pt x="56" y="132"/>
                    <a:pt x="55" y="118"/>
                    <a:pt x="55" y="103"/>
                  </a:cubicBezTo>
                  <a:cubicBezTo>
                    <a:pt x="55" y="100"/>
                    <a:pt x="53" y="99"/>
                    <a:pt x="51" y="98"/>
                  </a:cubicBezTo>
                  <a:cubicBezTo>
                    <a:pt x="48" y="97"/>
                    <a:pt x="48" y="99"/>
                    <a:pt x="48" y="100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5" y="101"/>
                    <a:pt x="43" y="102"/>
                    <a:pt x="44" y="105"/>
                  </a:cubicBezTo>
                  <a:cubicBezTo>
                    <a:pt x="46" y="119"/>
                    <a:pt x="44" y="133"/>
                    <a:pt x="44" y="148"/>
                  </a:cubicBezTo>
                  <a:cubicBezTo>
                    <a:pt x="45" y="157"/>
                    <a:pt x="43" y="159"/>
                    <a:pt x="34" y="159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2" y="149"/>
                    <a:pt x="32" y="139"/>
                    <a:pt x="32" y="129"/>
                  </a:cubicBezTo>
                  <a:cubicBezTo>
                    <a:pt x="32" y="121"/>
                    <a:pt x="32" y="112"/>
                    <a:pt x="32" y="103"/>
                  </a:cubicBezTo>
                  <a:cubicBezTo>
                    <a:pt x="32" y="100"/>
                    <a:pt x="32" y="97"/>
                    <a:pt x="29" y="97"/>
                  </a:cubicBezTo>
                  <a:cubicBezTo>
                    <a:pt x="20" y="98"/>
                    <a:pt x="21" y="93"/>
                    <a:pt x="22" y="87"/>
                  </a:cubicBezTo>
                  <a:cubicBezTo>
                    <a:pt x="25" y="72"/>
                    <a:pt x="28" y="57"/>
                    <a:pt x="30" y="42"/>
                  </a:cubicBezTo>
                  <a:cubicBezTo>
                    <a:pt x="31" y="38"/>
                    <a:pt x="31" y="34"/>
                    <a:pt x="26" y="32"/>
                  </a:cubicBezTo>
                  <a:cubicBezTo>
                    <a:pt x="25" y="35"/>
                    <a:pt x="22" y="38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2" y="42"/>
                    <a:pt x="22" y="42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4" y="47"/>
                    <a:pt x="13" y="53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9" y="59"/>
                    <a:pt x="5" y="64"/>
                    <a:pt x="2" y="59"/>
                  </a:cubicBezTo>
                  <a:cubicBezTo>
                    <a:pt x="0" y="55"/>
                    <a:pt x="3" y="53"/>
                    <a:pt x="5" y="50"/>
                  </a:cubicBezTo>
                  <a:cubicBezTo>
                    <a:pt x="11" y="39"/>
                    <a:pt x="17" y="28"/>
                    <a:pt x="23" y="17"/>
                  </a:cubicBezTo>
                  <a:cubicBezTo>
                    <a:pt x="29" y="6"/>
                    <a:pt x="36" y="0"/>
                    <a:pt x="51" y="0"/>
                  </a:cubicBezTo>
                  <a:cubicBezTo>
                    <a:pt x="63" y="1"/>
                    <a:pt x="69" y="5"/>
                    <a:pt x="74" y="15"/>
                  </a:cubicBezTo>
                  <a:cubicBezTo>
                    <a:pt x="81" y="27"/>
                    <a:pt x="88" y="39"/>
                    <a:pt x="95" y="51"/>
                  </a:cubicBezTo>
                  <a:cubicBezTo>
                    <a:pt x="98" y="55"/>
                    <a:pt x="98" y="58"/>
                    <a:pt x="95" y="60"/>
                  </a:cubicBezTo>
                  <a:cubicBezTo>
                    <a:pt x="91" y="63"/>
                    <a:pt x="90" y="59"/>
                    <a:pt x="87" y="56"/>
                  </a:cubicBezTo>
                  <a:cubicBezTo>
                    <a:pt x="84" y="52"/>
                    <a:pt x="83" y="45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2"/>
                    <a:pt x="77" y="40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6" y="36"/>
                    <a:pt x="72" y="35"/>
                    <a:pt x="71" y="31"/>
                  </a:cubicBezTo>
                  <a:cubicBezTo>
                    <a:pt x="68" y="35"/>
                    <a:pt x="71" y="37"/>
                    <a:pt x="71" y="4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710BB28-CF5F-BC2A-B4A9-D4F2A42C4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775" y="3627438"/>
              <a:ext cx="396875" cy="654050"/>
            </a:xfrm>
            <a:custGeom>
              <a:avLst/>
              <a:gdLst>
                <a:gd name="T0" fmla="*/ 46 w 96"/>
                <a:gd name="T1" fmla="*/ 99 h 158"/>
                <a:gd name="T2" fmla="*/ 46 w 96"/>
                <a:gd name="T3" fmla="*/ 100 h 158"/>
                <a:gd name="T4" fmla="*/ 43 w 96"/>
                <a:gd name="T5" fmla="*/ 107 h 158"/>
                <a:gd name="T6" fmla="*/ 43 w 96"/>
                <a:gd name="T7" fmla="*/ 147 h 158"/>
                <a:gd name="T8" fmla="*/ 33 w 96"/>
                <a:gd name="T9" fmla="*/ 158 h 158"/>
                <a:gd name="T10" fmla="*/ 33 w 96"/>
                <a:gd name="T11" fmla="*/ 158 h 158"/>
                <a:gd name="T12" fmla="*/ 32 w 96"/>
                <a:gd name="T13" fmla="*/ 137 h 158"/>
                <a:gd name="T14" fmla="*/ 32 w 96"/>
                <a:gd name="T15" fmla="*/ 103 h 158"/>
                <a:gd name="T16" fmla="*/ 26 w 96"/>
                <a:gd name="T17" fmla="*/ 97 h 158"/>
                <a:gd name="T18" fmla="*/ 20 w 96"/>
                <a:gd name="T19" fmla="*/ 89 h 158"/>
                <a:gd name="T20" fmla="*/ 30 w 96"/>
                <a:gd name="T21" fmla="*/ 41 h 158"/>
                <a:gd name="T22" fmla="*/ 27 w 96"/>
                <a:gd name="T23" fmla="*/ 34 h 158"/>
                <a:gd name="T24" fmla="*/ 23 w 96"/>
                <a:gd name="T25" fmla="*/ 40 h 158"/>
                <a:gd name="T26" fmla="*/ 23 w 96"/>
                <a:gd name="T27" fmla="*/ 40 h 158"/>
                <a:gd name="T28" fmla="*/ 20 w 96"/>
                <a:gd name="T29" fmla="*/ 42 h 158"/>
                <a:gd name="T30" fmla="*/ 10 w 96"/>
                <a:gd name="T31" fmla="*/ 58 h 158"/>
                <a:gd name="T32" fmla="*/ 3 w 96"/>
                <a:gd name="T33" fmla="*/ 60 h 158"/>
                <a:gd name="T34" fmla="*/ 2 w 96"/>
                <a:gd name="T35" fmla="*/ 53 h 158"/>
                <a:gd name="T36" fmla="*/ 29 w 96"/>
                <a:gd name="T37" fmla="*/ 6 h 158"/>
                <a:gd name="T38" fmla="*/ 37 w 96"/>
                <a:gd name="T39" fmla="*/ 1 h 158"/>
                <a:gd name="T40" fmla="*/ 57 w 96"/>
                <a:gd name="T41" fmla="*/ 1 h 158"/>
                <a:gd name="T42" fmla="*/ 67 w 96"/>
                <a:gd name="T43" fmla="*/ 7 h 158"/>
                <a:gd name="T44" fmla="*/ 85 w 96"/>
                <a:gd name="T45" fmla="*/ 36 h 158"/>
                <a:gd name="T46" fmla="*/ 94 w 96"/>
                <a:gd name="T47" fmla="*/ 53 h 158"/>
                <a:gd name="T48" fmla="*/ 93 w 96"/>
                <a:gd name="T49" fmla="*/ 61 h 158"/>
                <a:gd name="T50" fmla="*/ 86 w 96"/>
                <a:gd name="T51" fmla="*/ 58 h 158"/>
                <a:gd name="T52" fmla="*/ 79 w 96"/>
                <a:gd name="T53" fmla="*/ 45 h 158"/>
                <a:gd name="T54" fmla="*/ 73 w 96"/>
                <a:gd name="T55" fmla="*/ 40 h 158"/>
                <a:gd name="T56" fmla="*/ 74 w 96"/>
                <a:gd name="T57" fmla="*/ 40 h 158"/>
                <a:gd name="T58" fmla="*/ 73 w 96"/>
                <a:gd name="T59" fmla="*/ 40 h 158"/>
                <a:gd name="T60" fmla="*/ 70 w 96"/>
                <a:gd name="T61" fmla="*/ 34 h 158"/>
                <a:gd name="T62" fmla="*/ 66 w 96"/>
                <a:gd name="T63" fmla="*/ 41 h 158"/>
                <a:gd name="T64" fmla="*/ 67 w 96"/>
                <a:gd name="T65" fmla="*/ 43 h 158"/>
                <a:gd name="T66" fmla="*/ 76 w 96"/>
                <a:gd name="T67" fmla="*/ 90 h 158"/>
                <a:gd name="T68" fmla="*/ 70 w 96"/>
                <a:gd name="T69" fmla="*/ 97 h 158"/>
                <a:gd name="T70" fmla="*/ 64 w 96"/>
                <a:gd name="T71" fmla="*/ 104 h 158"/>
                <a:gd name="T72" fmla="*/ 65 w 96"/>
                <a:gd name="T73" fmla="*/ 143 h 158"/>
                <a:gd name="T74" fmla="*/ 63 w 96"/>
                <a:gd name="T75" fmla="*/ 153 h 158"/>
                <a:gd name="T76" fmla="*/ 58 w 96"/>
                <a:gd name="T77" fmla="*/ 157 h 158"/>
                <a:gd name="T78" fmla="*/ 54 w 96"/>
                <a:gd name="T79" fmla="*/ 152 h 158"/>
                <a:gd name="T80" fmla="*/ 54 w 96"/>
                <a:gd name="T81" fmla="*/ 145 h 158"/>
                <a:gd name="T82" fmla="*/ 54 w 96"/>
                <a:gd name="T83" fmla="*/ 104 h 158"/>
                <a:gd name="T84" fmla="*/ 46 w 96"/>
                <a:gd name="T85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158">
                  <a:moveTo>
                    <a:pt x="46" y="99"/>
                  </a:moveTo>
                  <a:cubicBezTo>
                    <a:pt x="46" y="99"/>
                    <a:pt x="46" y="100"/>
                    <a:pt x="46" y="100"/>
                  </a:cubicBezTo>
                  <a:cubicBezTo>
                    <a:pt x="42" y="101"/>
                    <a:pt x="43" y="104"/>
                    <a:pt x="43" y="107"/>
                  </a:cubicBezTo>
                  <a:cubicBezTo>
                    <a:pt x="43" y="120"/>
                    <a:pt x="43" y="134"/>
                    <a:pt x="43" y="147"/>
                  </a:cubicBezTo>
                  <a:cubicBezTo>
                    <a:pt x="43" y="154"/>
                    <a:pt x="40" y="158"/>
                    <a:pt x="33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1"/>
                    <a:pt x="32" y="144"/>
                    <a:pt x="32" y="137"/>
                  </a:cubicBezTo>
                  <a:cubicBezTo>
                    <a:pt x="32" y="126"/>
                    <a:pt x="32" y="115"/>
                    <a:pt x="32" y="103"/>
                  </a:cubicBezTo>
                  <a:cubicBezTo>
                    <a:pt x="32" y="100"/>
                    <a:pt x="32" y="96"/>
                    <a:pt x="26" y="97"/>
                  </a:cubicBezTo>
                  <a:cubicBezTo>
                    <a:pt x="21" y="98"/>
                    <a:pt x="19" y="95"/>
                    <a:pt x="20" y="89"/>
                  </a:cubicBezTo>
                  <a:cubicBezTo>
                    <a:pt x="24" y="73"/>
                    <a:pt x="27" y="57"/>
                    <a:pt x="30" y="41"/>
                  </a:cubicBezTo>
                  <a:cubicBezTo>
                    <a:pt x="31" y="38"/>
                    <a:pt x="30" y="34"/>
                    <a:pt x="27" y="34"/>
                  </a:cubicBezTo>
                  <a:cubicBezTo>
                    <a:pt x="22" y="34"/>
                    <a:pt x="23" y="37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21" y="40"/>
                    <a:pt x="20" y="42"/>
                  </a:cubicBezTo>
                  <a:cubicBezTo>
                    <a:pt x="17" y="47"/>
                    <a:pt x="13" y="53"/>
                    <a:pt x="10" y="58"/>
                  </a:cubicBezTo>
                  <a:cubicBezTo>
                    <a:pt x="8" y="60"/>
                    <a:pt x="6" y="63"/>
                    <a:pt x="3" y="60"/>
                  </a:cubicBezTo>
                  <a:cubicBezTo>
                    <a:pt x="0" y="58"/>
                    <a:pt x="1" y="55"/>
                    <a:pt x="2" y="53"/>
                  </a:cubicBezTo>
                  <a:cubicBezTo>
                    <a:pt x="11" y="37"/>
                    <a:pt x="20" y="22"/>
                    <a:pt x="29" y="6"/>
                  </a:cubicBezTo>
                  <a:cubicBezTo>
                    <a:pt x="31" y="3"/>
                    <a:pt x="34" y="1"/>
                    <a:pt x="37" y="1"/>
                  </a:cubicBezTo>
                  <a:cubicBezTo>
                    <a:pt x="44" y="2"/>
                    <a:pt x="51" y="0"/>
                    <a:pt x="57" y="1"/>
                  </a:cubicBezTo>
                  <a:cubicBezTo>
                    <a:pt x="61" y="2"/>
                    <a:pt x="65" y="3"/>
                    <a:pt x="67" y="7"/>
                  </a:cubicBezTo>
                  <a:cubicBezTo>
                    <a:pt x="73" y="17"/>
                    <a:pt x="79" y="27"/>
                    <a:pt x="85" y="36"/>
                  </a:cubicBezTo>
                  <a:cubicBezTo>
                    <a:pt x="88" y="42"/>
                    <a:pt x="91" y="47"/>
                    <a:pt x="94" y="53"/>
                  </a:cubicBezTo>
                  <a:cubicBezTo>
                    <a:pt x="96" y="56"/>
                    <a:pt x="96" y="59"/>
                    <a:pt x="93" y="61"/>
                  </a:cubicBezTo>
                  <a:cubicBezTo>
                    <a:pt x="90" y="63"/>
                    <a:pt x="88" y="60"/>
                    <a:pt x="86" y="58"/>
                  </a:cubicBezTo>
                  <a:cubicBezTo>
                    <a:pt x="84" y="53"/>
                    <a:pt x="81" y="49"/>
                    <a:pt x="79" y="45"/>
                  </a:cubicBezTo>
                  <a:cubicBezTo>
                    <a:pt x="77" y="43"/>
                    <a:pt x="77" y="39"/>
                    <a:pt x="73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3" y="40"/>
                    <a:pt x="73" y="40"/>
                  </a:cubicBezTo>
                  <a:cubicBezTo>
                    <a:pt x="74" y="37"/>
                    <a:pt x="74" y="33"/>
                    <a:pt x="70" y="34"/>
                  </a:cubicBezTo>
                  <a:cubicBezTo>
                    <a:pt x="67" y="34"/>
                    <a:pt x="65" y="38"/>
                    <a:pt x="66" y="41"/>
                  </a:cubicBezTo>
                  <a:cubicBezTo>
                    <a:pt x="67" y="42"/>
                    <a:pt x="67" y="43"/>
                    <a:pt x="67" y="43"/>
                  </a:cubicBezTo>
                  <a:cubicBezTo>
                    <a:pt x="70" y="59"/>
                    <a:pt x="73" y="74"/>
                    <a:pt x="76" y="90"/>
                  </a:cubicBezTo>
                  <a:cubicBezTo>
                    <a:pt x="77" y="95"/>
                    <a:pt x="76" y="97"/>
                    <a:pt x="70" y="97"/>
                  </a:cubicBezTo>
                  <a:cubicBezTo>
                    <a:pt x="66" y="97"/>
                    <a:pt x="63" y="99"/>
                    <a:pt x="64" y="104"/>
                  </a:cubicBezTo>
                  <a:cubicBezTo>
                    <a:pt x="66" y="117"/>
                    <a:pt x="64" y="130"/>
                    <a:pt x="65" y="143"/>
                  </a:cubicBezTo>
                  <a:cubicBezTo>
                    <a:pt x="65" y="146"/>
                    <a:pt x="64" y="150"/>
                    <a:pt x="63" y="153"/>
                  </a:cubicBezTo>
                  <a:cubicBezTo>
                    <a:pt x="62" y="155"/>
                    <a:pt x="60" y="157"/>
                    <a:pt x="58" y="157"/>
                  </a:cubicBezTo>
                  <a:cubicBezTo>
                    <a:pt x="55" y="156"/>
                    <a:pt x="54" y="154"/>
                    <a:pt x="54" y="152"/>
                  </a:cubicBezTo>
                  <a:cubicBezTo>
                    <a:pt x="54" y="149"/>
                    <a:pt x="54" y="147"/>
                    <a:pt x="54" y="145"/>
                  </a:cubicBezTo>
                  <a:cubicBezTo>
                    <a:pt x="54" y="132"/>
                    <a:pt x="54" y="118"/>
                    <a:pt x="54" y="104"/>
                  </a:cubicBezTo>
                  <a:cubicBezTo>
                    <a:pt x="53" y="100"/>
                    <a:pt x="53" y="95"/>
                    <a:pt x="46" y="99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1E49C9B-5F04-AB81-D429-645D0A194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081213"/>
              <a:ext cx="347663" cy="630237"/>
            </a:xfrm>
            <a:custGeom>
              <a:avLst/>
              <a:gdLst>
                <a:gd name="T0" fmla="*/ 63 w 84"/>
                <a:gd name="T1" fmla="*/ 33 h 152"/>
                <a:gd name="T2" fmla="*/ 61 w 84"/>
                <a:gd name="T3" fmla="*/ 33 h 152"/>
                <a:gd name="T4" fmla="*/ 58 w 84"/>
                <a:gd name="T5" fmla="*/ 32 h 152"/>
                <a:gd name="T6" fmla="*/ 58 w 84"/>
                <a:gd name="T7" fmla="*/ 38 h 152"/>
                <a:gd name="T8" fmla="*/ 58 w 84"/>
                <a:gd name="T9" fmla="*/ 140 h 152"/>
                <a:gd name="T10" fmla="*/ 52 w 84"/>
                <a:gd name="T11" fmla="*/ 152 h 152"/>
                <a:gd name="T12" fmla="*/ 46 w 84"/>
                <a:gd name="T13" fmla="*/ 140 h 152"/>
                <a:gd name="T14" fmla="*/ 46 w 84"/>
                <a:gd name="T15" fmla="*/ 115 h 152"/>
                <a:gd name="T16" fmla="*/ 46 w 84"/>
                <a:gd name="T17" fmla="*/ 82 h 152"/>
                <a:gd name="T18" fmla="*/ 41 w 84"/>
                <a:gd name="T19" fmla="*/ 75 h 152"/>
                <a:gd name="T20" fmla="*/ 37 w 84"/>
                <a:gd name="T21" fmla="*/ 82 h 152"/>
                <a:gd name="T22" fmla="*/ 36 w 84"/>
                <a:gd name="T23" fmla="*/ 87 h 152"/>
                <a:gd name="T24" fmla="*/ 37 w 84"/>
                <a:gd name="T25" fmla="*/ 145 h 152"/>
                <a:gd name="T26" fmla="*/ 31 w 84"/>
                <a:gd name="T27" fmla="*/ 152 h 152"/>
                <a:gd name="T28" fmla="*/ 24 w 84"/>
                <a:gd name="T29" fmla="*/ 145 h 152"/>
                <a:gd name="T30" fmla="*/ 24 w 84"/>
                <a:gd name="T31" fmla="*/ 138 h 152"/>
                <a:gd name="T32" fmla="*/ 24 w 84"/>
                <a:gd name="T33" fmla="*/ 39 h 152"/>
                <a:gd name="T34" fmla="*/ 23 w 84"/>
                <a:gd name="T35" fmla="*/ 33 h 152"/>
                <a:gd name="T36" fmla="*/ 20 w 84"/>
                <a:gd name="T37" fmla="*/ 29 h 152"/>
                <a:gd name="T38" fmla="*/ 18 w 84"/>
                <a:gd name="T39" fmla="*/ 33 h 152"/>
                <a:gd name="T40" fmla="*/ 11 w 84"/>
                <a:gd name="T41" fmla="*/ 59 h 152"/>
                <a:gd name="T42" fmla="*/ 5 w 84"/>
                <a:gd name="T43" fmla="*/ 66 h 152"/>
                <a:gd name="T44" fmla="*/ 1 w 84"/>
                <a:gd name="T45" fmla="*/ 57 h 152"/>
                <a:gd name="T46" fmla="*/ 13 w 84"/>
                <a:gd name="T47" fmla="*/ 8 h 152"/>
                <a:gd name="T48" fmla="*/ 22 w 84"/>
                <a:gd name="T49" fmla="*/ 0 h 152"/>
                <a:gd name="T50" fmla="*/ 60 w 84"/>
                <a:gd name="T51" fmla="*/ 0 h 152"/>
                <a:gd name="T52" fmla="*/ 70 w 84"/>
                <a:gd name="T53" fmla="*/ 8 h 152"/>
                <a:gd name="T54" fmla="*/ 82 w 84"/>
                <a:gd name="T55" fmla="*/ 59 h 152"/>
                <a:gd name="T56" fmla="*/ 78 w 84"/>
                <a:gd name="T57" fmla="*/ 66 h 152"/>
                <a:gd name="T58" fmla="*/ 73 w 84"/>
                <a:gd name="T59" fmla="*/ 62 h 152"/>
                <a:gd name="T60" fmla="*/ 67 w 84"/>
                <a:gd name="T61" fmla="*/ 40 h 152"/>
                <a:gd name="T62" fmla="*/ 63 w 84"/>
                <a:gd name="T63" fmla="*/ 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52">
                  <a:moveTo>
                    <a:pt x="63" y="33"/>
                  </a:moveTo>
                  <a:cubicBezTo>
                    <a:pt x="62" y="33"/>
                    <a:pt x="62" y="33"/>
                    <a:pt x="61" y="33"/>
                  </a:cubicBezTo>
                  <a:cubicBezTo>
                    <a:pt x="61" y="32"/>
                    <a:pt x="60" y="30"/>
                    <a:pt x="58" y="32"/>
                  </a:cubicBezTo>
                  <a:cubicBezTo>
                    <a:pt x="58" y="34"/>
                    <a:pt x="58" y="36"/>
                    <a:pt x="58" y="38"/>
                  </a:cubicBezTo>
                  <a:cubicBezTo>
                    <a:pt x="58" y="72"/>
                    <a:pt x="58" y="106"/>
                    <a:pt x="58" y="140"/>
                  </a:cubicBezTo>
                  <a:cubicBezTo>
                    <a:pt x="58" y="145"/>
                    <a:pt x="59" y="152"/>
                    <a:pt x="52" y="152"/>
                  </a:cubicBezTo>
                  <a:cubicBezTo>
                    <a:pt x="44" y="152"/>
                    <a:pt x="46" y="145"/>
                    <a:pt x="46" y="140"/>
                  </a:cubicBezTo>
                  <a:cubicBezTo>
                    <a:pt x="46" y="132"/>
                    <a:pt x="46" y="124"/>
                    <a:pt x="46" y="115"/>
                  </a:cubicBezTo>
                  <a:cubicBezTo>
                    <a:pt x="46" y="104"/>
                    <a:pt x="46" y="93"/>
                    <a:pt x="46" y="82"/>
                  </a:cubicBezTo>
                  <a:cubicBezTo>
                    <a:pt x="46" y="79"/>
                    <a:pt x="45" y="75"/>
                    <a:pt x="41" y="75"/>
                  </a:cubicBezTo>
                  <a:cubicBezTo>
                    <a:pt x="37" y="75"/>
                    <a:pt x="37" y="79"/>
                    <a:pt x="37" y="82"/>
                  </a:cubicBezTo>
                  <a:cubicBezTo>
                    <a:pt x="36" y="84"/>
                    <a:pt x="36" y="86"/>
                    <a:pt x="36" y="87"/>
                  </a:cubicBezTo>
                  <a:cubicBezTo>
                    <a:pt x="36" y="106"/>
                    <a:pt x="36" y="126"/>
                    <a:pt x="37" y="145"/>
                  </a:cubicBezTo>
                  <a:cubicBezTo>
                    <a:pt x="37" y="149"/>
                    <a:pt x="35" y="152"/>
                    <a:pt x="31" y="152"/>
                  </a:cubicBezTo>
                  <a:cubicBezTo>
                    <a:pt x="26" y="152"/>
                    <a:pt x="24" y="149"/>
                    <a:pt x="24" y="145"/>
                  </a:cubicBezTo>
                  <a:cubicBezTo>
                    <a:pt x="24" y="143"/>
                    <a:pt x="24" y="141"/>
                    <a:pt x="24" y="138"/>
                  </a:cubicBezTo>
                  <a:cubicBezTo>
                    <a:pt x="24" y="105"/>
                    <a:pt x="24" y="72"/>
                    <a:pt x="24" y="39"/>
                  </a:cubicBezTo>
                  <a:cubicBezTo>
                    <a:pt x="24" y="37"/>
                    <a:pt x="24" y="35"/>
                    <a:pt x="23" y="33"/>
                  </a:cubicBezTo>
                  <a:cubicBezTo>
                    <a:pt x="23" y="31"/>
                    <a:pt x="22" y="29"/>
                    <a:pt x="20" y="29"/>
                  </a:cubicBezTo>
                  <a:cubicBezTo>
                    <a:pt x="17" y="29"/>
                    <a:pt x="18" y="31"/>
                    <a:pt x="18" y="33"/>
                  </a:cubicBezTo>
                  <a:cubicBezTo>
                    <a:pt x="16" y="42"/>
                    <a:pt x="14" y="50"/>
                    <a:pt x="11" y="59"/>
                  </a:cubicBezTo>
                  <a:cubicBezTo>
                    <a:pt x="10" y="62"/>
                    <a:pt x="9" y="67"/>
                    <a:pt x="5" y="66"/>
                  </a:cubicBezTo>
                  <a:cubicBezTo>
                    <a:pt x="0" y="65"/>
                    <a:pt x="0" y="61"/>
                    <a:pt x="1" y="57"/>
                  </a:cubicBezTo>
                  <a:cubicBezTo>
                    <a:pt x="5" y="40"/>
                    <a:pt x="9" y="24"/>
                    <a:pt x="13" y="8"/>
                  </a:cubicBezTo>
                  <a:cubicBezTo>
                    <a:pt x="14" y="2"/>
                    <a:pt x="17" y="0"/>
                    <a:pt x="22" y="0"/>
                  </a:cubicBezTo>
                  <a:cubicBezTo>
                    <a:pt x="35" y="1"/>
                    <a:pt x="48" y="1"/>
                    <a:pt x="60" y="0"/>
                  </a:cubicBezTo>
                  <a:cubicBezTo>
                    <a:pt x="66" y="0"/>
                    <a:pt x="69" y="3"/>
                    <a:pt x="70" y="8"/>
                  </a:cubicBezTo>
                  <a:cubicBezTo>
                    <a:pt x="75" y="25"/>
                    <a:pt x="76" y="42"/>
                    <a:pt x="82" y="59"/>
                  </a:cubicBezTo>
                  <a:cubicBezTo>
                    <a:pt x="84" y="62"/>
                    <a:pt x="82" y="65"/>
                    <a:pt x="78" y="66"/>
                  </a:cubicBezTo>
                  <a:cubicBezTo>
                    <a:pt x="74" y="68"/>
                    <a:pt x="73" y="64"/>
                    <a:pt x="73" y="62"/>
                  </a:cubicBezTo>
                  <a:cubicBezTo>
                    <a:pt x="71" y="54"/>
                    <a:pt x="69" y="47"/>
                    <a:pt x="67" y="40"/>
                  </a:cubicBezTo>
                  <a:cubicBezTo>
                    <a:pt x="67" y="37"/>
                    <a:pt x="67" y="33"/>
                    <a:pt x="63" y="33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294FA59-6CF3-02B1-79A8-4595F59BA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613" y="2863850"/>
              <a:ext cx="334963" cy="614362"/>
            </a:xfrm>
            <a:custGeom>
              <a:avLst/>
              <a:gdLst>
                <a:gd name="T0" fmla="*/ 60 w 81"/>
                <a:gd name="T1" fmla="*/ 32 h 148"/>
                <a:gd name="T2" fmla="*/ 60 w 81"/>
                <a:gd name="T3" fmla="*/ 35 h 148"/>
                <a:gd name="T4" fmla="*/ 57 w 81"/>
                <a:gd name="T5" fmla="*/ 42 h 148"/>
                <a:gd name="T6" fmla="*/ 57 w 81"/>
                <a:gd name="T7" fmla="*/ 123 h 148"/>
                <a:gd name="T8" fmla="*/ 57 w 81"/>
                <a:gd name="T9" fmla="*/ 141 h 148"/>
                <a:gd name="T10" fmla="*/ 51 w 81"/>
                <a:gd name="T11" fmla="*/ 148 h 148"/>
                <a:gd name="T12" fmla="*/ 45 w 81"/>
                <a:gd name="T13" fmla="*/ 141 h 148"/>
                <a:gd name="T14" fmla="*/ 45 w 81"/>
                <a:gd name="T15" fmla="*/ 135 h 148"/>
                <a:gd name="T16" fmla="*/ 45 w 81"/>
                <a:gd name="T17" fmla="*/ 80 h 148"/>
                <a:gd name="T18" fmla="*/ 41 w 81"/>
                <a:gd name="T19" fmla="*/ 74 h 148"/>
                <a:gd name="T20" fmla="*/ 39 w 81"/>
                <a:gd name="T21" fmla="*/ 74 h 148"/>
                <a:gd name="T22" fmla="*/ 35 w 81"/>
                <a:gd name="T23" fmla="*/ 83 h 148"/>
                <a:gd name="T24" fmla="*/ 35 w 81"/>
                <a:gd name="T25" fmla="*/ 141 h 148"/>
                <a:gd name="T26" fmla="*/ 30 w 81"/>
                <a:gd name="T27" fmla="*/ 148 h 148"/>
                <a:gd name="T28" fmla="*/ 23 w 81"/>
                <a:gd name="T29" fmla="*/ 141 h 148"/>
                <a:gd name="T30" fmla="*/ 23 w 81"/>
                <a:gd name="T31" fmla="*/ 135 h 148"/>
                <a:gd name="T32" fmla="*/ 23 w 81"/>
                <a:gd name="T33" fmla="*/ 39 h 148"/>
                <a:gd name="T34" fmla="*/ 21 w 81"/>
                <a:gd name="T35" fmla="*/ 30 h 148"/>
                <a:gd name="T36" fmla="*/ 15 w 81"/>
                <a:gd name="T37" fmla="*/ 44 h 148"/>
                <a:gd name="T38" fmla="*/ 11 w 81"/>
                <a:gd name="T39" fmla="*/ 57 h 148"/>
                <a:gd name="T40" fmla="*/ 5 w 81"/>
                <a:gd name="T41" fmla="*/ 64 h 148"/>
                <a:gd name="T42" fmla="*/ 1 w 81"/>
                <a:gd name="T43" fmla="*/ 56 h 148"/>
                <a:gd name="T44" fmla="*/ 13 w 81"/>
                <a:gd name="T45" fmla="*/ 7 h 148"/>
                <a:gd name="T46" fmla="*/ 22 w 81"/>
                <a:gd name="T47" fmla="*/ 0 h 148"/>
                <a:gd name="T48" fmla="*/ 59 w 81"/>
                <a:gd name="T49" fmla="*/ 0 h 148"/>
                <a:gd name="T50" fmla="*/ 68 w 81"/>
                <a:gd name="T51" fmla="*/ 8 h 148"/>
                <a:gd name="T52" fmla="*/ 70 w 81"/>
                <a:gd name="T53" fmla="*/ 15 h 148"/>
                <a:gd name="T54" fmla="*/ 80 w 81"/>
                <a:gd name="T55" fmla="*/ 58 h 148"/>
                <a:gd name="T56" fmla="*/ 76 w 81"/>
                <a:gd name="T57" fmla="*/ 65 h 148"/>
                <a:gd name="T58" fmla="*/ 71 w 81"/>
                <a:gd name="T59" fmla="*/ 61 h 148"/>
                <a:gd name="T60" fmla="*/ 69 w 81"/>
                <a:gd name="T61" fmla="*/ 54 h 148"/>
                <a:gd name="T62" fmla="*/ 64 w 81"/>
                <a:gd name="T63" fmla="*/ 31 h 148"/>
                <a:gd name="T64" fmla="*/ 61 w 81"/>
                <a:gd name="T65" fmla="*/ 28 h 148"/>
                <a:gd name="T66" fmla="*/ 60 w 81"/>
                <a:gd name="T6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148">
                  <a:moveTo>
                    <a:pt x="60" y="32"/>
                  </a:moveTo>
                  <a:cubicBezTo>
                    <a:pt x="60" y="33"/>
                    <a:pt x="60" y="34"/>
                    <a:pt x="60" y="35"/>
                  </a:cubicBezTo>
                  <a:cubicBezTo>
                    <a:pt x="55" y="36"/>
                    <a:pt x="57" y="40"/>
                    <a:pt x="57" y="42"/>
                  </a:cubicBezTo>
                  <a:cubicBezTo>
                    <a:pt x="57" y="69"/>
                    <a:pt x="57" y="96"/>
                    <a:pt x="57" y="123"/>
                  </a:cubicBezTo>
                  <a:cubicBezTo>
                    <a:pt x="57" y="129"/>
                    <a:pt x="57" y="135"/>
                    <a:pt x="57" y="141"/>
                  </a:cubicBezTo>
                  <a:cubicBezTo>
                    <a:pt x="57" y="145"/>
                    <a:pt x="56" y="148"/>
                    <a:pt x="51" y="148"/>
                  </a:cubicBezTo>
                  <a:cubicBezTo>
                    <a:pt x="47" y="148"/>
                    <a:pt x="45" y="145"/>
                    <a:pt x="45" y="141"/>
                  </a:cubicBezTo>
                  <a:cubicBezTo>
                    <a:pt x="45" y="139"/>
                    <a:pt x="45" y="137"/>
                    <a:pt x="45" y="135"/>
                  </a:cubicBezTo>
                  <a:cubicBezTo>
                    <a:pt x="45" y="117"/>
                    <a:pt x="45" y="98"/>
                    <a:pt x="45" y="80"/>
                  </a:cubicBezTo>
                  <a:cubicBezTo>
                    <a:pt x="44" y="78"/>
                    <a:pt x="47" y="74"/>
                    <a:pt x="41" y="74"/>
                  </a:cubicBezTo>
                  <a:cubicBezTo>
                    <a:pt x="41" y="74"/>
                    <a:pt x="40" y="74"/>
                    <a:pt x="39" y="74"/>
                  </a:cubicBezTo>
                  <a:cubicBezTo>
                    <a:pt x="35" y="76"/>
                    <a:pt x="35" y="80"/>
                    <a:pt x="35" y="83"/>
                  </a:cubicBezTo>
                  <a:cubicBezTo>
                    <a:pt x="35" y="102"/>
                    <a:pt x="35" y="121"/>
                    <a:pt x="35" y="141"/>
                  </a:cubicBezTo>
                  <a:cubicBezTo>
                    <a:pt x="35" y="145"/>
                    <a:pt x="35" y="148"/>
                    <a:pt x="30" y="148"/>
                  </a:cubicBezTo>
                  <a:cubicBezTo>
                    <a:pt x="25" y="148"/>
                    <a:pt x="23" y="145"/>
                    <a:pt x="23" y="141"/>
                  </a:cubicBezTo>
                  <a:cubicBezTo>
                    <a:pt x="23" y="139"/>
                    <a:pt x="23" y="137"/>
                    <a:pt x="23" y="135"/>
                  </a:cubicBezTo>
                  <a:cubicBezTo>
                    <a:pt x="23" y="103"/>
                    <a:pt x="23" y="71"/>
                    <a:pt x="23" y="39"/>
                  </a:cubicBezTo>
                  <a:cubicBezTo>
                    <a:pt x="23" y="36"/>
                    <a:pt x="25" y="32"/>
                    <a:pt x="21" y="30"/>
                  </a:cubicBezTo>
                  <a:cubicBezTo>
                    <a:pt x="16" y="34"/>
                    <a:pt x="18" y="40"/>
                    <a:pt x="15" y="44"/>
                  </a:cubicBezTo>
                  <a:cubicBezTo>
                    <a:pt x="12" y="48"/>
                    <a:pt x="12" y="53"/>
                    <a:pt x="11" y="57"/>
                  </a:cubicBezTo>
                  <a:cubicBezTo>
                    <a:pt x="10" y="61"/>
                    <a:pt x="9" y="64"/>
                    <a:pt x="5" y="64"/>
                  </a:cubicBezTo>
                  <a:cubicBezTo>
                    <a:pt x="0" y="63"/>
                    <a:pt x="1" y="59"/>
                    <a:pt x="1" y="56"/>
                  </a:cubicBezTo>
                  <a:cubicBezTo>
                    <a:pt x="5" y="39"/>
                    <a:pt x="9" y="23"/>
                    <a:pt x="13" y="7"/>
                  </a:cubicBezTo>
                  <a:cubicBezTo>
                    <a:pt x="14" y="2"/>
                    <a:pt x="17" y="0"/>
                    <a:pt x="22" y="0"/>
                  </a:cubicBezTo>
                  <a:cubicBezTo>
                    <a:pt x="35" y="1"/>
                    <a:pt x="47" y="1"/>
                    <a:pt x="59" y="0"/>
                  </a:cubicBezTo>
                  <a:cubicBezTo>
                    <a:pt x="65" y="0"/>
                    <a:pt x="68" y="2"/>
                    <a:pt x="68" y="8"/>
                  </a:cubicBezTo>
                  <a:cubicBezTo>
                    <a:pt x="68" y="10"/>
                    <a:pt x="69" y="13"/>
                    <a:pt x="70" y="15"/>
                  </a:cubicBezTo>
                  <a:cubicBezTo>
                    <a:pt x="73" y="30"/>
                    <a:pt x="76" y="44"/>
                    <a:pt x="80" y="58"/>
                  </a:cubicBezTo>
                  <a:cubicBezTo>
                    <a:pt x="81" y="62"/>
                    <a:pt x="79" y="64"/>
                    <a:pt x="76" y="65"/>
                  </a:cubicBezTo>
                  <a:cubicBezTo>
                    <a:pt x="74" y="66"/>
                    <a:pt x="72" y="63"/>
                    <a:pt x="71" y="61"/>
                  </a:cubicBezTo>
                  <a:cubicBezTo>
                    <a:pt x="70" y="59"/>
                    <a:pt x="70" y="56"/>
                    <a:pt x="69" y="54"/>
                  </a:cubicBezTo>
                  <a:cubicBezTo>
                    <a:pt x="67" y="46"/>
                    <a:pt x="66" y="39"/>
                    <a:pt x="64" y="31"/>
                  </a:cubicBezTo>
                  <a:cubicBezTo>
                    <a:pt x="63" y="30"/>
                    <a:pt x="64" y="27"/>
                    <a:pt x="61" y="28"/>
                  </a:cubicBezTo>
                  <a:cubicBezTo>
                    <a:pt x="58" y="28"/>
                    <a:pt x="60" y="31"/>
                    <a:pt x="60" y="32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CC4695B-19D6-EFB9-986A-563943CD7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632075"/>
              <a:ext cx="357188" cy="571500"/>
            </a:xfrm>
            <a:custGeom>
              <a:avLst/>
              <a:gdLst>
                <a:gd name="T0" fmla="*/ 45 w 86"/>
                <a:gd name="T1" fmla="*/ 89 h 138"/>
                <a:gd name="T2" fmla="*/ 40 w 86"/>
                <a:gd name="T3" fmla="*/ 89 h 138"/>
                <a:gd name="T4" fmla="*/ 38 w 86"/>
                <a:gd name="T5" fmla="*/ 95 h 138"/>
                <a:gd name="T6" fmla="*/ 38 w 86"/>
                <a:gd name="T7" fmla="*/ 129 h 138"/>
                <a:gd name="T8" fmla="*/ 33 w 86"/>
                <a:gd name="T9" fmla="*/ 138 h 138"/>
                <a:gd name="T10" fmla="*/ 29 w 86"/>
                <a:gd name="T11" fmla="*/ 129 h 138"/>
                <a:gd name="T12" fmla="*/ 29 w 86"/>
                <a:gd name="T13" fmla="*/ 94 h 138"/>
                <a:gd name="T14" fmla="*/ 24 w 86"/>
                <a:gd name="T15" fmla="*/ 86 h 138"/>
                <a:gd name="T16" fmla="*/ 19 w 86"/>
                <a:gd name="T17" fmla="*/ 78 h 138"/>
                <a:gd name="T18" fmla="*/ 26 w 86"/>
                <a:gd name="T19" fmla="*/ 38 h 138"/>
                <a:gd name="T20" fmla="*/ 25 w 86"/>
                <a:gd name="T21" fmla="*/ 30 h 138"/>
                <a:gd name="T22" fmla="*/ 19 w 86"/>
                <a:gd name="T23" fmla="*/ 35 h 138"/>
                <a:gd name="T24" fmla="*/ 9 w 86"/>
                <a:gd name="T25" fmla="*/ 51 h 138"/>
                <a:gd name="T26" fmla="*/ 3 w 86"/>
                <a:gd name="T27" fmla="*/ 54 h 138"/>
                <a:gd name="T28" fmla="*/ 2 w 86"/>
                <a:gd name="T29" fmla="*/ 47 h 138"/>
                <a:gd name="T30" fmla="*/ 25 w 86"/>
                <a:gd name="T31" fmla="*/ 8 h 138"/>
                <a:gd name="T32" fmla="*/ 37 w 86"/>
                <a:gd name="T33" fmla="*/ 1 h 138"/>
                <a:gd name="T34" fmla="*/ 49 w 86"/>
                <a:gd name="T35" fmla="*/ 1 h 138"/>
                <a:gd name="T36" fmla="*/ 60 w 86"/>
                <a:gd name="T37" fmla="*/ 7 h 138"/>
                <a:gd name="T38" fmla="*/ 71 w 86"/>
                <a:gd name="T39" fmla="*/ 26 h 138"/>
                <a:gd name="T40" fmla="*/ 83 w 86"/>
                <a:gd name="T41" fmla="*/ 48 h 138"/>
                <a:gd name="T42" fmla="*/ 83 w 86"/>
                <a:gd name="T43" fmla="*/ 53 h 138"/>
                <a:gd name="T44" fmla="*/ 77 w 86"/>
                <a:gd name="T45" fmla="*/ 52 h 138"/>
                <a:gd name="T46" fmla="*/ 67 w 86"/>
                <a:gd name="T47" fmla="*/ 35 h 138"/>
                <a:gd name="T48" fmla="*/ 62 w 86"/>
                <a:gd name="T49" fmla="*/ 30 h 138"/>
                <a:gd name="T50" fmla="*/ 59 w 86"/>
                <a:gd name="T51" fmla="*/ 39 h 138"/>
                <a:gd name="T52" fmla="*/ 67 w 86"/>
                <a:gd name="T53" fmla="*/ 81 h 138"/>
                <a:gd name="T54" fmla="*/ 64 w 86"/>
                <a:gd name="T55" fmla="*/ 86 h 138"/>
                <a:gd name="T56" fmla="*/ 57 w 86"/>
                <a:gd name="T57" fmla="*/ 96 h 138"/>
                <a:gd name="T58" fmla="*/ 57 w 86"/>
                <a:gd name="T59" fmla="*/ 131 h 138"/>
                <a:gd name="T60" fmla="*/ 51 w 86"/>
                <a:gd name="T61" fmla="*/ 138 h 138"/>
                <a:gd name="T62" fmla="*/ 48 w 86"/>
                <a:gd name="T63" fmla="*/ 131 h 138"/>
                <a:gd name="T64" fmla="*/ 48 w 86"/>
                <a:gd name="T65" fmla="*/ 96 h 138"/>
                <a:gd name="T66" fmla="*/ 45 w 86"/>
                <a:gd name="T67" fmla="*/ 8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" h="138">
                  <a:moveTo>
                    <a:pt x="45" y="89"/>
                  </a:moveTo>
                  <a:cubicBezTo>
                    <a:pt x="43" y="88"/>
                    <a:pt x="42" y="88"/>
                    <a:pt x="40" y="89"/>
                  </a:cubicBezTo>
                  <a:cubicBezTo>
                    <a:pt x="37" y="91"/>
                    <a:pt x="38" y="93"/>
                    <a:pt x="38" y="95"/>
                  </a:cubicBezTo>
                  <a:cubicBezTo>
                    <a:pt x="38" y="107"/>
                    <a:pt x="38" y="118"/>
                    <a:pt x="38" y="129"/>
                  </a:cubicBezTo>
                  <a:cubicBezTo>
                    <a:pt x="38" y="133"/>
                    <a:pt x="39" y="138"/>
                    <a:pt x="33" y="138"/>
                  </a:cubicBezTo>
                  <a:cubicBezTo>
                    <a:pt x="28" y="138"/>
                    <a:pt x="29" y="133"/>
                    <a:pt x="29" y="129"/>
                  </a:cubicBezTo>
                  <a:cubicBezTo>
                    <a:pt x="29" y="118"/>
                    <a:pt x="29" y="106"/>
                    <a:pt x="29" y="94"/>
                  </a:cubicBezTo>
                  <a:cubicBezTo>
                    <a:pt x="29" y="91"/>
                    <a:pt x="29" y="86"/>
                    <a:pt x="24" y="86"/>
                  </a:cubicBezTo>
                  <a:cubicBezTo>
                    <a:pt x="18" y="86"/>
                    <a:pt x="18" y="83"/>
                    <a:pt x="19" y="78"/>
                  </a:cubicBezTo>
                  <a:cubicBezTo>
                    <a:pt x="22" y="65"/>
                    <a:pt x="24" y="51"/>
                    <a:pt x="26" y="38"/>
                  </a:cubicBezTo>
                  <a:cubicBezTo>
                    <a:pt x="26" y="35"/>
                    <a:pt x="28" y="31"/>
                    <a:pt x="25" y="30"/>
                  </a:cubicBezTo>
                  <a:cubicBezTo>
                    <a:pt x="22" y="29"/>
                    <a:pt x="20" y="33"/>
                    <a:pt x="19" y="35"/>
                  </a:cubicBezTo>
                  <a:cubicBezTo>
                    <a:pt x="16" y="40"/>
                    <a:pt x="13" y="46"/>
                    <a:pt x="9" y="51"/>
                  </a:cubicBezTo>
                  <a:cubicBezTo>
                    <a:pt x="8" y="53"/>
                    <a:pt x="6" y="56"/>
                    <a:pt x="3" y="54"/>
                  </a:cubicBezTo>
                  <a:cubicBezTo>
                    <a:pt x="0" y="52"/>
                    <a:pt x="1" y="49"/>
                    <a:pt x="2" y="47"/>
                  </a:cubicBezTo>
                  <a:cubicBezTo>
                    <a:pt x="10" y="34"/>
                    <a:pt x="17" y="21"/>
                    <a:pt x="25" y="8"/>
                  </a:cubicBezTo>
                  <a:cubicBezTo>
                    <a:pt x="28" y="3"/>
                    <a:pt x="32" y="1"/>
                    <a:pt x="37" y="1"/>
                  </a:cubicBezTo>
                  <a:cubicBezTo>
                    <a:pt x="41" y="1"/>
                    <a:pt x="45" y="1"/>
                    <a:pt x="49" y="1"/>
                  </a:cubicBezTo>
                  <a:cubicBezTo>
                    <a:pt x="54" y="0"/>
                    <a:pt x="58" y="3"/>
                    <a:pt x="60" y="7"/>
                  </a:cubicBezTo>
                  <a:cubicBezTo>
                    <a:pt x="64" y="14"/>
                    <a:pt x="68" y="20"/>
                    <a:pt x="71" y="26"/>
                  </a:cubicBezTo>
                  <a:cubicBezTo>
                    <a:pt x="75" y="34"/>
                    <a:pt x="80" y="41"/>
                    <a:pt x="83" y="48"/>
                  </a:cubicBezTo>
                  <a:cubicBezTo>
                    <a:pt x="84" y="50"/>
                    <a:pt x="86" y="52"/>
                    <a:pt x="83" y="53"/>
                  </a:cubicBezTo>
                  <a:cubicBezTo>
                    <a:pt x="80" y="55"/>
                    <a:pt x="78" y="54"/>
                    <a:pt x="77" y="52"/>
                  </a:cubicBezTo>
                  <a:cubicBezTo>
                    <a:pt x="74" y="46"/>
                    <a:pt x="71" y="41"/>
                    <a:pt x="67" y="35"/>
                  </a:cubicBezTo>
                  <a:cubicBezTo>
                    <a:pt x="66" y="33"/>
                    <a:pt x="65" y="29"/>
                    <a:pt x="62" y="30"/>
                  </a:cubicBezTo>
                  <a:cubicBezTo>
                    <a:pt x="58" y="32"/>
                    <a:pt x="58" y="36"/>
                    <a:pt x="59" y="39"/>
                  </a:cubicBezTo>
                  <a:cubicBezTo>
                    <a:pt x="63" y="53"/>
                    <a:pt x="64" y="67"/>
                    <a:pt x="67" y="81"/>
                  </a:cubicBezTo>
                  <a:cubicBezTo>
                    <a:pt x="68" y="84"/>
                    <a:pt x="67" y="85"/>
                    <a:pt x="64" y="86"/>
                  </a:cubicBezTo>
                  <a:cubicBezTo>
                    <a:pt x="57" y="87"/>
                    <a:pt x="57" y="91"/>
                    <a:pt x="57" y="96"/>
                  </a:cubicBezTo>
                  <a:cubicBezTo>
                    <a:pt x="57" y="108"/>
                    <a:pt x="57" y="119"/>
                    <a:pt x="57" y="131"/>
                  </a:cubicBezTo>
                  <a:cubicBezTo>
                    <a:pt x="57" y="135"/>
                    <a:pt x="56" y="138"/>
                    <a:pt x="51" y="138"/>
                  </a:cubicBezTo>
                  <a:cubicBezTo>
                    <a:pt x="47" y="138"/>
                    <a:pt x="48" y="134"/>
                    <a:pt x="48" y="131"/>
                  </a:cubicBezTo>
                  <a:cubicBezTo>
                    <a:pt x="48" y="119"/>
                    <a:pt x="48" y="108"/>
                    <a:pt x="48" y="96"/>
                  </a:cubicBezTo>
                  <a:cubicBezTo>
                    <a:pt x="48" y="94"/>
                    <a:pt x="49" y="90"/>
                    <a:pt x="45" y="89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BEC95F6-54BB-4953-B891-7D7A7099F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1985963"/>
              <a:ext cx="339725" cy="555625"/>
            </a:xfrm>
            <a:custGeom>
              <a:avLst/>
              <a:gdLst>
                <a:gd name="T0" fmla="*/ 60 w 82"/>
                <a:gd name="T1" fmla="*/ 32 h 134"/>
                <a:gd name="T2" fmla="*/ 58 w 82"/>
                <a:gd name="T3" fmla="*/ 30 h 134"/>
                <a:gd name="T4" fmla="*/ 57 w 82"/>
                <a:gd name="T5" fmla="*/ 32 h 134"/>
                <a:gd name="T6" fmla="*/ 65 w 82"/>
                <a:gd name="T7" fmla="*/ 75 h 134"/>
                <a:gd name="T8" fmla="*/ 60 w 82"/>
                <a:gd name="T9" fmla="*/ 83 h 134"/>
                <a:gd name="T10" fmla="*/ 56 w 82"/>
                <a:gd name="T11" fmla="*/ 89 h 134"/>
                <a:gd name="T12" fmla="*/ 56 w 82"/>
                <a:gd name="T13" fmla="*/ 121 h 134"/>
                <a:gd name="T14" fmla="*/ 55 w 82"/>
                <a:gd name="T15" fmla="*/ 127 h 134"/>
                <a:gd name="T16" fmla="*/ 48 w 82"/>
                <a:gd name="T17" fmla="*/ 134 h 134"/>
                <a:gd name="T18" fmla="*/ 42 w 82"/>
                <a:gd name="T19" fmla="*/ 127 h 134"/>
                <a:gd name="T20" fmla="*/ 42 w 82"/>
                <a:gd name="T21" fmla="*/ 88 h 134"/>
                <a:gd name="T22" fmla="*/ 37 w 82"/>
                <a:gd name="T23" fmla="*/ 84 h 134"/>
                <a:gd name="T24" fmla="*/ 35 w 82"/>
                <a:gd name="T25" fmla="*/ 91 h 134"/>
                <a:gd name="T26" fmla="*/ 35 w 82"/>
                <a:gd name="T27" fmla="*/ 119 h 134"/>
                <a:gd name="T28" fmla="*/ 31 w 82"/>
                <a:gd name="T29" fmla="*/ 130 h 134"/>
                <a:gd name="T30" fmla="*/ 26 w 82"/>
                <a:gd name="T31" fmla="*/ 119 h 134"/>
                <a:gd name="T32" fmla="*/ 26 w 82"/>
                <a:gd name="T33" fmla="*/ 87 h 134"/>
                <a:gd name="T34" fmla="*/ 23 w 82"/>
                <a:gd name="T35" fmla="*/ 81 h 134"/>
                <a:gd name="T36" fmla="*/ 17 w 82"/>
                <a:gd name="T37" fmla="*/ 72 h 134"/>
                <a:gd name="T38" fmla="*/ 24 w 82"/>
                <a:gd name="T39" fmla="*/ 39 h 134"/>
                <a:gd name="T40" fmla="*/ 20 w 82"/>
                <a:gd name="T41" fmla="*/ 28 h 134"/>
                <a:gd name="T42" fmla="*/ 17 w 82"/>
                <a:gd name="T43" fmla="*/ 36 h 134"/>
                <a:gd name="T44" fmla="*/ 17 w 82"/>
                <a:gd name="T45" fmla="*/ 36 h 134"/>
                <a:gd name="T46" fmla="*/ 15 w 82"/>
                <a:gd name="T47" fmla="*/ 39 h 134"/>
                <a:gd name="T48" fmla="*/ 15 w 82"/>
                <a:gd name="T49" fmla="*/ 39 h 134"/>
                <a:gd name="T50" fmla="*/ 8 w 82"/>
                <a:gd name="T51" fmla="*/ 48 h 134"/>
                <a:gd name="T52" fmla="*/ 3 w 82"/>
                <a:gd name="T53" fmla="*/ 51 h 134"/>
                <a:gd name="T54" fmla="*/ 2 w 82"/>
                <a:gd name="T55" fmla="*/ 45 h 134"/>
                <a:gd name="T56" fmla="*/ 4 w 82"/>
                <a:gd name="T57" fmla="*/ 40 h 134"/>
                <a:gd name="T58" fmla="*/ 17 w 82"/>
                <a:gd name="T59" fmla="*/ 18 h 134"/>
                <a:gd name="T60" fmla="*/ 44 w 82"/>
                <a:gd name="T61" fmla="*/ 1 h 134"/>
                <a:gd name="T62" fmla="*/ 58 w 82"/>
                <a:gd name="T63" fmla="*/ 10 h 134"/>
                <a:gd name="T64" fmla="*/ 74 w 82"/>
                <a:gd name="T65" fmla="*/ 39 h 134"/>
                <a:gd name="T66" fmla="*/ 77 w 82"/>
                <a:gd name="T67" fmla="*/ 50 h 134"/>
                <a:gd name="T68" fmla="*/ 68 w 82"/>
                <a:gd name="T69" fmla="*/ 42 h 134"/>
                <a:gd name="T70" fmla="*/ 60 w 82"/>
                <a:gd name="T71" fmla="*/ 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134">
                  <a:moveTo>
                    <a:pt x="60" y="32"/>
                  </a:moveTo>
                  <a:cubicBezTo>
                    <a:pt x="59" y="31"/>
                    <a:pt x="59" y="30"/>
                    <a:pt x="58" y="30"/>
                  </a:cubicBezTo>
                  <a:cubicBezTo>
                    <a:pt x="57" y="30"/>
                    <a:pt x="57" y="31"/>
                    <a:pt x="57" y="32"/>
                  </a:cubicBezTo>
                  <a:cubicBezTo>
                    <a:pt x="60" y="46"/>
                    <a:pt x="63" y="61"/>
                    <a:pt x="65" y="75"/>
                  </a:cubicBezTo>
                  <a:cubicBezTo>
                    <a:pt x="66" y="80"/>
                    <a:pt x="67" y="84"/>
                    <a:pt x="60" y="83"/>
                  </a:cubicBezTo>
                  <a:cubicBezTo>
                    <a:pt x="56" y="83"/>
                    <a:pt x="56" y="86"/>
                    <a:pt x="56" y="89"/>
                  </a:cubicBezTo>
                  <a:cubicBezTo>
                    <a:pt x="56" y="99"/>
                    <a:pt x="56" y="110"/>
                    <a:pt x="56" y="121"/>
                  </a:cubicBezTo>
                  <a:cubicBezTo>
                    <a:pt x="56" y="123"/>
                    <a:pt x="56" y="125"/>
                    <a:pt x="55" y="127"/>
                  </a:cubicBezTo>
                  <a:cubicBezTo>
                    <a:pt x="55" y="132"/>
                    <a:pt x="52" y="134"/>
                    <a:pt x="48" y="134"/>
                  </a:cubicBezTo>
                  <a:cubicBezTo>
                    <a:pt x="43" y="133"/>
                    <a:pt x="42" y="131"/>
                    <a:pt x="42" y="127"/>
                  </a:cubicBezTo>
                  <a:cubicBezTo>
                    <a:pt x="42" y="114"/>
                    <a:pt x="42" y="101"/>
                    <a:pt x="42" y="88"/>
                  </a:cubicBezTo>
                  <a:cubicBezTo>
                    <a:pt x="42" y="85"/>
                    <a:pt x="42" y="81"/>
                    <a:pt x="37" y="84"/>
                  </a:cubicBezTo>
                  <a:cubicBezTo>
                    <a:pt x="34" y="86"/>
                    <a:pt x="35" y="89"/>
                    <a:pt x="35" y="91"/>
                  </a:cubicBezTo>
                  <a:cubicBezTo>
                    <a:pt x="35" y="100"/>
                    <a:pt x="35" y="109"/>
                    <a:pt x="35" y="119"/>
                  </a:cubicBezTo>
                  <a:cubicBezTo>
                    <a:pt x="35" y="123"/>
                    <a:pt x="37" y="130"/>
                    <a:pt x="31" y="130"/>
                  </a:cubicBezTo>
                  <a:cubicBezTo>
                    <a:pt x="26" y="130"/>
                    <a:pt x="26" y="123"/>
                    <a:pt x="26" y="119"/>
                  </a:cubicBezTo>
                  <a:cubicBezTo>
                    <a:pt x="26" y="108"/>
                    <a:pt x="26" y="97"/>
                    <a:pt x="26" y="87"/>
                  </a:cubicBezTo>
                  <a:cubicBezTo>
                    <a:pt x="26" y="84"/>
                    <a:pt x="27" y="81"/>
                    <a:pt x="23" y="81"/>
                  </a:cubicBezTo>
                  <a:cubicBezTo>
                    <a:pt x="16" y="81"/>
                    <a:pt x="16" y="76"/>
                    <a:pt x="17" y="72"/>
                  </a:cubicBezTo>
                  <a:cubicBezTo>
                    <a:pt x="21" y="61"/>
                    <a:pt x="20" y="49"/>
                    <a:pt x="24" y="39"/>
                  </a:cubicBezTo>
                  <a:cubicBezTo>
                    <a:pt x="26" y="35"/>
                    <a:pt x="24" y="31"/>
                    <a:pt x="20" y="28"/>
                  </a:cubicBezTo>
                  <a:cubicBezTo>
                    <a:pt x="19" y="30"/>
                    <a:pt x="17" y="33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5" y="36"/>
                    <a:pt x="15" y="38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0"/>
                    <a:pt x="11" y="45"/>
                    <a:pt x="8" y="48"/>
                  </a:cubicBezTo>
                  <a:cubicBezTo>
                    <a:pt x="7" y="50"/>
                    <a:pt x="5" y="52"/>
                    <a:pt x="3" y="51"/>
                  </a:cubicBezTo>
                  <a:cubicBezTo>
                    <a:pt x="0" y="50"/>
                    <a:pt x="1" y="47"/>
                    <a:pt x="2" y="45"/>
                  </a:cubicBezTo>
                  <a:cubicBezTo>
                    <a:pt x="2" y="43"/>
                    <a:pt x="3" y="42"/>
                    <a:pt x="4" y="40"/>
                  </a:cubicBezTo>
                  <a:cubicBezTo>
                    <a:pt x="8" y="33"/>
                    <a:pt x="14" y="26"/>
                    <a:pt x="17" y="18"/>
                  </a:cubicBezTo>
                  <a:cubicBezTo>
                    <a:pt x="22" y="6"/>
                    <a:pt x="30" y="0"/>
                    <a:pt x="44" y="1"/>
                  </a:cubicBezTo>
                  <a:cubicBezTo>
                    <a:pt x="51" y="2"/>
                    <a:pt x="55" y="4"/>
                    <a:pt x="58" y="10"/>
                  </a:cubicBezTo>
                  <a:cubicBezTo>
                    <a:pt x="63" y="20"/>
                    <a:pt x="69" y="29"/>
                    <a:pt x="74" y="39"/>
                  </a:cubicBezTo>
                  <a:cubicBezTo>
                    <a:pt x="76" y="42"/>
                    <a:pt x="82" y="47"/>
                    <a:pt x="77" y="50"/>
                  </a:cubicBezTo>
                  <a:cubicBezTo>
                    <a:pt x="72" y="53"/>
                    <a:pt x="70" y="45"/>
                    <a:pt x="68" y="42"/>
                  </a:cubicBezTo>
                  <a:cubicBezTo>
                    <a:pt x="66" y="38"/>
                    <a:pt x="65" y="33"/>
                    <a:pt x="60" y="32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8369701-6FD2-2AF5-F62F-D59C596C3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3486150"/>
              <a:ext cx="328613" cy="538162"/>
            </a:xfrm>
            <a:custGeom>
              <a:avLst/>
              <a:gdLst>
                <a:gd name="T0" fmla="*/ 22 w 79"/>
                <a:gd name="T1" fmla="*/ 29 h 130"/>
                <a:gd name="T2" fmla="*/ 10 w 79"/>
                <a:gd name="T3" fmla="*/ 46 h 130"/>
                <a:gd name="T4" fmla="*/ 6 w 79"/>
                <a:gd name="T5" fmla="*/ 48 h 130"/>
                <a:gd name="T6" fmla="*/ 2 w 79"/>
                <a:gd name="T7" fmla="*/ 50 h 130"/>
                <a:gd name="T8" fmla="*/ 0 w 79"/>
                <a:gd name="T9" fmla="*/ 45 h 130"/>
                <a:gd name="T10" fmla="*/ 3 w 79"/>
                <a:gd name="T11" fmla="*/ 40 h 130"/>
                <a:gd name="T12" fmla="*/ 14 w 79"/>
                <a:gd name="T13" fmla="*/ 16 h 130"/>
                <a:gd name="T14" fmla="*/ 14 w 79"/>
                <a:gd name="T15" fmla="*/ 16 h 130"/>
                <a:gd name="T16" fmla="*/ 20 w 79"/>
                <a:gd name="T17" fmla="*/ 11 h 130"/>
                <a:gd name="T18" fmla="*/ 36 w 79"/>
                <a:gd name="T19" fmla="*/ 1 h 130"/>
                <a:gd name="T20" fmla="*/ 52 w 79"/>
                <a:gd name="T21" fmla="*/ 1 h 130"/>
                <a:gd name="T22" fmla="*/ 52 w 79"/>
                <a:gd name="T23" fmla="*/ 0 h 130"/>
                <a:gd name="T24" fmla="*/ 54 w 79"/>
                <a:gd name="T25" fmla="*/ 2 h 130"/>
                <a:gd name="T26" fmla="*/ 55 w 79"/>
                <a:gd name="T27" fmla="*/ 3 h 130"/>
                <a:gd name="T28" fmla="*/ 58 w 79"/>
                <a:gd name="T29" fmla="*/ 13 h 130"/>
                <a:gd name="T30" fmla="*/ 75 w 79"/>
                <a:gd name="T31" fmla="*/ 43 h 130"/>
                <a:gd name="T32" fmla="*/ 76 w 79"/>
                <a:gd name="T33" fmla="*/ 50 h 130"/>
                <a:gd name="T34" fmla="*/ 70 w 79"/>
                <a:gd name="T35" fmla="*/ 46 h 130"/>
                <a:gd name="T36" fmla="*/ 62 w 79"/>
                <a:gd name="T37" fmla="*/ 37 h 130"/>
                <a:gd name="T38" fmla="*/ 62 w 79"/>
                <a:gd name="T39" fmla="*/ 36 h 130"/>
                <a:gd name="T40" fmla="*/ 62 w 79"/>
                <a:gd name="T41" fmla="*/ 37 h 130"/>
                <a:gd name="T42" fmla="*/ 58 w 79"/>
                <a:gd name="T43" fmla="*/ 28 h 130"/>
                <a:gd name="T44" fmla="*/ 55 w 79"/>
                <a:gd name="T45" fmla="*/ 27 h 130"/>
                <a:gd name="T46" fmla="*/ 54 w 79"/>
                <a:gd name="T47" fmla="*/ 36 h 130"/>
                <a:gd name="T48" fmla="*/ 61 w 79"/>
                <a:gd name="T49" fmla="*/ 74 h 130"/>
                <a:gd name="T50" fmla="*/ 58 w 79"/>
                <a:gd name="T51" fmla="*/ 80 h 130"/>
                <a:gd name="T52" fmla="*/ 51 w 79"/>
                <a:gd name="T53" fmla="*/ 89 h 130"/>
                <a:gd name="T54" fmla="*/ 51 w 79"/>
                <a:gd name="T55" fmla="*/ 121 h 130"/>
                <a:gd name="T56" fmla="*/ 48 w 79"/>
                <a:gd name="T57" fmla="*/ 129 h 130"/>
                <a:gd name="T58" fmla="*/ 44 w 79"/>
                <a:gd name="T59" fmla="*/ 121 h 130"/>
                <a:gd name="T60" fmla="*/ 44 w 79"/>
                <a:gd name="T61" fmla="*/ 88 h 130"/>
                <a:gd name="T62" fmla="*/ 38 w 79"/>
                <a:gd name="T63" fmla="*/ 81 h 130"/>
                <a:gd name="T64" fmla="*/ 34 w 79"/>
                <a:gd name="T65" fmla="*/ 88 h 130"/>
                <a:gd name="T66" fmla="*/ 34 w 79"/>
                <a:gd name="T67" fmla="*/ 122 h 130"/>
                <a:gd name="T68" fmla="*/ 30 w 79"/>
                <a:gd name="T69" fmla="*/ 130 h 130"/>
                <a:gd name="T70" fmla="*/ 25 w 79"/>
                <a:gd name="T71" fmla="*/ 122 h 130"/>
                <a:gd name="T72" fmla="*/ 25 w 79"/>
                <a:gd name="T73" fmla="*/ 87 h 130"/>
                <a:gd name="T74" fmla="*/ 19 w 79"/>
                <a:gd name="T75" fmla="*/ 80 h 130"/>
                <a:gd name="T76" fmla="*/ 16 w 79"/>
                <a:gd name="T77" fmla="*/ 74 h 130"/>
                <a:gd name="T78" fmla="*/ 23 w 79"/>
                <a:gd name="T79" fmla="*/ 39 h 130"/>
                <a:gd name="T80" fmla="*/ 22 w 79"/>
                <a:gd name="T81" fmla="*/ 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130">
                  <a:moveTo>
                    <a:pt x="22" y="29"/>
                  </a:moveTo>
                  <a:cubicBezTo>
                    <a:pt x="16" y="33"/>
                    <a:pt x="15" y="41"/>
                    <a:pt x="10" y="46"/>
                  </a:cubicBezTo>
                  <a:cubicBezTo>
                    <a:pt x="8" y="46"/>
                    <a:pt x="7" y="47"/>
                    <a:pt x="6" y="48"/>
                  </a:cubicBezTo>
                  <a:cubicBezTo>
                    <a:pt x="5" y="50"/>
                    <a:pt x="3" y="51"/>
                    <a:pt x="2" y="50"/>
                  </a:cubicBezTo>
                  <a:cubicBezTo>
                    <a:pt x="0" y="49"/>
                    <a:pt x="0" y="47"/>
                    <a:pt x="0" y="45"/>
                  </a:cubicBezTo>
                  <a:cubicBezTo>
                    <a:pt x="1" y="43"/>
                    <a:pt x="2" y="42"/>
                    <a:pt x="3" y="40"/>
                  </a:cubicBezTo>
                  <a:cubicBezTo>
                    <a:pt x="7" y="32"/>
                    <a:pt x="13" y="2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8" y="16"/>
                    <a:pt x="19" y="13"/>
                    <a:pt x="20" y="11"/>
                  </a:cubicBezTo>
                  <a:cubicBezTo>
                    <a:pt x="23" y="3"/>
                    <a:pt x="29" y="1"/>
                    <a:pt x="36" y="1"/>
                  </a:cubicBezTo>
                  <a:cubicBezTo>
                    <a:pt x="41" y="1"/>
                    <a:pt x="47" y="1"/>
                    <a:pt x="52" y="1"/>
                  </a:cubicBezTo>
                  <a:cubicBezTo>
                    <a:pt x="52" y="1"/>
                    <a:pt x="52" y="0"/>
                    <a:pt x="52" y="0"/>
                  </a:cubicBezTo>
                  <a:cubicBezTo>
                    <a:pt x="52" y="2"/>
                    <a:pt x="53" y="2"/>
                    <a:pt x="54" y="2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4" y="7"/>
                    <a:pt x="57" y="10"/>
                    <a:pt x="58" y="13"/>
                  </a:cubicBezTo>
                  <a:cubicBezTo>
                    <a:pt x="64" y="23"/>
                    <a:pt x="70" y="33"/>
                    <a:pt x="75" y="43"/>
                  </a:cubicBezTo>
                  <a:cubicBezTo>
                    <a:pt x="77" y="45"/>
                    <a:pt x="79" y="48"/>
                    <a:pt x="76" y="50"/>
                  </a:cubicBezTo>
                  <a:cubicBezTo>
                    <a:pt x="73" y="52"/>
                    <a:pt x="72" y="48"/>
                    <a:pt x="70" y="46"/>
                  </a:cubicBezTo>
                  <a:cubicBezTo>
                    <a:pt x="67" y="43"/>
                    <a:pt x="67" y="37"/>
                    <a:pt x="62" y="37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2" y="37"/>
                    <a:pt x="62" y="37"/>
                  </a:cubicBezTo>
                  <a:cubicBezTo>
                    <a:pt x="63" y="33"/>
                    <a:pt x="62" y="30"/>
                    <a:pt x="58" y="28"/>
                  </a:cubicBezTo>
                  <a:cubicBezTo>
                    <a:pt x="57" y="27"/>
                    <a:pt x="56" y="26"/>
                    <a:pt x="55" y="27"/>
                  </a:cubicBezTo>
                  <a:cubicBezTo>
                    <a:pt x="52" y="30"/>
                    <a:pt x="54" y="33"/>
                    <a:pt x="54" y="36"/>
                  </a:cubicBezTo>
                  <a:cubicBezTo>
                    <a:pt x="57" y="49"/>
                    <a:pt x="59" y="61"/>
                    <a:pt x="61" y="74"/>
                  </a:cubicBezTo>
                  <a:cubicBezTo>
                    <a:pt x="62" y="77"/>
                    <a:pt x="62" y="79"/>
                    <a:pt x="58" y="80"/>
                  </a:cubicBezTo>
                  <a:cubicBezTo>
                    <a:pt x="52" y="80"/>
                    <a:pt x="52" y="85"/>
                    <a:pt x="51" y="89"/>
                  </a:cubicBezTo>
                  <a:cubicBezTo>
                    <a:pt x="51" y="100"/>
                    <a:pt x="51" y="110"/>
                    <a:pt x="51" y="121"/>
                  </a:cubicBezTo>
                  <a:cubicBezTo>
                    <a:pt x="51" y="124"/>
                    <a:pt x="52" y="129"/>
                    <a:pt x="48" y="129"/>
                  </a:cubicBezTo>
                  <a:cubicBezTo>
                    <a:pt x="42" y="129"/>
                    <a:pt x="44" y="124"/>
                    <a:pt x="44" y="121"/>
                  </a:cubicBezTo>
                  <a:cubicBezTo>
                    <a:pt x="43" y="110"/>
                    <a:pt x="43" y="99"/>
                    <a:pt x="44" y="88"/>
                  </a:cubicBezTo>
                  <a:cubicBezTo>
                    <a:pt x="44" y="84"/>
                    <a:pt x="42" y="81"/>
                    <a:pt x="38" y="81"/>
                  </a:cubicBezTo>
                  <a:cubicBezTo>
                    <a:pt x="33" y="80"/>
                    <a:pt x="34" y="85"/>
                    <a:pt x="34" y="88"/>
                  </a:cubicBezTo>
                  <a:cubicBezTo>
                    <a:pt x="34" y="99"/>
                    <a:pt x="34" y="110"/>
                    <a:pt x="34" y="122"/>
                  </a:cubicBezTo>
                  <a:cubicBezTo>
                    <a:pt x="34" y="125"/>
                    <a:pt x="34" y="130"/>
                    <a:pt x="30" y="130"/>
                  </a:cubicBezTo>
                  <a:cubicBezTo>
                    <a:pt x="25" y="130"/>
                    <a:pt x="25" y="126"/>
                    <a:pt x="25" y="122"/>
                  </a:cubicBezTo>
                  <a:cubicBezTo>
                    <a:pt x="25" y="110"/>
                    <a:pt x="25" y="99"/>
                    <a:pt x="25" y="87"/>
                  </a:cubicBezTo>
                  <a:cubicBezTo>
                    <a:pt x="25" y="83"/>
                    <a:pt x="24" y="80"/>
                    <a:pt x="19" y="80"/>
                  </a:cubicBezTo>
                  <a:cubicBezTo>
                    <a:pt x="16" y="80"/>
                    <a:pt x="16" y="77"/>
                    <a:pt x="16" y="74"/>
                  </a:cubicBezTo>
                  <a:cubicBezTo>
                    <a:pt x="18" y="63"/>
                    <a:pt x="21" y="51"/>
                    <a:pt x="23" y="39"/>
                  </a:cubicBezTo>
                  <a:cubicBezTo>
                    <a:pt x="23" y="36"/>
                    <a:pt x="25" y="32"/>
                    <a:pt x="22" y="29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7838301-5D9F-B459-1BC0-4F81AB026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2184400"/>
              <a:ext cx="277813" cy="527050"/>
            </a:xfrm>
            <a:custGeom>
              <a:avLst/>
              <a:gdLst>
                <a:gd name="T0" fmla="*/ 35 w 67"/>
                <a:gd name="T1" fmla="*/ 65 h 127"/>
                <a:gd name="T2" fmla="*/ 32 w 67"/>
                <a:gd name="T3" fmla="*/ 65 h 127"/>
                <a:gd name="T4" fmla="*/ 31 w 67"/>
                <a:gd name="T5" fmla="*/ 73 h 127"/>
                <a:gd name="T6" fmla="*/ 31 w 67"/>
                <a:gd name="T7" fmla="*/ 115 h 127"/>
                <a:gd name="T8" fmla="*/ 24 w 67"/>
                <a:gd name="T9" fmla="*/ 127 h 127"/>
                <a:gd name="T10" fmla="*/ 19 w 67"/>
                <a:gd name="T11" fmla="*/ 115 h 127"/>
                <a:gd name="T12" fmla="*/ 19 w 67"/>
                <a:gd name="T13" fmla="*/ 36 h 127"/>
                <a:gd name="T14" fmla="*/ 15 w 67"/>
                <a:gd name="T15" fmla="*/ 25 h 127"/>
                <a:gd name="T16" fmla="*/ 12 w 67"/>
                <a:gd name="T17" fmla="*/ 32 h 127"/>
                <a:gd name="T18" fmla="*/ 7 w 67"/>
                <a:gd name="T19" fmla="*/ 51 h 127"/>
                <a:gd name="T20" fmla="*/ 3 w 67"/>
                <a:gd name="T21" fmla="*/ 55 h 127"/>
                <a:gd name="T22" fmla="*/ 0 w 67"/>
                <a:gd name="T23" fmla="*/ 49 h 127"/>
                <a:gd name="T24" fmla="*/ 11 w 67"/>
                <a:gd name="T25" fmla="*/ 6 h 127"/>
                <a:gd name="T26" fmla="*/ 19 w 67"/>
                <a:gd name="T27" fmla="*/ 0 h 127"/>
                <a:gd name="T28" fmla="*/ 48 w 67"/>
                <a:gd name="T29" fmla="*/ 0 h 127"/>
                <a:gd name="T30" fmla="*/ 57 w 67"/>
                <a:gd name="T31" fmla="*/ 5 h 127"/>
                <a:gd name="T32" fmla="*/ 66 w 67"/>
                <a:gd name="T33" fmla="*/ 51 h 127"/>
                <a:gd name="T34" fmla="*/ 64 w 67"/>
                <a:gd name="T35" fmla="*/ 55 h 127"/>
                <a:gd name="T36" fmla="*/ 60 w 67"/>
                <a:gd name="T37" fmla="*/ 51 h 127"/>
                <a:gd name="T38" fmla="*/ 55 w 67"/>
                <a:gd name="T39" fmla="*/ 31 h 127"/>
                <a:gd name="T40" fmla="*/ 52 w 67"/>
                <a:gd name="T41" fmla="*/ 25 h 127"/>
                <a:gd name="T42" fmla="*/ 48 w 67"/>
                <a:gd name="T43" fmla="*/ 31 h 127"/>
                <a:gd name="T44" fmla="*/ 48 w 67"/>
                <a:gd name="T45" fmla="*/ 36 h 127"/>
                <a:gd name="T46" fmla="*/ 48 w 67"/>
                <a:gd name="T47" fmla="*/ 118 h 127"/>
                <a:gd name="T48" fmla="*/ 43 w 67"/>
                <a:gd name="T49" fmla="*/ 127 h 127"/>
                <a:gd name="T50" fmla="*/ 37 w 67"/>
                <a:gd name="T51" fmla="*/ 118 h 127"/>
                <a:gd name="T52" fmla="*/ 37 w 67"/>
                <a:gd name="T53" fmla="*/ 113 h 127"/>
                <a:gd name="T54" fmla="*/ 37 w 67"/>
                <a:gd name="T55" fmla="*/ 73 h 127"/>
                <a:gd name="T56" fmla="*/ 35 w 67"/>
                <a:gd name="T57" fmla="*/ 6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127">
                  <a:moveTo>
                    <a:pt x="35" y="65"/>
                  </a:moveTo>
                  <a:cubicBezTo>
                    <a:pt x="34" y="64"/>
                    <a:pt x="33" y="64"/>
                    <a:pt x="32" y="65"/>
                  </a:cubicBezTo>
                  <a:cubicBezTo>
                    <a:pt x="30" y="67"/>
                    <a:pt x="31" y="70"/>
                    <a:pt x="31" y="73"/>
                  </a:cubicBezTo>
                  <a:cubicBezTo>
                    <a:pt x="31" y="87"/>
                    <a:pt x="31" y="101"/>
                    <a:pt x="31" y="115"/>
                  </a:cubicBezTo>
                  <a:cubicBezTo>
                    <a:pt x="31" y="121"/>
                    <a:pt x="30" y="127"/>
                    <a:pt x="24" y="127"/>
                  </a:cubicBezTo>
                  <a:cubicBezTo>
                    <a:pt x="18" y="126"/>
                    <a:pt x="19" y="120"/>
                    <a:pt x="19" y="115"/>
                  </a:cubicBezTo>
                  <a:cubicBezTo>
                    <a:pt x="19" y="89"/>
                    <a:pt x="19" y="62"/>
                    <a:pt x="19" y="36"/>
                  </a:cubicBezTo>
                  <a:cubicBezTo>
                    <a:pt x="19" y="32"/>
                    <a:pt x="19" y="28"/>
                    <a:pt x="15" y="25"/>
                  </a:cubicBezTo>
                  <a:cubicBezTo>
                    <a:pt x="13" y="27"/>
                    <a:pt x="13" y="29"/>
                    <a:pt x="12" y="32"/>
                  </a:cubicBezTo>
                  <a:cubicBezTo>
                    <a:pt x="11" y="38"/>
                    <a:pt x="9" y="45"/>
                    <a:pt x="7" y="51"/>
                  </a:cubicBezTo>
                  <a:cubicBezTo>
                    <a:pt x="7" y="53"/>
                    <a:pt x="6" y="56"/>
                    <a:pt x="3" y="55"/>
                  </a:cubicBezTo>
                  <a:cubicBezTo>
                    <a:pt x="1" y="54"/>
                    <a:pt x="0" y="52"/>
                    <a:pt x="0" y="49"/>
                  </a:cubicBezTo>
                  <a:cubicBezTo>
                    <a:pt x="4" y="35"/>
                    <a:pt x="7" y="20"/>
                    <a:pt x="11" y="6"/>
                  </a:cubicBezTo>
                  <a:cubicBezTo>
                    <a:pt x="12" y="2"/>
                    <a:pt x="14" y="0"/>
                    <a:pt x="19" y="0"/>
                  </a:cubicBezTo>
                  <a:cubicBezTo>
                    <a:pt x="28" y="0"/>
                    <a:pt x="38" y="0"/>
                    <a:pt x="48" y="0"/>
                  </a:cubicBezTo>
                  <a:cubicBezTo>
                    <a:pt x="52" y="0"/>
                    <a:pt x="56" y="1"/>
                    <a:pt x="57" y="5"/>
                  </a:cubicBezTo>
                  <a:cubicBezTo>
                    <a:pt x="61" y="20"/>
                    <a:pt x="64" y="35"/>
                    <a:pt x="66" y="51"/>
                  </a:cubicBezTo>
                  <a:cubicBezTo>
                    <a:pt x="67" y="53"/>
                    <a:pt x="66" y="55"/>
                    <a:pt x="64" y="55"/>
                  </a:cubicBezTo>
                  <a:cubicBezTo>
                    <a:pt x="61" y="56"/>
                    <a:pt x="61" y="54"/>
                    <a:pt x="60" y="51"/>
                  </a:cubicBezTo>
                  <a:cubicBezTo>
                    <a:pt x="59" y="44"/>
                    <a:pt x="55" y="38"/>
                    <a:pt x="55" y="31"/>
                  </a:cubicBezTo>
                  <a:cubicBezTo>
                    <a:pt x="55" y="28"/>
                    <a:pt x="55" y="25"/>
                    <a:pt x="52" y="25"/>
                  </a:cubicBezTo>
                  <a:cubicBezTo>
                    <a:pt x="48" y="25"/>
                    <a:pt x="48" y="28"/>
                    <a:pt x="48" y="31"/>
                  </a:cubicBezTo>
                  <a:cubicBezTo>
                    <a:pt x="48" y="33"/>
                    <a:pt x="48" y="34"/>
                    <a:pt x="48" y="36"/>
                  </a:cubicBezTo>
                  <a:cubicBezTo>
                    <a:pt x="48" y="63"/>
                    <a:pt x="48" y="90"/>
                    <a:pt x="48" y="118"/>
                  </a:cubicBezTo>
                  <a:cubicBezTo>
                    <a:pt x="48" y="121"/>
                    <a:pt x="48" y="126"/>
                    <a:pt x="43" y="127"/>
                  </a:cubicBezTo>
                  <a:cubicBezTo>
                    <a:pt x="38" y="127"/>
                    <a:pt x="38" y="122"/>
                    <a:pt x="37" y="118"/>
                  </a:cubicBezTo>
                  <a:cubicBezTo>
                    <a:pt x="37" y="117"/>
                    <a:pt x="37" y="115"/>
                    <a:pt x="37" y="113"/>
                  </a:cubicBezTo>
                  <a:cubicBezTo>
                    <a:pt x="37" y="99"/>
                    <a:pt x="37" y="86"/>
                    <a:pt x="37" y="73"/>
                  </a:cubicBezTo>
                  <a:cubicBezTo>
                    <a:pt x="37" y="70"/>
                    <a:pt x="38" y="67"/>
                    <a:pt x="35" y="6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D99A9C3-914A-56D3-D3ED-65ECF7D5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2989263"/>
              <a:ext cx="285750" cy="525462"/>
            </a:xfrm>
            <a:custGeom>
              <a:avLst/>
              <a:gdLst>
                <a:gd name="T0" fmla="*/ 52 w 69"/>
                <a:gd name="T1" fmla="*/ 25 h 127"/>
                <a:gd name="T2" fmla="*/ 52 w 69"/>
                <a:gd name="T3" fmla="*/ 24 h 127"/>
                <a:gd name="T4" fmla="*/ 48 w 69"/>
                <a:gd name="T5" fmla="*/ 30 h 127"/>
                <a:gd name="T6" fmla="*/ 48 w 69"/>
                <a:gd name="T7" fmla="*/ 114 h 127"/>
                <a:gd name="T8" fmla="*/ 44 w 69"/>
                <a:gd name="T9" fmla="*/ 125 h 127"/>
                <a:gd name="T10" fmla="*/ 39 w 69"/>
                <a:gd name="T11" fmla="*/ 113 h 127"/>
                <a:gd name="T12" fmla="*/ 39 w 69"/>
                <a:gd name="T13" fmla="*/ 69 h 127"/>
                <a:gd name="T14" fmla="*/ 34 w 69"/>
                <a:gd name="T15" fmla="*/ 62 h 127"/>
                <a:gd name="T16" fmla="*/ 31 w 69"/>
                <a:gd name="T17" fmla="*/ 69 h 127"/>
                <a:gd name="T18" fmla="*/ 31 w 69"/>
                <a:gd name="T19" fmla="*/ 125 h 127"/>
                <a:gd name="T20" fmla="*/ 31 w 69"/>
                <a:gd name="T21" fmla="*/ 125 h 127"/>
                <a:gd name="T22" fmla="*/ 20 w 69"/>
                <a:gd name="T23" fmla="*/ 116 h 127"/>
                <a:gd name="T24" fmla="*/ 20 w 69"/>
                <a:gd name="T25" fmla="*/ 32 h 127"/>
                <a:gd name="T26" fmla="*/ 18 w 69"/>
                <a:gd name="T27" fmla="*/ 23 h 127"/>
                <a:gd name="T28" fmla="*/ 12 w 69"/>
                <a:gd name="T29" fmla="*/ 34 h 127"/>
                <a:gd name="T30" fmla="*/ 8 w 69"/>
                <a:gd name="T31" fmla="*/ 50 h 127"/>
                <a:gd name="T32" fmla="*/ 4 w 69"/>
                <a:gd name="T33" fmla="*/ 54 h 127"/>
                <a:gd name="T34" fmla="*/ 2 w 69"/>
                <a:gd name="T35" fmla="*/ 48 h 127"/>
                <a:gd name="T36" fmla="*/ 12 w 69"/>
                <a:gd name="T37" fmla="*/ 5 h 127"/>
                <a:gd name="T38" fmla="*/ 19 w 69"/>
                <a:gd name="T39" fmla="*/ 0 h 127"/>
                <a:gd name="T40" fmla="*/ 49 w 69"/>
                <a:gd name="T41" fmla="*/ 0 h 127"/>
                <a:gd name="T42" fmla="*/ 57 w 69"/>
                <a:gd name="T43" fmla="*/ 4 h 127"/>
                <a:gd name="T44" fmla="*/ 68 w 69"/>
                <a:gd name="T45" fmla="*/ 49 h 127"/>
                <a:gd name="T46" fmla="*/ 65 w 69"/>
                <a:gd name="T47" fmla="*/ 54 h 127"/>
                <a:gd name="T48" fmla="*/ 61 w 69"/>
                <a:gd name="T49" fmla="*/ 50 h 127"/>
                <a:gd name="T50" fmla="*/ 57 w 69"/>
                <a:gd name="T51" fmla="*/ 42 h 127"/>
                <a:gd name="T52" fmla="*/ 57 w 69"/>
                <a:gd name="T53" fmla="*/ 42 h 127"/>
                <a:gd name="T54" fmla="*/ 52 w 69"/>
                <a:gd name="T55" fmla="*/ 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127">
                  <a:moveTo>
                    <a:pt x="52" y="25"/>
                  </a:moveTo>
                  <a:cubicBezTo>
                    <a:pt x="52" y="25"/>
                    <a:pt x="52" y="25"/>
                    <a:pt x="52" y="24"/>
                  </a:cubicBezTo>
                  <a:cubicBezTo>
                    <a:pt x="46" y="24"/>
                    <a:pt x="48" y="28"/>
                    <a:pt x="48" y="30"/>
                  </a:cubicBezTo>
                  <a:cubicBezTo>
                    <a:pt x="48" y="58"/>
                    <a:pt x="48" y="86"/>
                    <a:pt x="48" y="114"/>
                  </a:cubicBezTo>
                  <a:cubicBezTo>
                    <a:pt x="48" y="118"/>
                    <a:pt x="51" y="125"/>
                    <a:pt x="44" y="125"/>
                  </a:cubicBezTo>
                  <a:cubicBezTo>
                    <a:pt x="37" y="125"/>
                    <a:pt x="39" y="118"/>
                    <a:pt x="39" y="113"/>
                  </a:cubicBezTo>
                  <a:cubicBezTo>
                    <a:pt x="39" y="99"/>
                    <a:pt x="39" y="84"/>
                    <a:pt x="39" y="69"/>
                  </a:cubicBezTo>
                  <a:cubicBezTo>
                    <a:pt x="39" y="66"/>
                    <a:pt x="38" y="62"/>
                    <a:pt x="34" y="62"/>
                  </a:cubicBezTo>
                  <a:cubicBezTo>
                    <a:pt x="30" y="63"/>
                    <a:pt x="31" y="67"/>
                    <a:pt x="31" y="69"/>
                  </a:cubicBezTo>
                  <a:cubicBezTo>
                    <a:pt x="31" y="88"/>
                    <a:pt x="31" y="107"/>
                    <a:pt x="31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21" y="127"/>
                    <a:pt x="20" y="126"/>
                    <a:pt x="20" y="116"/>
                  </a:cubicBezTo>
                  <a:cubicBezTo>
                    <a:pt x="20" y="88"/>
                    <a:pt x="20" y="60"/>
                    <a:pt x="20" y="32"/>
                  </a:cubicBezTo>
                  <a:cubicBezTo>
                    <a:pt x="20" y="29"/>
                    <a:pt x="21" y="26"/>
                    <a:pt x="18" y="23"/>
                  </a:cubicBezTo>
                  <a:cubicBezTo>
                    <a:pt x="15" y="26"/>
                    <a:pt x="13" y="30"/>
                    <a:pt x="12" y="34"/>
                  </a:cubicBezTo>
                  <a:cubicBezTo>
                    <a:pt x="11" y="39"/>
                    <a:pt x="9" y="44"/>
                    <a:pt x="8" y="50"/>
                  </a:cubicBezTo>
                  <a:cubicBezTo>
                    <a:pt x="7" y="52"/>
                    <a:pt x="7" y="54"/>
                    <a:pt x="4" y="54"/>
                  </a:cubicBezTo>
                  <a:cubicBezTo>
                    <a:pt x="0" y="53"/>
                    <a:pt x="1" y="50"/>
                    <a:pt x="2" y="48"/>
                  </a:cubicBezTo>
                  <a:cubicBezTo>
                    <a:pt x="5" y="34"/>
                    <a:pt x="9" y="19"/>
                    <a:pt x="12" y="5"/>
                  </a:cubicBezTo>
                  <a:cubicBezTo>
                    <a:pt x="13" y="1"/>
                    <a:pt x="15" y="0"/>
                    <a:pt x="19" y="0"/>
                  </a:cubicBezTo>
                  <a:cubicBezTo>
                    <a:pt x="29" y="0"/>
                    <a:pt x="39" y="0"/>
                    <a:pt x="49" y="0"/>
                  </a:cubicBezTo>
                  <a:cubicBezTo>
                    <a:pt x="53" y="0"/>
                    <a:pt x="56" y="1"/>
                    <a:pt x="57" y="4"/>
                  </a:cubicBezTo>
                  <a:cubicBezTo>
                    <a:pt x="61" y="19"/>
                    <a:pt x="64" y="34"/>
                    <a:pt x="68" y="49"/>
                  </a:cubicBezTo>
                  <a:cubicBezTo>
                    <a:pt x="69" y="51"/>
                    <a:pt x="68" y="54"/>
                    <a:pt x="65" y="54"/>
                  </a:cubicBezTo>
                  <a:cubicBezTo>
                    <a:pt x="62" y="54"/>
                    <a:pt x="61" y="52"/>
                    <a:pt x="61" y="50"/>
                  </a:cubicBezTo>
                  <a:cubicBezTo>
                    <a:pt x="60" y="47"/>
                    <a:pt x="61" y="43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36"/>
                    <a:pt x="59" y="30"/>
                    <a:pt x="52" y="2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F44A3470-3CF7-BD43-AA1B-E612A1329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3" y="3009900"/>
              <a:ext cx="261938" cy="430212"/>
            </a:xfrm>
            <a:custGeom>
              <a:avLst/>
              <a:gdLst>
                <a:gd name="T0" fmla="*/ 50 w 63"/>
                <a:gd name="T1" fmla="*/ 31 h 104"/>
                <a:gd name="T2" fmla="*/ 45 w 63"/>
                <a:gd name="T3" fmla="*/ 26 h 104"/>
                <a:gd name="T4" fmla="*/ 43 w 63"/>
                <a:gd name="T5" fmla="*/ 29 h 104"/>
                <a:gd name="T6" fmla="*/ 47 w 63"/>
                <a:gd name="T7" fmla="*/ 50 h 104"/>
                <a:gd name="T8" fmla="*/ 44 w 63"/>
                <a:gd name="T9" fmla="*/ 68 h 104"/>
                <a:gd name="T10" fmla="*/ 44 w 63"/>
                <a:gd name="T11" fmla="*/ 68 h 104"/>
                <a:gd name="T12" fmla="*/ 41 w 63"/>
                <a:gd name="T13" fmla="*/ 75 h 104"/>
                <a:gd name="T14" fmla="*/ 41 w 63"/>
                <a:gd name="T15" fmla="*/ 97 h 104"/>
                <a:gd name="T16" fmla="*/ 39 w 63"/>
                <a:gd name="T17" fmla="*/ 103 h 104"/>
                <a:gd name="T18" fmla="*/ 35 w 63"/>
                <a:gd name="T19" fmla="*/ 96 h 104"/>
                <a:gd name="T20" fmla="*/ 35 w 63"/>
                <a:gd name="T21" fmla="*/ 73 h 104"/>
                <a:gd name="T22" fmla="*/ 31 w 63"/>
                <a:gd name="T23" fmla="*/ 66 h 104"/>
                <a:gd name="T24" fmla="*/ 27 w 63"/>
                <a:gd name="T25" fmla="*/ 73 h 104"/>
                <a:gd name="T26" fmla="*/ 27 w 63"/>
                <a:gd name="T27" fmla="*/ 99 h 104"/>
                <a:gd name="T28" fmla="*/ 24 w 63"/>
                <a:gd name="T29" fmla="*/ 104 h 104"/>
                <a:gd name="T30" fmla="*/ 21 w 63"/>
                <a:gd name="T31" fmla="*/ 99 h 104"/>
                <a:gd name="T32" fmla="*/ 21 w 63"/>
                <a:gd name="T33" fmla="*/ 74 h 104"/>
                <a:gd name="T34" fmla="*/ 19 w 63"/>
                <a:gd name="T35" fmla="*/ 68 h 104"/>
                <a:gd name="T36" fmla="*/ 18 w 63"/>
                <a:gd name="T37" fmla="*/ 68 h 104"/>
                <a:gd name="T38" fmla="*/ 18 w 63"/>
                <a:gd name="T39" fmla="*/ 67 h 104"/>
                <a:gd name="T40" fmla="*/ 14 w 63"/>
                <a:gd name="T41" fmla="*/ 55 h 104"/>
                <a:gd name="T42" fmla="*/ 19 w 63"/>
                <a:gd name="T43" fmla="*/ 30 h 104"/>
                <a:gd name="T44" fmla="*/ 16 w 63"/>
                <a:gd name="T45" fmla="*/ 25 h 104"/>
                <a:gd name="T46" fmla="*/ 12 w 63"/>
                <a:gd name="T47" fmla="*/ 27 h 104"/>
                <a:gd name="T48" fmla="*/ 7 w 63"/>
                <a:gd name="T49" fmla="*/ 40 h 104"/>
                <a:gd name="T50" fmla="*/ 7 w 63"/>
                <a:gd name="T51" fmla="*/ 40 h 104"/>
                <a:gd name="T52" fmla="*/ 6 w 63"/>
                <a:gd name="T53" fmla="*/ 42 h 104"/>
                <a:gd name="T54" fmla="*/ 6 w 63"/>
                <a:gd name="T55" fmla="*/ 42 h 104"/>
                <a:gd name="T56" fmla="*/ 2 w 63"/>
                <a:gd name="T57" fmla="*/ 35 h 104"/>
                <a:gd name="T58" fmla="*/ 19 w 63"/>
                <a:gd name="T59" fmla="*/ 7 h 104"/>
                <a:gd name="T60" fmla="*/ 23 w 63"/>
                <a:gd name="T61" fmla="*/ 3 h 104"/>
                <a:gd name="T62" fmla="*/ 47 w 63"/>
                <a:gd name="T63" fmla="*/ 12 h 104"/>
                <a:gd name="T64" fmla="*/ 51 w 63"/>
                <a:gd name="T65" fmla="*/ 19 h 104"/>
                <a:gd name="T66" fmla="*/ 62 w 63"/>
                <a:gd name="T67" fmla="*/ 34 h 104"/>
                <a:gd name="T68" fmla="*/ 63 w 63"/>
                <a:gd name="T69" fmla="*/ 34 h 104"/>
                <a:gd name="T70" fmla="*/ 59 w 63"/>
                <a:gd name="T71" fmla="*/ 41 h 104"/>
                <a:gd name="T72" fmla="*/ 55 w 63"/>
                <a:gd name="T73" fmla="*/ 35 h 104"/>
                <a:gd name="T74" fmla="*/ 50 w 63"/>
                <a:gd name="T75" fmla="*/ 3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104">
                  <a:moveTo>
                    <a:pt x="50" y="31"/>
                  </a:moveTo>
                  <a:cubicBezTo>
                    <a:pt x="48" y="30"/>
                    <a:pt x="49" y="25"/>
                    <a:pt x="45" y="26"/>
                  </a:cubicBezTo>
                  <a:cubicBezTo>
                    <a:pt x="43" y="27"/>
                    <a:pt x="43" y="28"/>
                    <a:pt x="43" y="29"/>
                  </a:cubicBezTo>
                  <a:cubicBezTo>
                    <a:pt x="44" y="36"/>
                    <a:pt x="45" y="43"/>
                    <a:pt x="47" y="50"/>
                  </a:cubicBezTo>
                  <a:cubicBezTo>
                    <a:pt x="49" y="57"/>
                    <a:pt x="50" y="63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1" y="69"/>
                    <a:pt x="41" y="72"/>
                    <a:pt x="41" y="75"/>
                  </a:cubicBezTo>
                  <a:cubicBezTo>
                    <a:pt x="41" y="82"/>
                    <a:pt x="41" y="90"/>
                    <a:pt x="41" y="97"/>
                  </a:cubicBezTo>
                  <a:cubicBezTo>
                    <a:pt x="41" y="99"/>
                    <a:pt x="43" y="103"/>
                    <a:pt x="39" y="103"/>
                  </a:cubicBezTo>
                  <a:cubicBezTo>
                    <a:pt x="35" y="103"/>
                    <a:pt x="35" y="99"/>
                    <a:pt x="35" y="96"/>
                  </a:cubicBezTo>
                  <a:cubicBezTo>
                    <a:pt x="35" y="89"/>
                    <a:pt x="35" y="81"/>
                    <a:pt x="35" y="73"/>
                  </a:cubicBezTo>
                  <a:cubicBezTo>
                    <a:pt x="35" y="70"/>
                    <a:pt x="36" y="66"/>
                    <a:pt x="31" y="66"/>
                  </a:cubicBezTo>
                  <a:cubicBezTo>
                    <a:pt x="28" y="67"/>
                    <a:pt x="27" y="70"/>
                    <a:pt x="27" y="73"/>
                  </a:cubicBezTo>
                  <a:cubicBezTo>
                    <a:pt x="27" y="81"/>
                    <a:pt x="27" y="90"/>
                    <a:pt x="27" y="99"/>
                  </a:cubicBezTo>
                  <a:cubicBezTo>
                    <a:pt x="27" y="101"/>
                    <a:pt x="27" y="104"/>
                    <a:pt x="24" y="104"/>
                  </a:cubicBezTo>
                  <a:cubicBezTo>
                    <a:pt x="21" y="104"/>
                    <a:pt x="21" y="101"/>
                    <a:pt x="21" y="99"/>
                  </a:cubicBezTo>
                  <a:cubicBezTo>
                    <a:pt x="21" y="91"/>
                    <a:pt x="21" y="82"/>
                    <a:pt x="21" y="74"/>
                  </a:cubicBezTo>
                  <a:cubicBezTo>
                    <a:pt x="21" y="72"/>
                    <a:pt x="22" y="69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7"/>
                    <a:pt x="18" y="67"/>
                  </a:cubicBezTo>
                  <a:cubicBezTo>
                    <a:pt x="13" y="64"/>
                    <a:pt x="13" y="60"/>
                    <a:pt x="14" y="55"/>
                  </a:cubicBezTo>
                  <a:cubicBezTo>
                    <a:pt x="16" y="47"/>
                    <a:pt x="17" y="38"/>
                    <a:pt x="19" y="30"/>
                  </a:cubicBezTo>
                  <a:cubicBezTo>
                    <a:pt x="19" y="27"/>
                    <a:pt x="18" y="26"/>
                    <a:pt x="16" y="25"/>
                  </a:cubicBezTo>
                  <a:cubicBezTo>
                    <a:pt x="14" y="24"/>
                    <a:pt x="13" y="26"/>
                    <a:pt x="12" y="27"/>
                  </a:cubicBezTo>
                  <a:cubicBezTo>
                    <a:pt x="10" y="31"/>
                    <a:pt x="7" y="35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" y="41"/>
                    <a:pt x="0" y="39"/>
                    <a:pt x="2" y="35"/>
                  </a:cubicBezTo>
                  <a:cubicBezTo>
                    <a:pt x="8" y="26"/>
                    <a:pt x="13" y="16"/>
                    <a:pt x="19" y="7"/>
                  </a:cubicBezTo>
                  <a:cubicBezTo>
                    <a:pt x="20" y="5"/>
                    <a:pt x="21" y="4"/>
                    <a:pt x="23" y="3"/>
                  </a:cubicBezTo>
                  <a:cubicBezTo>
                    <a:pt x="32" y="0"/>
                    <a:pt x="42" y="4"/>
                    <a:pt x="47" y="12"/>
                  </a:cubicBezTo>
                  <a:cubicBezTo>
                    <a:pt x="48" y="14"/>
                    <a:pt x="49" y="17"/>
                    <a:pt x="51" y="19"/>
                  </a:cubicBezTo>
                  <a:cubicBezTo>
                    <a:pt x="55" y="24"/>
                    <a:pt x="56" y="31"/>
                    <a:pt x="62" y="34"/>
                  </a:cubicBezTo>
                  <a:cubicBezTo>
                    <a:pt x="62" y="34"/>
                    <a:pt x="63" y="34"/>
                    <a:pt x="63" y="34"/>
                  </a:cubicBezTo>
                  <a:cubicBezTo>
                    <a:pt x="61" y="36"/>
                    <a:pt x="63" y="40"/>
                    <a:pt x="59" y="41"/>
                  </a:cubicBezTo>
                  <a:cubicBezTo>
                    <a:pt x="57" y="41"/>
                    <a:pt x="57" y="37"/>
                    <a:pt x="55" y="35"/>
                  </a:cubicBezTo>
                  <a:cubicBezTo>
                    <a:pt x="54" y="33"/>
                    <a:pt x="53" y="31"/>
                    <a:pt x="50" y="31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21B7D73-4719-58BB-7307-F203BC1C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3609975"/>
              <a:ext cx="409575" cy="742950"/>
            </a:xfrm>
            <a:custGeom>
              <a:avLst/>
              <a:gdLst>
                <a:gd name="T0" fmla="*/ 69 w 99"/>
                <a:gd name="T1" fmla="*/ 173 h 179"/>
                <a:gd name="T2" fmla="*/ 52 w 99"/>
                <a:gd name="T3" fmla="*/ 169 h 179"/>
                <a:gd name="T4" fmla="*/ 52 w 99"/>
                <a:gd name="T5" fmla="*/ 160 h 179"/>
                <a:gd name="T6" fmla="*/ 52 w 99"/>
                <a:gd name="T7" fmla="*/ 97 h 179"/>
                <a:gd name="T8" fmla="*/ 50 w 99"/>
                <a:gd name="T9" fmla="*/ 89 h 179"/>
                <a:gd name="T10" fmla="*/ 48 w 99"/>
                <a:gd name="T11" fmla="*/ 96 h 179"/>
                <a:gd name="T12" fmla="*/ 48 w 99"/>
                <a:gd name="T13" fmla="*/ 164 h 179"/>
                <a:gd name="T14" fmla="*/ 41 w 99"/>
                <a:gd name="T15" fmla="*/ 176 h 179"/>
                <a:gd name="T16" fmla="*/ 30 w 99"/>
                <a:gd name="T17" fmla="*/ 173 h 179"/>
                <a:gd name="T18" fmla="*/ 27 w 99"/>
                <a:gd name="T19" fmla="*/ 162 h 179"/>
                <a:gd name="T20" fmla="*/ 27 w 99"/>
                <a:gd name="T21" fmla="*/ 55 h 179"/>
                <a:gd name="T22" fmla="*/ 25 w 99"/>
                <a:gd name="T23" fmla="*/ 42 h 179"/>
                <a:gd name="T24" fmla="*/ 19 w 99"/>
                <a:gd name="T25" fmla="*/ 68 h 179"/>
                <a:gd name="T26" fmla="*/ 17 w 99"/>
                <a:gd name="T27" fmla="*/ 74 h 179"/>
                <a:gd name="T28" fmla="*/ 8 w 99"/>
                <a:gd name="T29" fmla="*/ 81 h 179"/>
                <a:gd name="T30" fmla="*/ 1 w 99"/>
                <a:gd name="T31" fmla="*/ 70 h 179"/>
                <a:gd name="T32" fmla="*/ 8 w 99"/>
                <a:gd name="T33" fmla="*/ 39 h 179"/>
                <a:gd name="T34" fmla="*/ 15 w 99"/>
                <a:gd name="T35" fmla="*/ 8 h 179"/>
                <a:gd name="T36" fmla="*/ 25 w 99"/>
                <a:gd name="T37" fmla="*/ 0 h 179"/>
                <a:gd name="T38" fmla="*/ 74 w 99"/>
                <a:gd name="T39" fmla="*/ 0 h 179"/>
                <a:gd name="T40" fmla="*/ 84 w 99"/>
                <a:gd name="T41" fmla="*/ 8 h 179"/>
                <a:gd name="T42" fmla="*/ 98 w 99"/>
                <a:gd name="T43" fmla="*/ 68 h 179"/>
                <a:gd name="T44" fmla="*/ 91 w 99"/>
                <a:gd name="T45" fmla="*/ 81 h 179"/>
                <a:gd name="T46" fmla="*/ 81 w 99"/>
                <a:gd name="T47" fmla="*/ 72 h 179"/>
                <a:gd name="T48" fmla="*/ 73 w 99"/>
                <a:gd name="T49" fmla="*/ 41 h 179"/>
                <a:gd name="T50" fmla="*/ 73 w 99"/>
                <a:gd name="T51" fmla="*/ 136 h 179"/>
                <a:gd name="T52" fmla="*/ 72 w 99"/>
                <a:gd name="T53" fmla="*/ 164 h 179"/>
                <a:gd name="T54" fmla="*/ 69 w 99"/>
                <a:gd name="T55" fmla="*/ 173 h 179"/>
                <a:gd name="T56" fmla="*/ 70 w 99"/>
                <a:gd name="T57" fmla="*/ 152 h 179"/>
                <a:gd name="T58" fmla="*/ 70 w 99"/>
                <a:gd name="T59" fmla="*/ 48 h 179"/>
                <a:gd name="T60" fmla="*/ 70 w 99"/>
                <a:gd name="T61" fmla="*/ 40 h 179"/>
                <a:gd name="T62" fmla="*/ 73 w 99"/>
                <a:gd name="T63" fmla="*/ 36 h 179"/>
                <a:gd name="T64" fmla="*/ 76 w 99"/>
                <a:gd name="T65" fmla="*/ 39 h 179"/>
                <a:gd name="T66" fmla="*/ 84 w 99"/>
                <a:gd name="T67" fmla="*/ 70 h 179"/>
                <a:gd name="T68" fmla="*/ 91 w 99"/>
                <a:gd name="T69" fmla="*/ 77 h 179"/>
                <a:gd name="T70" fmla="*/ 95 w 99"/>
                <a:gd name="T71" fmla="*/ 68 h 179"/>
                <a:gd name="T72" fmla="*/ 83 w 99"/>
                <a:gd name="T73" fmla="*/ 13 h 179"/>
                <a:gd name="T74" fmla="*/ 71 w 99"/>
                <a:gd name="T75" fmla="*/ 2 h 179"/>
                <a:gd name="T76" fmla="*/ 28 w 99"/>
                <a:gd name="T77" fmla="*/ 2 h 179"/>
                <a:gd name="T78" fmla="*/ 17 w 99"/>
                <a:gd name="T79" fmla="*/ 11 h 179"/>
                <a:gd name="T80" fmla="*/ 4 w 99"/>
                <a:gd name="T81" fmla="*/ 68 h 179"/>
                <a:gd name="T82" fmla="*/ 9 w 99"/>
                <a:gd name="T83" fmla="*/ 77 h 179"/>
                <a:gd name="T84" fmla="*/ 15 w 99"/>
                <a:gd name="T85" fmla="*/ 71 h 179"/>
                <a:gd name="T86" fmla="*/ 23 w 99"/>
                <a:gd name="T87" fmla="*/ 40 h 179"/>
                <a:gd name="T88" fmla="*/ 27 w 99"/>
                <a:gd name="T89" fmla="*/ 35 h 179"/>
                <a:gd name="T90" fmla="*/ 30 w 99"/>
                <a:gd name="T91" fmla="*/ 47 h 179"/>
                <a:gd name="T92" fmla="*/ 29 w 99"/>
                <a:gd name="T93" fmla="*/ 159 h 179"/>
                <a:gd name="T94" fmla="*/ 31 w 99"/>
                <a:gd name="T95" fmla="*/ 170 h 179"/>
                <a:gd name="T96" fmla="*/ 39 w 99"/>
                <a:gd name="T97" fmla="*/ 174 h 179"/>
                <a:gd name="T98" fmla="*/ 44 w 99"/>
                <a:gd name="T99" fmla="*/ 168 h 179"/>
                <a:gd name="T100" fmla="*/ 45 w 99"/>
                <a:gd name="T101" fmla="*/ 161 h 179"/>
                <a:gd name="T102" fmla="*/ 45 w 99"/>
                <a:gd name="T103" fmla="*/ 95 h 179"/>
                <a:gd name="T104" fmla="*/ 50 w 99"/>
                <a:gd name="T105" fmla="*/ 88 h 179"/>
                <a:gd name="T106" fmla="*/ 54 w 99"/>
                <a:gd name="T107" fmla="*/ 95 h 179"/>
                <a:gd name="T108" fmla="*/ 54 w 99"/>
                <a:gd name="T109" fmla="*/ 160 h 179"/>
                <a:gd name="T110" fmla="*/ 69 w 99"/>
                <a:gd name="T111" fmla="*/ 17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179">
                  <a:moveTo>
                    <a:pt x="69" y="173"/>
                  </a:moveTo>
                  <a:cubicBezTo>
                    <a:pt x="62" y="179"/>
                    <a:pt x="54" y="177"/>
                    <a:pt x="52" y="169"/>
                  </a:cubicBezTo>
                  <a:cubicBezTo>
                    <a:pt x="52" y="166"/>
                    <a:pt x="52" y="163"/>
                    <a:pt x="52" y="160"/>
                  </a:cubicBezTo>
                  <a:cubicBezTo>
                    <a:pt x="52" y="139"/>
                    <a:pt x="52" y="118"/>
                    <a:pt x="52" y="97"/>
                  </a:cubicBezTo>
                  <a:cubicBezTo>
                    <a:pt x="52" y="95"/>
                    <a:pt x="53" y="92"/>
                    <a:pt x="50" y="89"/>
                  </a:cubicBezTo>
                  <a:cubicBezTo>
                    <a:pt x="47" y="91"/>
                    <a:pt x="48" y="94"/>
                    <a:pt x="48" y="96"/>
                  </a:cubicBezTo>
                  <a:cubicBezTo>
                    <a:pt x="48" y="119"/>
                    <a:pt x="48" y="141"/>
                    <a:pt x="48" y="164"/>
                  </a:cubicBezTo>
                  <a:cubicBezTo>
                    <a:pt x="48" y="169"/>
                    <a:pt x="47" y="174"/>
                    <a:pt x="41" y="176"/>
                  </a:cubicBezTo>
                  <a:cubicBezTo>
                    <a:pt x="37" y="178"/>
                    <a:pt x="33" y="176"/>
                    <a:pt x="30" y="173"/>
                  </a:cubicBezTo>
                  <a:cubicBezTo>
                    <a:pt x="26" y="170"/>
                    <a:pt x="27" y="166"/>
                    <a:pt x="27" y="162"/>
                  </a:cubicBezTo>
                  <a:cubicBezTo>
                    <a:pt x="27" y="126"/>
                    <a:pt x="27" y="91"/>
                    <a:pt x="27" y="55"/>
                  </a:cubicBezTo>
                  <a:cubicBezTo>
                    <a:pt x="27" y="51"/>
                    <a:pt x="27" y="47"/>
                    <a:pt x="25" y="42"/>
                  </a:cubicBezTo>
                  <a:cubicBezTo>
                    <a:pt x="23" y="51"/>
                    <a:pt x="21" y="60"/>
                    <a:pt x="19" y="68"/>
                  </a:cubicBezTo>
                  <a:cubicBezTo>
                    <a:pt x="18" y="70"/>
                    <a:pt x="18" y="72"/>
                    <a:pt x="17" y="74"/>
                  </a:cubicBezTo>
                  <a:cubicBezTo>
                    <a:pt x="16" y="79"/>
                    <a:pt x="13" y="82"/>
                    <a:pt x="8" y="81"/>
                  </a:cubicBezTo>
                  <a:cubicBezTo>
                    <a:pt x="2" y="79"/>
                    <a:pt x="0" y="75"/>
                    <a:pt x="1" y="70"/>
                  </a:cubicBezTo>
                  <a:cubicBezTo>
                    <a:pt x="3" y="60"/>
                    <a:pt x="6" y="49"/>
                    <a:pt x="8" y="39"/>
                  </a:cubicBezTo>
                  <a:cubicBezTo>
                    <a:pt x="10" y="29"/>
                    <a:pt x="13" y="19"/>
                    <a:pt x="15" y="8"/>
                  </a:cubicBezTo>
                  <a:cubicBezTo>
                    <a:pt x="17" y="3"/>
                    <a:pt x="20" y="0"/>
                    <a:pt x="25" y="0"/>
                  </a:cubicBezTo>
                  <a:cubicBezTo>
                    <a:pt x="42" y="0"/>
                    <a:pt x="58" y="0"/>
                    <a:pt x="74" y="0"/>
                  </a:cubicBezTo>
                  <a:cubicBezTo>
                    <a:pt x="80" y="0"/>
                    <a:pt x="83" y="2"/>
                    <a:pt x="84" y="8"/>
                  </a:cubicBezTo>
                  <a:cubicBezTo>
                    <a:pt x="88" y="28"/>
                    <a:pt x="93" y="48"/>
                    <a:pt x="98" y="68"/>
                  </a:cubicBezTo>
                  <a:cubicBezTo>
                    <a:pt x="99" y="74"/>
                    <a:pt x="98" y="79"/>
                    <a:pt x="91" y="81"/>
                  </a:cubicBezTo>
                  <a:cubicBezTo>
                    <a:pt x="85" y="82"/>
                    <a:pt x="83" y="77"/>
                    <a:pt x="81" y="72"/>
                  </a:cubicBezTo>
                  <a:cubicBezTo>
                    <a:pt x="79" y="61"/>
                    <a:pt x="76" y="51"/>
                    <a:pt x="73" y="41"/>
                  </a:cubicBezTo>
                  <a:cubicBezTo>
                    <a:pt x="73" y="73"/>
                    <a:pt x="73" y="104"/>
                    <a:pt x="73" y="136"/>
                  </a:cubicBezTo>
                  <a:cubicBezTo>
                    <a:pt x="73" y="145"/>
                    <a:pt x="73" y="154"/>
                    <a:pt x="72" y="164"/>
                  </a:cubicBezTo>
                  <a:cubicBezTo>
                    <a:pt x="72" y="167"/>
                    <a:pt x="73" y="171"/>
                    <a:pt x="69" y="173"/>
                  </a:cubicBezTo>
                  <a:cubicBezTo>
                    <a:pt x="69" y="166"/>
                    <a:pt x="70" y="159"/>
                    <a:pt x="70" y="152"/>
                  </a:cubicBezTo>
                  <a:cubicBezTo>
                    <a:pt x="70" y="117"/>
                    <a:pt x="70" y="83"/>
                    <a:pt x="70" y="48"/>
                  </a:cubicBezTo>
                  <a:cubicBezTo>
                    <a:pt x="70" y="45"/>
                    <a:pt x="70" y="42"/>
                    <a:pt x="70" y="40"/>
                  </a:cubicBezTo>
                  <a:cubicBezTo>
                    <a:pt x="71" y="38"/>
                    <a:pt x="70" y="36"/>
                    <a:pt x="73" y="36"/>
                  </a:cubicBezTo>
                  <a:cubicBezTo>
                    <a:pt x="75" y="36"/>
                    <a:pt x="76" y="38"/>
                    <a:pt x="76" y="39"/>
                  </a:cubicBezTo>
                  <a:cubicBezTo>
                    <a:pt x="79" y="50"/>
                    <a:pt x="81" y="60"/>
                    <a:pt x="84" y="70"/>
                  </a:cubicBezTo>
                  <a:cubicBezTo>
                    <a:pt x="85" y="74"/>
                    <a:pt x="86" y="78"/>
                    <a:pt x="91" y="77"/>
                  </a:cubicBezTo>
                  <a:cubicBezTo>
                    <a:pt x="95" y="76"/>
                    <a:pt x="96" y="73"/>
                    <a:pt x="95" y="68"/>
                  </a:cubicBezTo>
                  <a:cubicBezTo>
                    <a:pt x="91" y="50"/>
                    <a:pt x="87" y="31"/>
                    <a:pt x="83" y="13"/>
                  </a:cubicBezTo>
                  <a:cubicBezTo>
                    <a:pt x="81" y="5"/>
                    <a:pt x="78" y="2"/>
                    <a:pt x="71" y="2"/>
                  </a:cubicBezTo>
                  <a:cubicBezTo>
                    <a:pt x="57" y="2"/>
                    <a:pt x="42" y="2"/>
                    <a:pt x="28" y="2"/>
                  </a:cubicBezTo>
                  <a:cubicBezTo>
                    <a:pt x="23" y="2"/>
                    <a:pt x="19" y="4"/>
                    <a:pt x="17" y="11"/>
                  </a:cubicBezTo>
                  <a:cubicBezTo>
                    <a:pt x="13" y="30"/>
                    <a:pt x="8" y="49"/>
                    <a:pt x="4" y="68"/>
                  </a:cubicBezTo>
                  <a:cubicBezTo>
                    <a:pt x="3" y="73"/>
                    <a:pt x="4" y="76"/>
                    <a:pt x="9" y="77"/>
                  </a:cubicBezTo>
                  <a:cubicBezTo>
                    <a:pt x="13" y="78"/>
                    <a:pt x="15" y="74"/>
                    <a:pt x="15" y="71"/>
                  </a:cubicBezTo>
                  <a:cubicBezTo>
                    <a:pt x="18" y="61"/>
                    <a:pt x="21" y="50"/>
                    <a:pt x="23" y="40"/>
                  </a:cubicBezTo>
                  <a:cubicBezTo>
                    <a:pt x="24" y="38"/>
                    <a:pt x="25" y="36"/>
                    <a:pt x="27" y="35"/>
                  </a:cubicBezTo>
                  <a:cubicBezTo>
                    <a:pt x="30" y="39"/>
                    <a:pt x="30" y="43"/>
                    <a:pt x="30" y="47"/>
                  </a:cubicBezTo>
                  <a:cubicBezTo>
                    <a:pt x="30" y="85"/>
                    <a:pt x="30" y="122"/>
                    <a:pt x="29" y="159"/>
                  </a:cubicBezTo>
                  <a:cubicBezTo>
                    <a:pt x="29" y="163"/>
                    <a:pt x="29" y="167"/>
                    <a:pt x="31" y="170"/>
                  </a:cubicBezTo>
                  <a:cubicBezTo>
                    <a:pt x="33" y="172"/>
                    <a:pt x="35" y="174"/>
                    <a:pt x="39" y="174"/>
                  </a:cubicBezTo>
                  <a:cubicBezTo>
                    <a:pt x="42" y="173"/>
                    <a:pt x="44" y="171"/>
                    <a:pt x="44" y="168"/>
                  </a:cubicBezTo>
                  <a:cubicBezTo>
                    <a:pt x="45" y="166"/>
                    <a:pt x="45" y="164"/>
                    <a:pt x="45" y="161"/>
                  </a:cubicBezTo>
                  <a:cubicBezTo>
                    <a:pt x="45" y="139"/>
                    <a:pt x="45" y="117"/>
                    <a:pt x="45" y="95"/>
                  </a:cubicBezTo>
                  <a:cubicBezTo>
                    <a:pt x="45" y="92"/>
                    <a:pt x="45" y="87"/>
                    <a:pt x="50" y="88"/>
                  </a:cubicBezTo>
                  <a:cubicBezTo>
                    <a:pt x="55" y="88"/>
                    <a:pt x="54" y="92"/>
                    <a:pt x="54" y="95"/>
                  </a:cubicBezTo>
                  <a:cubicBezTo>
                    <a:pt x="54" y="117"/>
                    <a:pt x="54" y="138"/>
                    <a:pt x="54" y="160"/>
                  </a:cubicBezTo>
                  <a:cubicBezTo>
                    <a:pt x="54" y="172"/>
                    <a:pt x="56" y="174"/>
                    <a:pt x="69" y="173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A5226AD3-8327-89B2-5CFC-4B179AFF4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2047875"/>
              <a:ext cx="422275" cy="754062"/>
            </a:xfrm>
            <a:custGeom>
              <a:avLst/>
              <a:gdLst>
                <a:gd name="T0" fmla="*/ 53 w 102"/>
                <a:gd name="T1" fmla="*/ 91 h 182"/>
                <a:gd name="T2" fmla="*/ 56 w 102"/>
                <a:gd name="T3" fmla="*/ 102 h 182"/>
                <a:gd name="T4" fmla="*/ 57 w 102"/>
                <a:gd name="T5" fmla="*/ 169 h 182"/>
                <a:gd name="T6" fmla="*/ 64 w 102"/>
                <a:gd name="T7" fmla="*/ 177 h 182"/>
                <a:gd name="T8" fmla="*/ 71 w 102"/>
                <a:gd name="T9" fmla="*/ 168 h 182"/>
                <a:gd name="T10" fmla="*/ 71 w 102"/>
                <a:gd name="T11" fmla="*/ 49 h 182"/>
                <a:gd name="T12" fmla="*/ 74 w 102"/>
                <a:gd name="T13" fmla="*/ 36 h 182"/>
                <a:gd name="T14" fmla="*/ 83 w 102"/>
                <a:gd name="T15" fmla="*/ 61 h 182"/>
                <a:gd name="T16" fmla="*/ 87 w 102"/>
                <a:gd name="T17" fmla="*/ 75 h 182"/>
                <a:gd name="T18" fmla="*/ 94 w 102"/>
                <a:gd name="T19" fmla="*/ 79 h 182"/>
                <a:gd name="T20" fmla="*/ 98 w 102"/>
                <a:gd name="T21" fmla="*/ 73 h 182"/>
                <a:gd name="T22" fmla="*/ 83 w 102"/>
                <a:gd name="T23" fmla="*/ 9 h 182"/>
                <a:gd name="T24" fmla="*/ 73 w 102"/>
                <a:gd name="T25" fmla="*/ 2 h 182"/>
                <a:gd name="T26" fmla="*/ 30 w 102"/>
                <a:gd name="T27" fmla="*/ 2 h 182"/>
                <a:gd name="T28" fmla="*/ 19 w 102"/>
                <a:gd name="T29" fmla="*/ 10 h 182"/>
                <a:gd name="T30" fmla="*/ 5 w 102"/>
                <a:gd name="T31" fmla="*/ 71 h 182"/>
                <a:gd name="T32" fmla="*/ 9 w 102"/>
                <a:gd name="T33" fmla="*/ 80 h 182"/>
                <a:gd name="T34" fmla="*/ 16 w 102"/>
                <a:gd name="T35" fmla="*/ 74 h 182"/>
                <a:gd name="T36" fmla="*/ 25 w 102"/>
                <a:gd name="T37" fmla="*/ 41 h 182"/>
                <a:gd name="T38" fmla="*/ 28 w 102"/>
                <a:gd name="T39" fmla="*/ 36 h 182"/>
                <a:gd name="T40" fmla="*/ 31 w 102"/>
                <a:gd name="T41" fmla="*/ 41 h 182"/>
                <a:gd name="T42" fmla="*/ 31 w 102"/>
                <a:gd name="T43" fmla="*/ 47 h 182"/>
                <a:gd name="T44" fmla="*/ 31 w 102"/>
                <a:gd name="T45" fmla="*/ 162 h 182"/>
                <a:gd name="T46" fmla="*/ 31 w 102"/>
                <a:gd name="T47" fmla="*/ 169 h 182"/>
                <a:gd name="T48" fmla="*/ 39 w 102"/>
                <a:gd name="T49" fmla="*/ 178 h 182"/>
                <a:gd name="T50" fmla="*/ 46 w 102"/>
                <a:gd name="T51" fmla="*/ 169 h 182"/>
                <a:gd name="T52" fmla="*/ 46 w 102"/>
                <a:gd name="T53" fmla="*/ 99 h 182"/>
                <a:gd name="T54" fmla="*/ 50 w 102"/>
                <a:gd name="T55" fmla="*/ 91 h 182"/>
                <a:gd name="T56" fmla="*/ 49 w 102"/>
                <a:gd name="T57" fmla="*/ 165 h 182"/>
                <a:gd name="T58" fmla="*/ 49 w 102"/>
                <a:gd name="T59" fmla="*/ 172 h 182"/>
                <a:gd name="T60" fmla="*/ 38 w 102"/>
                <a:gd name="T61" fmla="*/ 181 h 182"/>
                <a:gd name="T62" fmla="*/ 28 w 102"/>
                <a:gd name="T63" fmla="*/ 172 h 182"/>
                <a:gd name="T64" fmla="*/ 28 w 102"/>
                <a:gd name="T65" fmla="*/ 164 h 182"/>
                <a:gd name="T66" fmla="*/ 28 w 102"/>
                <a:gd name="T67" fmla="*/ 50 h 182"/>
                <a:gd name="T68" fmla="*/ 27 w 102"/>
                <a:gd name="T69" fmla="*/ 42 h 182"/>
                <a:gd name="T70" fmla="*/ 20 w 102"/>
                <a:gd name="T71" fmla="*/ 69 h 182"/>
                <a:gd name="T72" fmla="*/ 18 w 102"/>
                <a:gd name="T73" fmla="*/ 77 h 182"/>
                <a:gd name="T74" fmla="*/ 8 w 102"/>
                <a:gd name="T75" fmla="*/ 83 h 182"/>
                <a:gd name="T76" fmla="*/ 1 w 102"/>
                <a:gd name="T77" fmla="*/ 73 h 182"/>
                <a:gd name="T78" fmla="*/ 17 w 102"/>
                <a:gd name="T79" fmla="*/ 6 h 182"/>
                <a:gd name="T80" fmla="*/ 25 w 102"/>
                <a:gd name="T81" fmla="*/ 0 h 182"/>
                <a:gd name="T82" fmla="*/ 76 w 102"/>
                <a:gd name="T83" fmla="*/ 0 h 182"/>
                <a:gd name="T84" fmla="*/ 86 w 102"/>
                <a:gd name="T85" fmla="*/ 8 h 182"/>
                <a:gd name="T86" fmla="*/ 100 w 102"/>
                <a:gd name="T87" fmla="*/ 70 h 182"/>
                <a:gd name="T88" fmla="*/ 95 w 102"/>
                <a:gd name="T89" fmla="*/ 83 h 182"/>
                <a:gd name="T90" fmla="*/ 84 w 102"/>
                <a:gd name="T91" fmla="*/ 74 h 182"/>
                <a:gd name="T92" fmla="*/ 77 w 102"/>
                <a:gd name="T93" fmla="*/ 45 h 182"/>
                <a:gd name="T94" fmla="*/ 75 w 102"/>
                <a:gd name="T95" fmla="*/ 54 h 182"/>
                <a:gd name="T96" fmla="*/ 75 w 102"/>
                <a:gd name="T97" fmla="*/ 168 h 182"/>
                <a:gd name="T98" fmla="*/ 66 w 102"/>
                <a:gd name="T99" fmla="*/ 181 h 182"/>
                <a:gd name="T100" fmla="*/ 54 w 102"/>
                <a:gd name="T101" fmla="*/ 169 h 182"/>
                <a:gd name="T102" fmla="*/ 53 w 102"/>
                <a:gd name="T103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" h="182">
                  <a:moveTo>
                    <a:pt x="53" y="91"/>
                  </a:moveTo>
                  <a:cubicBezTo>
                    <a:pt x="57" y="94"/>
                    <a:pt x="56" y="98"/>
                    <a:pt x="56" y="102"/>
                  </a:cubicBezTo>
                  <a:cubicBezTo>
                    <a:pt x="56" y="125"/>
                    <a:pt x="54" y="147"/>
                    <a:pt x="57" y="169"/>
                  </a:cubicBezTo>
                  <a:cubicBezTo>
                    <a:pt x="57" y="174"/>
                    <a:pt x="59" y="178"/>
                    <a:pt x="64" y="177"/>
                  </a:cubicBezTo>
                  <a:cubicBezTo>
                    <a:pt x="70" y="177"/>
                    <a:pt x="71" y="173"/>
                    <a:pt x="71" y="168"/>
                  </a:cubicBezTo>
                  <a:cubicBezTo>
                    <a:pt x="71" y="128"/>
                    <a:pt x="71" y="89"/>
                    <a:pt x="71" y="49"/>
                  </a:cubicBezTo>
                  <a:cubicBezTo>
                    <a:pt x="71" y="45"/>
                    <a:pt x="71" y="40"/>
                    <a:pt x="74" y="36"/>
                  </a:cubicBezTo>
                  <a:cubicBezTo>
                    <a:pt x="83" y="43"/>
                    <a:pt x="81" y="53"/>
                    <a:pt x="83" y="61"/>
                  </a:cubicBezTo>
                  <a:cubicBezTo>
                    <a:pt x="85" y="66"/>
                    <a:pt x="85" y="71"/>
                    <a:pt x="87" y="75"/>
                  </a:cubicBezTo>
                  <a:cubicBezTo>
                    <a:pt x="88" y="79"/>
                    <a:pt x="91" y="80"/>
                    <a:pt x="94" y="79"/>
                  </a:cubicBezTo>
                  <a:cubicBezTo>
                    <a:pt x="97" y="79"/>
                    <a:pt x="99" y="76"/>
                    <a:pt x="98" y="73"/>
                  </a:cubicBezTo>
                  <a:cubicBezTo>
                    <a:pt x="93" y="52"/>
                    <a:pt x="89" y="30"/>
                    <a:pt x="83" y="9"/>
                  </a:cubicBezTo>
                  <a:cubicBezTo>
                    <a:pt x="82" y="4"/>
                    <a:pt x="78" y="2"/>
                    <a:pt x="73" y="2"/>
                  </a:cubicBezTo>
                  <a:cubicBezTo>
                    <a:pt x="59" y="2"/>
                    <a:pt x="44" y="2"/>
                    <a:pt x="30" y="2"/>
                  </a:cubicBezTo>
                  <a:cubicBezTo>
                    <a:pt x="24" y="2"/>
                    <a:pt x="20" y="4"/>
                    <a:pt x="19" y="10"/>
                  </a:cubicBezTo>
                  <a:cubicBezTo>
                    <a:pt x="14" y="31"/>
                    <a:pt x="9" y="51"/>
                    <a:pt x="5" y="71"/>
                  </a:cubicBezTo>
                  <a:cubicBezTo>
                    <a:pt x="4" y="75"/>
                    <a:pt x="4" y="79"/>
                    <a:pt x="9" y="80"/>
                  </a:cubicBezTo>
                  <a:cubicBezTo>
                    <a:pt x="13" y="81"/>
                    <a:pt x="15" y="78"/>
                    <a:pt x="16" y="74"/>
                  </a:cubicBezTo>
                  <a:cubicBezTo>
                    <a:pt x="19" y="63"/>
                    <a:pt x="22" y="52"/>
                    <a:pt x="25" y="41"/>
                  </a:cubicBezTo>
                  <a:cubicBezTo>
                    <a:pt x="25" y="39"/>
                    <a:pt x="25" y="36"/>
                    <a:pt x="28" y="36"/>
                  </a:cubicBezTo>
                  <a:cubicBezTo>
                    <a:pt x="30" y="36"/>
                    <a:pt x="30" y="39"/>
                    <a:pt x="31" y="41"/>
                  </a:cubicBezTo>
                  <a:cubicBezTo>
                    <a:pt x="31" y="43"/>
                    <a:pt x="31" y="45"/>
                    <a:pt x="31" y="47"/>
                  </a:cubicBezTo>
                  <a:cubicBezTo>
                    <a:pt x="31" y="85"/>
                    <a:pt x="31" y="124"/>
                    <a:pt x="31" y="162"/>
                  </a:cubicBezTo>
                  <a:cubicBezTo>
                    <a:pt x="31" y="165"/>
                    <a:pt x="31" y="167"/>
                    <a:pt x="31" y="169"/>
                  </a:cubicBezTo>
                  <a:cubicBezTo>
                    <a:pt x="31" y="175"/>
                    <a:pt x="34" y="179"/>
                    <a:pt x="39" y="178"/>
                  </a:cubicBezTo>
                  <a:cubicBezTo>
                    <a:pt x="44" y="178"/>
                    <a:pt x="46" y="174"/>
                    <a:pt x="46" y="169"/>
                  </a:cubicBezTo>
                  <a:cubicBezTo>
                    <a:pt x="46" y="146"/>
                    <a:pt x="46" y="122"/>
                    <a:pt x="46" y="99"/>
                  </a:cubicBezTo>
                  <a:cubicBezTo>
                    <a:pt x="46" y="96"/>
                    <a:pt x="45" y="92"/>
                    <a:pt x="50" y="91"/>
                  </a:cubicBezTo>
                  <a:cubicBezTo>
                    <a:pt x="50" y="116"/>
                    <a:pt x="50" y="140"/>
                    <a:pt x="49" y="165"/>
                  </a:cubicBezTo>
                  <a:cubicBezTo>
                    <a:pt x="49" y="168"/>
                    <a:pt x="50" y="170"/>
                    <a:pt x="49" y="172"/>
                  </a:cubicBezTo>
                  <a:cubicBezTo>
                    <a:pt x="48" y="178"/>
                    <a:pt x="44" y="181"/>
                    <a:pt x="38" y="181"/>
                  </a:cubicBezTo>
                  <a:cubicBezTo>
                    <a:pt x="33" y="181"/>
                    <a:pt x="29" y="178"/>
                    <a:pt x="28" y="172"/>
                  </a:cubicBezTo>
                  <a:cubicBezTo>
                    <a:pt x="28" y="170"/>
                    <a:pt x="28" y="167"/>
                    <a:pt x="28" y="164"/>
                  </a:cubicBezTo>
                  <a:cubicBezTo>
                    <a:pt x="28" y="126"/>
                    <a:pt x="28" y="88"/>
                    <a:pt x="28" y="50"/>
                  </a:cubicBezTo>
                  <a:cubicBezTo>
                    <a:pt x="28" y="47"/>
                    <a:pt x="28" y="45"/>
                    <a:pt x="27" y="42"/>
                  </a:cubicBezTo>
                  <a:cubicBezTo>
                    <a:pt x="25" y="51"/>
                    <a:pt x="22" y="60"/>
                    <a:pt x="20" y="69"/>
                  </a:cubicBezTo>
                  <a:cubicBezTo>
                    <a:pt x="20" y="72"/>
                    <a:pt x="19" y="74"/>
                    <a:pt x="18" y="77"/>
                  </a:cubicBezTo>
                  <a:cubicBezTo>
                    <a:pt x="17" y="81"/>
                    <a:pt x="13" y="84"/>
                    <a:pt x="8" y="83"/>
                  </a:cubicBezTo>
                  <a:cubicBezTo>
                    <a:pt x="3" y="82"/>
                    <a:pt x="0" y="78"/>
                    <a:pt x="1" y="73"/>
                  </a:cubicBezTo>
                  <a:cubicBezTo>
                    <a:pt x="6" y="51"/>
                    <a:pt x="12" y="28"/>
                    <a:pt x="17" y="6"/>
                  </a:cubicBezTo>
                  <a:cubicBezTo>
                    <a:pt x="18" y="2"/>
                    <a:pt x="21" y="0"/>
                    <a:pt x="25" y="0"/>
                  </a:cubicBezTo>
                  <a:cubicBezTo>
                    <a:pt x="42" y="0"/>
                    <a:pt x="59" y="0"/>
                    <a:pt x="76" y="0"/>
                  </a:cubicBezTo>
                  <a:cubicBezTo>
                    <a:pt x="82" y="0"/>
                    <a:pt x="85" y="3"/>
                    <a:pt x="86" y="8"/>
                  </a:cubicBezTo>
                  <a:cubicBezTo>
                    <a:pt x="91" y="29"/>
                    <a:pt x="96" y="49"/>
                    <a:pt x="100" y="70"/>
                  </a:cubicBezTo>
                  <a:cubicBezTo>
                    <a:pt x="102" y="75"/>
                    <a:pt x="102" y="81"/>
                    <a:pt x="95" y="83"/>
                  </a:cubicBezTo>
                  <a:cubicBezTo>
                    <a:pt x="88" y="84"/>
                    <a:pt x="85" y="80"/>
                    <a:pt x="84" y="74"/>
                  </a:cubicBezTo>
                  <a:cubicBezTo>
                    <a:pt x="81" y="64"/>
                    <a:pt x="79" y="55"/>
                    <a:pt x="77" y="45"/>
                  </a:cubicBezTo>
                  <a:cubicBezTo>
                    <a:pt x="74" y="48"/>
                    <a:pt x="75" y="51"/>
                    <a:pt x="75" y="54"/>
                  </a:cubicBezTo>
                  <a:cubicBezTo>
                    <a:pt x="74" y="92"/>
                    <a:pt x="74" y="130"/>
                    <a:pt x="75" y="168"/>
                  </a:cubicBezTo>
                  <a:cubicBezTo>
                    <a:pt x="75" y="174"/>
                    <a:pt x="73" y="180"/>
                    <a:pt x="66" y="181"/>
                  </a:cubicBezTo>
                  <a:cubicBezTo>
                    <a:pt x="58" y="182"/>
                    <a:pt x="54" y="177"/>
                    <a:pt x="54" y="169"/>
                  </a:cubicBezTo>
                  <a:cubicBezTo>
                    <a:pt x="53" y="143"/>
                    <a:pt x="53" y="117"/>
                    <a:pt x="53" y="91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4452BC11-5909-ADD8-1B88-843309BF9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413" y="2068513"/>
              <a:ext cx="368300" cy="658812"/>
            </a:xfrm>
            <a:custGeom>
              <a:avLst/>
              <a:gdLst>
                <a:gd name="T0" fmla="*/ 66 w 89"/>
                <a:gd name="T1" fmla="*/ 36 h 159"/>
                <a:gd name="T2" fmla="*/ 70 w 89"/>
                <a:gd name="T3" fmla="*/ 43 h 159"/>
                <a:gd name="T4" fmla="*/ 76 w 89"/>
                <a:gd name="T5" fmla="*/ 65 h 159"/>
                <a:gd name="T6" fmla="*/ 81 w 89"/>
                <a:gd name="T7" fmla="*/ 69 h 159"/>
                <a:gd name="T8" fmla="*/ 85 w 89"/>
                <a:gd name="T9" fmla="*/ 62 h 159"/>
                <a:gd name="T10" fmla="*/ 73 w 89"/>
                <a:gd name="T11" fmla="*/ 11 h 159"/>
                <a:gd name="T12" fmla="*/ 63 w 89"/>
                <a:gd name="T13" fmla="*/ 3 h 159"/>
                <a:gd name="T14" fmla="*/ 25 w 89"/>
                <a:gd name="T15" fmla="*/ 3 h 159"/>
                <a:gd name="T16" fmla="*/ 16 w 89"/>
                <a:gd name="T17" fmla="*/ 11 h 159"/>
                <a:gd name="T18" fmla="*/ 4 w 89"/>
                <a:gd name="T19" fmla="*/ 60 h 159"/>
                <a:gd name="T20" fmla="*/ 8 w 89"/>
                <a:gd name="T21" fmla="*/ 69 h 159"/>
                <a:gd name="T22" fmla="*/ 14 w 89"/>
                <a:gd name="T23" fmla="*/ 62 h 159"/>
                <a:gd name="T24" fmla="*/ 21 w 89"/>
                <a:gd name="T25" fmla="*/ 36 h 159"/>
                <a:gd name="T26" fmla="*/ 23 w 89"/>
                <a:gd name="T27" fmla="*/ 32 h 159"/>
                <a:gd name="T28" fmla="*/ 26 w 89"/>
                <a:gd name="T29" fmla="*/ 36 h 159"/>
                <a:gd name="T30" fmla="*/ 27 w 89"/>
                <a:gd name="T31" fmla="*/ 42 h 159"/>
                <a:gd name="T32" fmla="*/ 27 w 89"/>
                <a:gd name="T33" fmla="*/ 141 h 159"/>
                <a:gd name="T34" fmla="*/ 27 w 89"/>
                <a:gd name="T35" fmla="*/ 148 h 159"/>
                <a:gd name="T36" fmla="*/ 34 w 89"/>
                <a:gd name="T37" fmla="*/ 155 h 159"/>
                <a:gd name="T38" fmla="*/ 40 w 89"/>
                <a:gd name="T39" fmla="*/ 148 h 159"/>
                <a:gd name="T40" fmla="*/ 39 w 89"/>
                <a:gd name="T41" fmla="*/ 90 h 159"/>
                <a:gd name="T42" fmla="*/ 40 w 89"/>
                <a:gd name="T43" fmla="*/ 85 h 159"/>
                <a:gd name="T44" fmla="*/ 44 w 89"/>
                <a:gd name="T45" fmla="*/ 78 h 159"/>
                <a:gd name="T46" fmla="*/ 49 w 89"/>
                <a:gd name="T47" fmla="*/ 85 h 159"/>
                <a:gd name="T48" fmla="*/ 49 w 89"/>
                <a:gd name="T49" fmla="*/ 118 h 159"/>
                <a:gd name="T50" fmla="*/ 49 w 89"/>
                <a:gd name="T51" fmla="*/ 143 h 159"/>
                <a:gd name="T52" fmla="*/ 55 w 89"/>
                <a:gd name="T53" fmla="*/ 155 h 159"/>
                <a:gd name="T54" fmla="*/ 61 w 89"/>
                <a:gd name="T55" fmla="*/ 143 h 159"/>
                <a:gd name="T56" fmla="*/ 61 w 89"/>
                <a:gd name="T57" fmla="*/ 41 h 159"/>
                <a:gd name="T58" fmla="*/ 61 w 89"/>
                <a:gd name="T59" fmla="*/ 35 h 159"/>
                <a:gd name="T60" fmla="*/ 64 w 89"/>
                <a:gd name="T61" fmla="*/ 36 h 159"/>
                <a:gd name="T62" fmla="*/ 64 w 89"/>
                <a:gd name="T63" fmla="*/ 147 h 159"/>
                <a:gd name="T64" fmla="*/ 55 w 89"/>
                <a:gd name="T65" fmla="*/ 159 h 159"/>
                <a:gd name="T66" fmla="*/ 46 w 89"/>
                <a:gd name="T67" fmla="*/ 147 h 159"/>
                <a:gd name="T68" fmla="*/ 46 w 89"/>
                <a:gd name="T69" fmla="*/ 89 h 159"/>
                <a:gd name="T70" fmla="*/ 44 w 89"/>
                <a:gd name="T71" fmla="*/ 80 h 159"/>
                <a:gd name="T72" fmla="*/ 43 w 89"/>
                <a:gd name="T73" fmla="*/ 88 h 159"/>
                <a:gd name="T74" fmla="*/ 43 w 89"/>
                <a:gd name="T75" fmla="*/ 146 h 159"/>
                <a:gd name="T76" fmla="*/ 33 w 89"/>
                <a:gd name="T77" fmla="*/ 159 h 159"/>
                <a:gd name="T78" fmla="*/ 24 w 89"/>
                <a:gd name="T79" fmla="*/ 146 h 159"/>
                <a:gd name="T80" fmla="*/ 23 w 89"/>
                <a:gd name="T81" fmla="*/ 38 h 159"/>
                <a:gd name="T82" fmla="*/ 16 w 89"/>
                <a:gd name="T83" fmla="*/ 64 h 159"/>
                <a:gd name="T84" fmla="*/ 7 w 89"/>
                <a:gd name="T85" fmla="*/ 73 h 159"/>
                <a:gd name="T86" fmla="*/ 2 w 89"/>
                <a:gd name="T87" fmla="*/ 61 h 159"/>
                <a:gd name="T88" fmla="*/ 13 w 89"/>
                <a:gd name="T89" fmla="*/ 10 h 159"/>
                <a:gd name="T90" fmla="*/ 25 w 89"/>
                <a:gd name="T91" fmla="*/ 0 h 159"/>
                <a:gd name="T92" fmla="*/ 64 w 89"/>
                <a:gd name="T93" fmla="*/ 0 h 159"/>
                <a:gd name="T94" fmla="*/ 75 w 89"/>
                <a:gd name="T95" fmla="*/ 8 h 159"/>
                <a:gd name="T96" fmla="*/ 87 w 89"/>
                <a:gd name="T97" fmla="*/ 61 h 159"/>
                <a:gd name="T98" fmla="*/ 82 w 89"/>
                <a:gd name="T99" fmla="*/ 73 h 159"/>
                <a:gd name="T100" fmla="*/ 72 w 89"/>
                <a:gd name="T101" fmla="*/ 64 h 159"/>
                <a:gd name="T102" fmla="*/ 66 w 89"/>
                <a:gd name="T103" fmla="*/ 3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" h="159">
                  <a:moveTo>
                    <a:pt x="66" y="36"/>
                  </a:moveTo>
                  <a:cubicBezTo>
                    <a:pt x="70" y="36"/>
                    <a:pt x="70" y="40"/>
                    <a:pt x="70" y="43"/>
                  </a:cubicBezTo>
                  <a:cubicBezTo>
                    <a:pt x="72" y="50"/>
                    <a:pt x="74" y="57"/>
                    <a:pt x="76" y="65"/>
                  </a:cubicBezTo>
                  <a:cubicBezTo>
                    <a:pt x="76" y="67"/>
                    <a:pt x="77" y="71"/>
                    <a:pt x="81" y="69"/>
                  </a:cubicBezTo>
                  <a:cubicBezTo>
                    <a:pt x="85" y="68"/>
                    <a:pt x="87" y="65"/>
                    <a:pt x="85" y="62"/>
                  </a:cubicBezTo>
                  <a:cubicBezTo>
                    <a:pt x="79" y="45"/>
                    <a:pt x="78" y="28"/>
                    <a:pt x="73" y="11"/>
                  </a:cubicBezTo>
                  <a:cubicBezTo>
                    <a:pt x="72" y="6"/>
                    <a:pt x="69" y="3"/>
                    <a:pt x="63" y="3"/>
                  </a:cubicBezTo>
                  <a:cubicBezTo>
                    <a:pt x="51" y="4"/>
                    <a:pt x="38" y="4"/>
                    <a:pt x="25" y="3"/>
                  </a:cubicBezTo>
                  <a:cubicBezTo>
                    <a:pt x="20" y="3"/>
                    <a:pt x="17" y="5"/>
                    <a:pt x="16" y="11"/>
                  </a:cubicBezTo>
                  <a:cubicBezTo>
                    <a:pt x="12" y="27"/>
                    <a:pt x="8" y="43"/>
                    <a:pt x="4" y="60"/>
                  </a:cubicBezTo>
                  <a:cubicBezTo>
                    <a:pt x="3" y="64"/>
                    <a:pt x="3" y="68"/>
                    <a:pt x="8" y="69"/>
                  </a:cubicBezTo>
                  <a:cubicBezTo>
                    <a:pt x="12" y="70"/>
                    <a:pt x="13" y="65"/>
                    <a:pt x="14" y="62"/>
                  </a:cubicBezTo>
                  <a:cubicBezTo>
                    <a:pt x="17" y="53"/>
                    <a:pt x="19" y="45"/>
                    <a:pt x="21" y="36"/>
                  </a:cubicBezTo>
                  <a:cubicBezTo>
                    <a:pt x="21" y="34"/>
                    <a:pt x="20" y="32"/>
                    <a:pt x="23" y="32"/>
                  </a:cubicBezTo>
                  <a:cubicBezTo>
                    <a:pt x="25" y="32"/>
                    <a:pt x="26" y="34"/>
                    <a:pt x="26" y="36"/>
                  </a:cubicBezTo>
                  <a:cubicBezTo>
                    <a:pt x="27" y="38"/>
                    <a:pt x="27" y="40"/>
                    <a:pt x="27" y="42"/>
                  </a:cubicBezTo>
                  <a:cubicBezTo>
                    <a:pt x="27" y="75"/>
                    <a:pt x="27" y="108"/>
                    <a:pt x="27" y="141"/>
                  </a:cubicBezTo>
                  <a:cubicBezTo>
                    <a:pt x="27" y="144"/>
                    <a:pt x="27" y="146"/>
                    <a:pt x="27" y="148"/>
                  </a:cubicBezTo>
                  <a:cubicBezTo>
                    <a:pt x="27" y="152"/>
                    <a:pt x="29" y="155"/>
                    <a:pt x="34" y="155"/>
                  </a:cubicBezTo>
                  <a:cubicBezTo>
                    <a:pt x="38" y="155"/>
                    <a:pt x="40" y="152"/>
                    <a:pt x="40" y="148"/>
                  </a:cubicBezTo>
                  <a:cubicBezTo>
                    <a:pt x="39" y="129"/>
                    <a:pt x="39" y="109"/>
                    <a:pt x="39" y="90"/>
                  </a:cubicBezTo>
                  <a:cubicBezTo>
                    <a:pt x="39" y="89"/>
                    <a:pt x="39" y="87"/>
                    <a:pt x="40" y="85"/>
                  </a:cubicBezTo>
                  <a:cubicBezTo>
                    <a:pt x="40" y="82"/>
                    <a:pt x="40" y="78"/>
                    <a:pt x="44" y="78"/>
                  </a:cubicBezTo>
                  <a:cubicBezTo>
                    <a:pt x="48" y="78"/>
                    <a:pt x="49" y="82"/>
                    <a:pt x="49" y="85"/>
                  </a:cubicBezTo>
                  <a:cubicBezTo>
                    <a:pt x="49" y="96"/>
                    <a:pt x="49" y="107"/>
                    <a:pt x="49" y="118"/>
                  </a:cubicBezTo>
                  <a:cubicBezTo>
                    <a:pt x="49" y="127"/>
                    <a:pt x="49" y="135"/>
                    <a:pt x="49" y="143"/>
                  </a:cubicBezTo>
                  <a:cubicBezTo>
                    <a:pt x="49" y="148"/>
                    <a:pt x="47" y="155"/>
                    <a:pt x="55" y="155"/>
                  </a:cubicBezTo>
                  <a:cubicBezTo>
                    <a:pt x="62" y="155"/>
                    <a:pt x="61" y="148"/>
                    <a:pt x="61" y="143"/>
                  </a:cubicBezTo>
                  <a:cubicBezTo>
                    <a:pt x="61" y="109"/>
                    <a:pt x="61" y="75"/>
                    <a:pt x="61" y="41"/>
                  </a:cubicBezTo>
                  <a:cubicBezTo>
                    <a:pt x="61" y="39"/>
                    <a:pt x="61" y="37"/>
                    <a:pt x="61" y="35"/>
                  </a:cubicBezTo>
                  <a:cubicBezTo>
                    <a:pt x="63" y="33"/>
                    <a:pt x="64" y="35"/>
                    <a:pt x="64" y="36"/>
                  </a:cubicBezTo>
                  <a:cubicBezTo>
                    <a:pt x="64" y="73"/>
                    <a:pt x="64" y="110"/>
                    <a:pt x="64" y="147"/>
                  </a:cubicBezTo>
                  <a:cubicBezTo>
                    <a:pt x="64" y="155"/>
                    <a:pt x="61" y="159"/>
                    <a:pt x="55" y="159"/>
                  </a:cubicBezTo>
                  <a:cubicBezTo>
                    <a:pt x="48" y="158"/>
                    <a:pt x="46" y="153"/>
                    <a:pt x="46" y="147"/>
                  </a:cubicBezTo>
                  <a:cubicBezTo>
                    <a:pt x="46" y="127"/>
                    <a:pt x="46" y="108"/>
                    <a:pt x="46" y="89"/>
                  </a:cubicBezTo>
                  <a:cubicBezTo>
                    <a:pt x="46" y="86"/>
                    <a:pt x="47" y="83"/>
                    <a:pt x="44" y="80"/>
                  </a:cubicBezTo>
                  <a:cubicBezTo>
                    <a:pt x="42" y="83"/>
                    <a:pt x="43" y="86"/>
                    <a:pt x="43" y="88"/>
                  </a:cubicBezTo>
                  <a:cubicBezTo>
                    <a:pt x="43" y="107"/>
                    <a:pt x="43" y="127"/>
                    <a:pt x="43" y="146"/>
                  </a:cubicBezTo>
                  <a:cubicBezTo>
                    <a:pt x="43" y="155"/>
                    <a:pt x="40" y="159"/>
                    <a:pt x="33" y="159"/>
                  </a:cubicBezTo>
                  <a:cubicBezTo>
                    <a:pt x="27" y="159"/>
                    <a:pt x="24" y="155"/>
                    <a:pt x="24" y="146"/>
                  </a:cubicBezTo>
                  <a:cubicBezTo>
                    <a:pt x="24" y="110"/>
                    <a:pt x="24" y="74"/>
                    <a:pt x="23" y="38"/>
                  </a:cubicBezTo>
                  <a:cubicBezTo>
                    <a:pt x="21" y="46"/>
                    <a:pt x="18" y="55"/>
                    <a:pt x="16" y="64"/>
                  </a:cubicBezTo>
                  <a:cubicBezTo>
                    <a:pt x="15" y="69"/>
                    <a:pt x="13" y="74"/>
                    <a:pt x="7" y="73"/>
                  </a:cubicBezTo>
                  <a:cubicBezTo>
                    <a:pt x="1" y="71"/>
                    <a:pt x="0" y="67"/>
                    <a:pt x="2" y="61"/>
                  </a:cubicBezTo>
                  <a:cubicBezTo>
                    <a:pt x="6" y="44"/>
                    <a:pt x="9" y="27"/>
                    <a:pt x="13" y="10"/>
                  </a:cubicBezTo>
                  <a:cubicBezTo>
                    <a:pt x="15" y="3"/>
                    <a:pt x="18" y="0"/>
                    <a:pt x="25" y="0"/>
                  </a:cubicBezTo>
                  <a:cubicBezTo>
                    <a:pt x="38" y="0"/>
                    <a:pt x="51" y="0"/>
                    <a:pt x="64" y="0"/>
                  </a:cubicBezTo>
                  <a:cubicBezTo>
                    <a:pt x="70" y="0"/>
                    <a:pt x="74" y="2"/>
                    <a:pt x="75" y="8"/>
                  </a:cubicBezTo>
                  <a:cubicBezTo>
                    <a:pt x="79" y="26"/>
                    <a:pt x="83" y="44"/>
                    <a:pt x="87" y="61"/>
                  </a:cubicBezTo>
                  <a:cubicBezTo>
                    <a:pt x="89" y="66"/>
                    <a:pt x="88" y="71"/>
                    <a:pt x="82" y="73"/>
                  </a:cubicBezTo>
                  <a:cubicBezTo>
                    <a:pt x="76" y="74"/>
                    <a:pt x="73" y="69"/>
                    <a:pt x="72" y="64"/>
                  </a:cubicBezTo>
                  <a:cubicBezTo>
                    <a:pt x="70" y="55"/>
                    <a:pt x="68" y="45"/>
                    <a:pt x="66" y="36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C87B547E-B08C-FE12-50F5-AB1FD7F8D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2922588"/>
              <a:ext cx="393700" cy="633412"/>
            </a:xfrm>
            <a:custGeom>
              <a:avLst/>
              <a:gdLst>
                <a:gd name="T0" fmla="*/ 49 w 95"/>
                <a:gd name="T1" fmla="*/ 97 h 153"/>
                <a:gd name="T2" fmla="*/ 45 w 95"/>
                <a:gd name="T3" fmla="*/ 103 h 153"/>
                <a:gd name="T4" fmla="*/ 45 w 95"/>
                <a:gd name="T5" fmla="*/ 142 h 153"/>
                <a:gd name="T6" fmla="*/ 38 w 95"/>
                <a:gd name="T7" fmla="*/ 153 h 153"/>
                <a:gd name="T8" fmla="*/ 30 w 95"/>
                <a:gd name="T9" fmla="*/ 142 h 153"/>
                <a:gd name="T10" fmla="*/ 30 w 95"/>
                <a:gd name="T11" fmla="*/ 103 h 153"/>
                <a:gd name="T12" fmla="*/ 24 w 95"/>
                <a:gd name="T13" fmla="*/ 97 h 153"/>
                <a:gd name="T14" fmla="*/ 18 w 95"/>
                <a:gd name="T15" fmla="*/ 90 h 153"/>
                <a:gd name="T16" fmla="*/ 26 w 95"/>
                <a:gd name="T17" fmla="*/ 40 h 153"/>
                <a:gd name="T18" fmla="*/ 14 w 95"/>
                <a:gd name="T19" fmla="*/ 60 h 153"/>
                <a:gd name="T20" fmla="*/ 4 w 95"/>
                <a:gd name="T21" fmla="*/ 64 h 153"/>
                <a:gd name="T22" fmla="*/ 2 w 95"/>
                <a:gd name="T23" fmla="*/ 54 h 153"/>
                <a:gd name="T24" fmla="*/ 28 w 95"/>
                <a:gd name="T25" fmla="*/ 8 h 153"/>
                <a:gd name="T26" fmla="*/ 67 w 95"/>
                <a:gd name="T27" fmla="*/ 9 h 153"/>
                <a:gd name="T28" fmla="*/ 92 w 95"/>
                <a:gd name="T29" fmla="*/ 53 h 153"/>
                <a:gd name="T30" fmla="*/ 91 w 95"/>
                <a:gd name="T31" fmla="*/ 64 h 153"/>
                <a:gd name="T32" fmla="*/ 80 w 95"/>
                <a:gd name="T33" fmla="*/ 60 h 153"/>
                <a:gd name="T34" fmla="*/ 66 w 95"/>
                <a:gd name="T35" fmla="*/ 41 h 153"/>
                <a:gd name="T36" fmla="*/ 71 w 95"/>
                <a:gd name="T37" fmla="*/ 62 h 153"/>
                <a:gd name="T38" fmla="*/ 76 w 95"/>
                <a:gd name="T39" fmla="*/ 91 h 153"/>
                <a:gd name="T40" fmla="*/ 71 w 95"/>
                <a:gd name="T41" fmla="*/ 97 h 153"/>
                <a:gd name="T42" fmla="*/ 65 w 95"/>
                <a:gd name="T43" fmla="*/ 104 h 153"/>
                <a:gd name="T44" fmla="*/ 65 w 95"/>
                <a:gd name="T45" fmla="*/ 142 h 153"/>
                <a:gd name="T46" fmla="*/ 57 w 95"/>
                <a:gd name="T47" fmla="*/ 153 h 153"/>
                <a:gd name="T48" fmla="*/ 49 w 95"/>
                <a:gd name="T49" fmla="*/ 142 h 153"/>
                <a:gd name="T50" fmla="*/ 49 w 95"/>
                <a:gd name="T51" fmla="*/ 97 h 153"/>
                <a:gd name="T52" fmla="*/ 52 w 95"/>
                <a:gd name="T53" fmla="*/ 103 h 153"/>
                <a:gd name="T54" fmla="*/ 52 w 95"/>
                <a:gd name="T55" fmla="*/ 143 h 153"/>
                <a:gd name="T56" fmla="*/ 56 w 95"/>
                <a:gd name="T57" fmla="*/ 149 h 153"/>
                <a:gd name="T58" fmla="*/ 62 w 95"/>
                <a:gd name="T59" fmla="*/ 143 h 153"/>
                <a:gd name="T60" fmla="*/ 62 w 95"/>
                <a:gd name="T61" fmla="*/ 138 h 153"/>
                <a:gd name="T62" fmla="*/ 62 w 95"/>
                <a:gd name="T63" fmla="*/ 104 h 153"/>
                <a:gd name="T64" fmla="*/ 69 w 95"/>
                <a:gd name="T65" fmla="*/ 93 h 153"/>
                <a:gd name="T66" fmla="*/ 72 w 95"/>
                <a:gd name="T67" fmla="*/ 87 h 153"/>
                <a:gd name="T68" fmla="*/ 64 w 95"/>
                <a:gd name="T69" fmla="*/ 42 h 153"/>
                <a:gd name="T70" fmla="*/ 65 w 95"/>
                <a:gd name="T71" fmla="*/ 36 h 153"/>
                <a:gd name="T72" fmla="*/ 72 w 95"/>
                <a:gd name="T73" fmla="*/ 40 h 153"/>
                <a:gd name="T74" fmla="*/ 81 w 95"/>
                <a:gd name="T75" fmla="*/ 57 h 153"/>
                <a:gd name="T76" fmla="*/ 88 w 95"/>
                <a:gd name="T77" fmla="*/ 61 h 153"/>
                <a:gd name="T78" fmla="*/ 89 w 95"/>
                <a:gd name="T79" fmla="*/ 53 h 153"/>
                <a:gd name="T80" fmla="*/ 73 w 95"/>
                <a:gd name="T81" fmla="*/ 25 h 153"/>
                <a:gd name="T82" fmla="*/ 39 w 95"/>
                <a:gd name="T83" fmla="*/ 7 h 153"/>
                <a:gd name="T84" fmla="*/ 31 w 95"/>
                <a:gd name="T85" fmla="*/ 10 h 153"/>
                <a:gd name="T86" fmla="*/ 5 w 95"/>
                <a:gd name="T87" fmla="*/ 54 h 153"/>
                <a:gd name="T88" fmla="*/ 6 w 95"/>
                <a:gd name="T89" fmla="*/ 62 h 153"/>
                <a:gd name="T90" fmla="*/ 12 w 95"/>
                <a:gd name="T91" fmla="*/ 58 h 153"/>
                <a:gd name="T92" fmla="*/ 23 w 95"/>
                <a:gd name="T93" fmla="*/ 40 h 153"/>
                <a:gd name="T94" fmla="*/ 28 w 95"/>
                <a:gd name="T95" fmla="*/ 37 h 153"/>
                <a:gd name="T96" fmla="*/ 30 w 95"/>
                <a:gd name="T97" fmla="*/ 42 h 153"/>
                <a:gd name="T98" fmla="*/ 28 w 95"/>
                <a:gd name="T99" fmla="*/ 57 h 153"/>
                <a:gd name="T100" fmla="*/ 21 w 95"/>
                <a:gd name="T101" fmla="*/ 88 h 153"/>
                <a:gd name="T102" fmla="*/ 25 w 95"/>
                <a:gd name="T103" fmla="*/ 94 h 153"/>
                <a:gd name="T104" fmla="*/ 32 w 95"/>
                <a:gd name="T105" fmla="*/ 104 h 153"/>
                <a:gd name="T106" fmla="*/ 32 w 95"/>
                <a:gd name="T107" fmla="*/ 140 h 153"/>
                <a:gd name="T108" fmla="*/ 37 w 95"/>
                <a:gd name="T109" fmla="*/ 149 h 153"/>
                <a:gd name="T110" fmla="*/ 43 w 95"/>
                <a:gd name="T111" fmla="*/ 139 h 153"/>
                <a:gd name="T112" fmla="*/ 42 w 95"/>
                <a:gd name="T113" fmla="*/ 136 h 153"/>
                <a:gd name="T114" fmla="*/ 43 w 95"/>
                <a:gd name="T115" fmla="*/ 98 h 153"/>
                <a:gd name="T116" fmla="*/ 47 w 95"/>
                <a:gd name="T117" fmla="*/ 94 h 153"/>
                <a:gd name="T118" fmla="*/ 49 w 95"/>
                <a:gd name="T119" fmla="*/ 9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153">
                  <a:moveTo>
                    <a:pt x="49" y="97"/>
                  </a:moveTo>
                  <a:cubicBezTo>
                    <a:pt x="44" y="97"/>
                    <a:pt x="45" y="100"/>
                    <a:pt x="45" y="103"/>
                  </a:cubicBezTo>
                  <a:cubicBezTo>
                    <a:pt x="45" y="116"/>
                    <a:pt x="45" y="129"/>
                    <a:pt x="45" y="142"/>
                  </a:cubicBezTo>
                  <a:cubicBezTo>
                    <a:pt x="45" y="148"/>
                    <a:pt x="44" y="152"/>
                    <a:pt x="38" y="153"/>
                  </a:cubicBezTo>
                  <a:cubicBezTo>
                    <a:pt x="31" y="153"/>
                    <a:pt x="30" y="148"/>
                    <a:pt x="30" y="142"/>
                  </a:cubicBezTo>
                  <a:cubicBezTo>
                    <a:pt x="29" y="129"/>
                    <a:pt x="29" y="116"/>
                    <a:pt x="30" y="103"/>
                  </a:cubicBezTo>
                  <a:cubicBezTo>
                    <a:pt x="30" y="98"/>
                    <a:pt x="28" y="96"/>
                    <a:pt x="24" y="97"/>
                  </a:cubicBezTo>
                  <a:cubicBezTo>
                    <a:pt x="18" y="98"/>
                    <a:pt x="17" y="95"/>
                    <a:pt x="18" y="90"/>
                  </a:cubicBezTo>
                  <a:cubicBezTo>
                    <a:pt x="21" y="74"/>
                    <a:pt x="24" y="57"/>
                    <a:pt x="26" y="40"/>
                  </a:cubicBezTo>
                  <a:cubicBezTo>
                    <a:pt x="22" y="47"/>
                    <a:pt x="18" y="53"/>
                    <a:pt x="14" y="60"/>
                  </a:cubicBezTo>
                  <a:cubicBezTo>
                    <a:pt x="12" y="64"/>
                    <a:pt x="9" y="67"/>
                    <a:pt x="4" y="64"/>
                  </a:cubicBezTo>
                  <a:cubicBezTo>
                    <a:pt x="0" y="62"/>
                    <a:pt x="0" y="58"/>
                    <a:pt x="2" y="54"/>
                  </a:cubicBezTo>
                  <a:cubicBezTo>
                    <a:pt x="11" y="38"/>
                    <a:pt x="19" y="23"/>
                    <a:pt x="28" y="8"/>
                  </a:cubicBezTo>
                  <a:cubicBezTo>
                    <a:pt x="33" y="0"/>
                    <a:pt x="62" y="2"/>
                    <a:pt x="67" y="9"/>
                  </a:cubicBezTo>
                  <a:cubicBezTo>
                    <a:pt x="75" y="24"/>
                    <a:pt x="84" y="38"/>
                    <a:pt x="92" y="53"/>
                  </a:cubicBezTo>
                  <a:cubicBezTo>
                    <a:pt x="94" y="57"/>
                    <a:pt x="95" y="61"/>
                    <a:pt x="91" y="64"/>
                  </a:cubicBezTo>
                  <a:cubicBezTo>
                    <a:pt x="85" y="67"/>
                    <a:pt x="82" y="64"/>
                    <a:pt x="80" y="60"/>
                  </a:cubicBezTo>
                  <a:cubicBezTo>
                    <a:pt x="76" y="53"/>
                    <a:pt x="73" y="46"/>
                    <a:pt x="66" y="41"/>
                  </a:cubicBezTo>
                  <a:cubicBezTo>
                    <a:pt x="68" y="48"/>
                    <a:pt x="69" y="55"/>
                    <a:pt x="71" y="62"/>
                  </a:cubicBezTo>
                  <a:cubicBezTo>
                    <a:pt x="72" y="71"/>
                    <a:pt x="74" y="81"/>
                    <a:pt x="76" y="91"/>
                  </a:cubicBezTo>
                  <a:cubicBezTo>
                    <a:pt x="77" y="95"/>
                    <a:pt x="77" y="98"/>
                    <a:pt x="71" y="97"/>
                  </a:cubicBezTo>
                  <a:cubicBezTo>
                    <a:pt x="65" y="96"/>
                    <a:pt x="65" y="99"/>
                    <a:pt x="65" y="104"/>
                  </a:cubicBezTo>
                  <a:cubicBezTo>
                    <a:pt x="65" y="117"/>
                    <a:pt x="65" y="129"/>
                    <a:pt x="65" y="142"/>
                  </a:cubicBezTo>
                  <a:cubicBezTo>
                    <a:pt x="65" y="147"/>
                    <a:pt x="64" y="153"/>
                    <a:pt x="57" y="153"/>
                  </a:cubicBezTo>
                  <a:cubicBezTo>
                    <a:pt x="49" y="153"/>
                    <a:pt x="49" y="147"/>
                    <a:pt x="49" y="142"/>
                  </a:cubicBezTo>
                  <a:cubicBezTo>
                    <a:pt x="49" y="127"/>
                    <a:pt x="49" y="112"/>
                    <a:pt x="49" y="97"/>
                  </a:cubicBezTo>
                  <a:cubicBezTo>
                    <a:pt x="54" y="97"/>
                    <a:pt x="52" y="101"/>
                    <a:pt x="52" y="103"/>
                  </a:cubicBezTo>
                  <a:cubicBezTo>
                    <a:pt x="52" y="116"/>
                    <a:pt x="52" y="130"/>
                    <a:pt x="52" y="143"/>
                  </a:cubicBezTo>
                  <a:cubicBezTo>
                    <a:pt x="52" y="146"/>
                    <a:pt x="52" y="149"/>
                    <a:pt x="56" y="149"/>
                  </a:cubicBezTo>
                  <a:cubicBezTo>
                    <a:pt x="59" y="149"/>
                    <a:pt x="61" y="146"/>
                    <a:pt x="62" y="143"/>
                  </a:cubicBezTo>
                  <a:cubicBezTo>
                    <a:pt x="62" y="141"/>
                    <a:pt x="62" y="140"/>
                    <a:pt x="62" y="138"/>
                  </a:cubicBezTo>
                  <a:cubicBezTo>
                    <a:pt x="62" y="126"/>
                    <a:pt x="62" y="115"/>
                    <a:pt x="62" y="104"/>
                  </a:cubicBezTo>
                  <a:cubicBezTo>
                    <a:pt x="62" y="99"/>
                    <a:pt x="62" y="94"/>
                    <a:pt x="69" y="93"/>
                  </a:cubicBezTo>
                  <a:cubicBezTo>
                    <a:pt x="74" y="93"/>
                    <a:pt x="73" y="90"/>
                    <a:pt x="72" y="87"/>
                  </a:cubicBezTo>
                  <a:cubicBezTo>
                    <a:pt x="70" y="72"/>
                    <a:pt x="67" y="57"/>
                    <a:pt x="64" y="42"/>
                  </a:cubicBezTo>
                  <a:cubicBezTo>
                    <a:pt x="64" y="40"/>
                    <a:pt x="62" y="37"/>
                    <a:pt x="65" y="36"/>
                  </a:cubicBezTo>
                  <a:cubicBezTo>
                    <a:pt x="68" y="35"/>
                    <a:pt x="70" y="37"/>
                    <a:pt x="72" y="40"/>
                  </a:cubicBezTo>
                  <a:cubicBezTo>
                    <a:pt x="75" y="45"/>
                    <a:pt x="78" y="51"/>
                    <a:pt x="81" y="57"/>
                  </a:cubicBezTo>
                  <a:cubicBezTo>
                    <a:pt x="83" y="60"/>
                    <a:pt x="84" y="63"/>
                    <a:pt x="88" y="61"/>
                  </a:cubicBezTo>
                  <a:cubicBezTo>
                    <a:pt x="92" y="59"/>
                    <a:pt x="90" y="56"/>
                    <a:pt x="89" y="53"/>
                  </a:cubicBezTo>
                  <a:cubicBezTo>
                    <a:pt x="83" y="44"/>
                    <a:pt x="78" y="35"/>
                    <a:pt x="73" y="25"/>
                  </a:cubicBezTo>
                  <a:cubicBezTo>
                    <a:pt x="58" y="1"/>
                    <a:pt x="66" y="8"/>
                    <a:pt x="39" y="7"/>
                  </a:cubicBezTo>
                  <a:cubicBezTo>
                    <a:pt x="35" y="6"/>
                    <a:pt x="32" y="8"/>
                    <a:pt x="31" y="10"/>
                  </a:cubicBezTo>
                  <a:cubicBezTo>
                    <a:pt x="22" y="25"/>
                    <a:pt x="13" y="39"/>
                    <a:pt x="5" y="54"/>
                  </a:cubicBezTo>
                  <a:cubicBezTo>
                    <a:pt x="3" y="57"/>
                    <a:pt x="3" y="60"/>
                    <a:pt x="6" y="62"/>
                  </a:cubicBezTo>
                  <a:cubicBezTo>
                    <a:pt x="10" y="63"/>
                    <a:pt x="11" y="60"/>
                    <a:pt x="12" y="58"/>
                  </a:cubicBezTo>
                  <a:cubicBezTo>
                    <a:pt x="16" y="52"/>
                    <a:pt x="19" y="46"/>
                    <a:pt x="23" y="40"/>
                  </a:cubicBezTo>
                  <a:cubicBezTo>
                    <a:pt x="24" y="37"/>
                    <a:pt x="25" y="35"/>
                    <a:pt x="28" y="37"/>
                  </a:cubicBezTo>
                  <a:cubicBezTo>
                    <a:pt x="30" y="38"/>
                    <a:pt x="31" y="40"/>
                    <a:pt x="30" y="42"/>
                  </a:cubicBezTo>
                  <a:cubicBezTo>
                    <a:pt x="29" y="47"/>
                    <a:pt x="29" y="52"/>
                    <a:pt x="28" y="57"/>
                  </a:cubicBezTo>
                  <a:cubicBezTo>
                    <a:pt x="26" y="67"/>
                    <a:pt x="23" y="77"/>
                    <a:pt x="21" y="88"/>
                  </a:cubicBezTo>
                  <a:cubicBezTo>
                    <a:pt x="21" y="91"/>
                    <a:pt x="21" y="93"/>
                    <a:pt x="25" y="94"/>
                  </a:cubicBezTo>
                  <a:cubicBezTo>
                    <a:pt x="31" y="94"/>
                    <a:pt x="32" y="98"/>
                    <a:pt x="32" y="104"/>
                  </a:cubicBezTo>
                  <a:cubicBezTo>
                    <a:pt x="32" y="116"/>
                    <a:pt x="32" y="128"/>
                    <a:pt x="32" y="140"/>
                  </a:cubicBezTo>
                  <a:cubicBezTo>
                    <a:pt x="32" y="144"/>
                    <a:pt x="32" y="149"/>
                    <a:pt x="37" y="149"/>
                  </a:cubicBezTo>
                  <a:cubicBezTo>
                    <a:pt x="43" y="149"/>
                    <a:pt x="42" y="143"/>
                    <a:pt x="43" y="139"/>
                  </a:cubicBezTo>
                  <a:cubicBezTo>
                    <a:pt x="43" y="138"/>
                    <a:pt x="42" y="137"/>
                    <a:pt x="42" y="136"/>
                  </a:cubicBezTo>
                  <a:cubicBezTo>
                    <a:pt x="41" y="123"/>
                    <a:pt x="41" y="111"/>
                    <a:pt x="43" y="98"/>
                  </a:cubicBezTo>
                  <a:cubicBezTo>
                    <a:pt x="43" y="96"/>
                    <a:pt x="45" y="94"/>
                    <a:pt x="47" y="94"/>
                  </a:cubicBezTo>
                  <a:cubicBezTo>
                    <a:pt x="49" y="94"/>
                    <a:pt x="49" y="95"/>
                    <a:pt x="49" y="97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73C0130F-F70E-B498-7AA3-D8FB47BFA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0" y="3602038"/>
              <a:ext cx="596900" cy="1314450"/>
            </a:xfrm>
            <a:custGeom>
              <a:avLst/>
              <a:gdLst>
                <a:gd name="T0" fmla="*/ 144 w 144"/>
                <a:gd name="T1" fmla="*/ 5 h 317"/>
                <a:gd name="T2" fmla="*/ 99 w 144"/>
                <a:gd name="T3" fmla="*/ 3 h 317"/>
                <a:gd name="T4" fmla="*/ 42 w 144"/>
                <a:gd name="T5" fmla="*/ 3 h 317"/>
                <a:gd name="T6" fmla="*/ 31 w 144"/>
                <a:gd name="T7" fmla="*/ 14 h 317"/>
                <a:gd name="T8" fmla="*/ 13 w 144"/>
                <a:gd name="T9" fmla="*/ 90 h 317"/>
                <a:gd name="T10" fmla="*/ 5 w 144"/>
                <a:gd name="T11" fmla="*/ 126 h 317"/>
                <a:gd name="T12" fmla="*/ 14 w 144"/>
                <a:gd name="T13" fmla="*/ 140 h 317"/>
                <a:gd name="T14" fmla="*/ 28 w 144"/>
                <a:gd name="T15" fmla="*/ 132 h 317"/>
                <a:gd name="T16" fmla="*/ 41 w 144"/>
                <a:gd name="T17" fmla="*/ 75 h 317"/>
                <a:gd name="T18" fmla="*/ 45 w 144"/>
                <a:gd name="T19" fmla="*/ 64 h 317"/>
                <a:gd name="T20" fmla="*/ 48 w 144"/>
                <a:gd name="T21" fmla="*/ 61 h 317"/>
                <a:gd name="T22" fmla="*/ 50 w 144"/>
                <a:gd name="T23" fmla="*/ 64 h 317"/>
                <a:gd name="T24" fmla="*/ 51 w 144"/>
                <a:gd name="T25" fmla="*/ 72 h 317"/>
                <a:gd name="T26" fmla="*/ 51 w 144"/>
                <a:gd name="T27" fmla="*/ 286 h 317"/>
                <a:gd name="T28" fmla="*/ 52 w 144"/>
                <a:gd name="T29" fmla="*/ 299 h 317"/>
                <a:gd name="T30" fmla="*/ 71 w 144"/>
                <a:gd name="T31" fmla="*/ 311 h 317"/>
                <a:gd name="T32" fmla="*/ 77 w 144"/>
                <a:gd name="T33" fmla="*/ 311 h 317"/>
                <a:gd name="T34" fmla="*/ 59 w 144"/>
                <a:gd name="T35" fmla="*/ 313 h 317"/>
                <a:gd name="T36" fmla="*/ 48 w 144"/>
                <a:gd name="T37" fmla="*/ 297 h 317"/>
                <a:gd name="T38" fmla="*/ 48 w 144"/>
                <a:gd name="T39" fmla="*/ 268 h 317"/>
                <a:gd name="T40" fmla="*/ 48 w 144"/>
                <a:gd name="T41" fmla="*/ 78 h 317"/>
                <a:gd name="T42" fmla="*/ 48 w 144"/>
                <a:gd name="T43" fmla="*/ 68 h 317"/>
                <a:gd name="T44" fmla="*/ 40 w 144"/>
                <a:gd name="T45" fmla="*/ 94 h 317"/>
                <a:gd name="T46" fmla="*/ 32 w 144"/>
                <a:gd name="T47" fmla="*/ 130 h 317"/>
                <a:gd name="T48" fmla="*/ 14 w 144"/>
                <a:gd name="T49" fmla="*/ 144 h 317"/>
                <a:gd name="T50" fmla="*/ 2 w 144"/>
                <a:gd name="T51" fmla="*/ 124 h 317"/>
                <a:gd name="T52" fmla="*/ 28 w 144"/>
                <a:gd name="T53" fmla="*/ 13 h 317"/>
                <a:gd name="T54" fmla="*/ 44 w 144"/>
                <a:gd name="T55" fmla="*/ 0 h 317"/>
                <a:gd name="T56" fmla="*/ 133 w 144"/>
                <a:gd name="T57" fmla="*/ 0 h 317"/>
                <a:gd name="T58" fmla="*/ 144 w 144"/>
                <a:gd name="T59" fmla="*/ 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" h="317">
                  <a:moveTo>
                    <a:pt x="144" y="5"/>
                  </a:moveTo>
                  <a:cubicBezTo>
                    <a:pt x="129" y="1"/>
                    <a:pt x="114" y="1"/>
                    <a:pt x="99" y="3"/>
                  </a:cubicBezTo>
                  <a:cubicBezTo>
                    <a:pt x="80" y="5"/>
                    <a:pt x="61" y="0"/>
                    <a:pt x="42" y="3"/>
                  </a:cubicBezTo>
                  <a:cubicBezTo>
                    <a:pt x="35" y="5"/>
                    <a:pt x="32" y="8"/>
                    <a:pt x="31" y="14"/>
                  </a:cubicBezTo>
                  <a:cubicBezTo>
                    <a:pt x="25" y="39"/>
                    <a:pt x="19" y="65"/>
                    <a:pt x="13" y="90"/>
                  </a:cubicBezTo>
                  <a:cubicBezTo>
                    <a:pt x="11" y="102"/>
                    <a:pt x="8" y="114"/>
                    <a:pt x="5" y="126"/>
                  </a:cubicBezTo>
                  <a:cubicBezTo>
                    <a:pt x="3" y="133"/>
                    <a:pt x="7" y="138"/>
                    <a:pt x="14" y="140"/>
                  </a:cubicBezTo>
                  <a:cubicBezTo>
                    <a:pt x="20" y="142"/>
                    <a:pt x="26" y="139"/>
                    <a:pt x="28" y="132"/>
                  </a:cubicBezTo>
                  <a:cubicBezTo>
                    <a:pt x="33" y="113"/>
                    <a:pt x="38" y="95"/>
                    <a:pt x="41" y="75"/>
                  </a:cubicBezTo>
                  <a:cubicBezTo>
                    <a:pt x="42" y="71"/>
                    <a:pt x="43" y="67"/>
                    <a:pt x="45" y="64"/>
                  </a:cubicBezTo>
                  <a:cubicBezTo>
                    <a:pt x="45" y="62"/>
                    <a:pt x="46" y="61"/>
                    <a:pt x="48" y="61"/>
                  </a:cubicBezTo>
                  <a:cubicBezTo>
                    <a:pt x="50" y="61"/>
                    <a:pt x="50" y="63"/>
                    <a:pt x="50" y="64"/>
                  </a:cubicBezTo>
                  <a:cubicBezTo>
                    <a:pt x="51" y="67"/>
                    <a:pt x="51" y="69"/>
                    <a:pt x="51" y="72"/>
                  </a:cubicBezTo>
                  <a:cubicBezTo>
                    <a:pt x="51" y="143"/>
                    <a:pt x="51" y="214"/>
                    <a:pt x="51" y="286"/>
                  </a:cubicBezTo>
                  <a:cubicBezTo>
                    <a:pt x="51" y="290"/>
                    <a:pt x="51" y="294"/>
                    <a:pt x="52" y="299"/>
                  </a:cubicBezTo>
                  <a:cubicBezTo>
                    <a:pt x="54" y="310"/>
                    <a:pt x="60" y="314"/>
                    <a:pt x="71" y="311"/>
                  </a:cubicBezTo>
                  <a:cubicBezTo>
                    <a:pt x="73" y="311"/>
                    <a:pt x="75" y="310"/>
                    <a:pt x="77" y="311"/>
                  </a:cubicBezTo>
                  <a:cubicBezTo>
                    <a:pt x="72" y="316"/>
                    <a:pt x="66" y="317"/>
                    <a:pt x="59" y="313"/>
                  </a:cubicBezTo>
                  <a:cubicBezTo>
                    <a:pt x="52" y="310"/>
                    <a:pt x="48" y="304"/>
                    <a:pt x="48" y="297"/>
                  </a:cubicBezTo>
                  <a:cubicBezTo>
                    <a:pt x="48" y="287"/>
                    <a:pt x="48" y="278"/>
                    <a:pt x="48" y="268"/>
                  </a:cubicBezTo>
                  <a:cubicBezTo>
                    <a:pt x="48" y="205"/>
                    <a:pt x="48" y="141"/>
                    <a:pt x="48" y="78"/>
                  </a:cubicBezTo>
                  <a:cubicBezTo>
                    <a:pt x="48" y="74"/>
                    <a:pt x="48" y="71"/>
                    <a:pt x="48" y="68"/>
                  </a:cubicBezTo>
                  <a:cubicBezTo>
                    <a:pt x="43" y="76"/>
                    <a:pt x="42" y="85"/>
                    <a:pt x="40" y="94"/>
                  </a:cubicBezTo>
                  <a:cubicBezTo>
                    <a:pt x="37" y="106"/>
                    <a:pt x="35" y="118"/>
                    <a:pt x="32" y="130"/>
                  </a:cubicBezTo>
                  <a:cubicBezTo>
                    <a:pt x="29" y="141"/>
                    <a:pt x="22" y="146"/>
                    <a:pt x="14" y="144"/>
                  </a:cubicBezTo>
                  <a:cubicBezTo>
                    <a:pt x="4" y="142"/>
                    <a:pt x="0" y="134"/>
                    <a:pt x="2" y="124"/>
                  </a:cubicBezTo>
                  <a:cubicBezTo>
                    <a:pt x="11" y="87"/>
                    <a:pt x="19" y="50"/>
                    <a:pt x="28" y="13"/>
                  </a:cubicBezTo>
                  <a:cubicBezTo>
                    <a:pt x="30" y="4"/>
                    <a:pt x="35" y="0"/>
                    <a:pt x="44" y="0"/>
                  </a:cubicBezTo>
                  <a:cubicBezTo>
                    <a:pt x="74" y="0"/>
                    <a:pt x="103" y="0"/>
                    <a:pt x="133" y="0"/>
                  </a:cubicBezTo>
                  <a:cubicBezTo>
                    <a:pt x="137" y="0"/>
                    <a:pt x="141" y="0"/>
                    <a:pt x="144" y="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749DB5C6-D8AD-2A19-4860-E73332AC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75" y="3622675"/>
              <a:ext cx="355600" cy="1306512"/>
            </a:xfrm>
            <a:custGeom>
              <a:avLst/>
              <a:gdLst>
                <a:gd name="T0" fmla="*/ 0 w 86"/>
                <a:gd name="T1" fmla="*/ 153 h 315"/>
                <a:gd name="T2" fmla="*/ 3 w 86"/>
                <a:gd name="T3" fmla="*/ 160 h 315"/>
                <a:gd name="T4" fmla="*/ 3 w 86"/>
                <a:gd name="T5" fmla="*/ 287 h 315"/>
                <a:gd name="T6" fmla="*/ 7 w 86"/>
                <a:gd name="T7" fmla="*/ 301 h 315"/>
                <a:gd name="T8" fmla="*/ 24 w 86"/>
                <a:gd name="T9" fmla="*/ 306 h 315"/>
                <a:gd name="T10" fmla="*/ 34 w 86"/>
                <a:gd name="T11" fmla="*/ 292 h 315"/>
                <a:gd name="T12" fmla="*/ 34 w 86"/>
                <a:gd name="T13" fmla="*/ 89 h 315"/>
                <a:gd name="T14" fmla="*/ 34 w 86"/>
                <a:gd name="T15" fmla="*/ 63 h 315"/>
                <a:gd name="T16" fmla="*/ 37 w 86"/>
                <a:gd name="T17" fmla="*/ 56 h 315"/>
                <a:gd name="T18" fmla="*/ 42 w 86"/>
                <a:gd name="T19" fmla="*/ 62 h 315"/>
                <a:gd name="T20" fmla="*/ 56 w 86"/>
                <a:gd name="T21" fmla="*/ 120 h 315"/>
                <a:gd name="T22" fmla="*/ 60 w 86"/>
                <a:gd name="T23" fmla="*/ 130 h 315"/>
                <a:gd name="T24" fmla="*/ 73 w 86"/>
                <a:gd name="T25" fmla="*/ 136 h 315"/>
                <a:gd name="T26" fmla="*/ 81 w 86"/>
                <a:gd name="T27" fmla="*/ 122 h 315"/>
                <a:gd name="T28" fmla="*/ 68 w 86"/>
                <a:gd name="T29" fmla="*/ 66 h 315"/>
                <a:gd name="T30" fmla="*/ 56 w 86"/>
                <a:gd name="T31" fmla="*/ 9 h 315"/>
                <a:gd name="T32" fmla="*/ 53 w 86"/>
                <a:gd name="T33" fmla="*/ 0 h 315"/>
                <a:gd name="T34" fmla="*/ 58 w 86"/>
                <a:gd name="T35" fmla="*/ 9 h 315"/>
                <a:gd name="T36" fmla="*/ 84 w 86"/>
                <a:gd name="T37" fmla="*/ 120 h 315"/>
                <a:gd name="T38" fmla="*/ 72 w 86"/>
                <a:gd name="T39" fmla="*/ 139 h 315"/>
                <a:gd name="T40" fmla="*/ 54 w 86"/>
                <a:gd name="T41" fmla="*/ 126 h 315"/>
                <a:gd name="T42" fmla="*/ 42 w 86"/>
                <a:gd name="T43" fmla="*/ 72 h 315"/>
                <a:gd name="T44" fmla="*/ 39 w 86"/>
                <a:gd name="T45" fmla="*/ 63 h 315"/>
                <a:gd name="T46" fmla="*/ 38 w 86"/>
                <a:gd name="T47" fmla="*/ 73 h 315"/>
                <a:gd name="T48" fmla="*/ 38 w 86"/>
                <a:gd name="T49" fmla="*/ 289 h 315"/>
                <a:gd name="T50" fmla="*/ 28 w 86"/>
                <a:gd name="T51" fmla="*/ 308 h 315"/>
                <a:gd name="T52" fmla="*/ 1 w 86"/>
                <a:gd name="T53" fmla="*/ 291 h 315"/>
                <a:gd name="T54" fmla="*/ 1 w 86"/>
                <a:gd name="T55" fmla="*/ 162 h 315"/>
                <a:gd name="T56" fmla="*/ 0 w 86"/>
                <a:gd name="T57" fmla="*/ 15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15">
                  <a:moveTo>
                    <a:pt x="0" y="153"/>
                  </a:moveTo>
                  <a:cubicBezTo>
                    <a:pt x="5" y="154"/>
                    <a:pt x="3" y="158"/>
                    <a:pt x="3" y="160"/>
                  </a:cubicBezTo>
                  <a:cubicBezTo>
                    <a:pt x="3" y="203"/>
                    <a:pt x="3" y="245"/>
                    <a:pt x="3" y="287"/>
                  </a:cubicBezTo>
                  <a:cubicBezTo>
                    <a:pt x="3" y="292"/>
                    <a:pt x="4" y="297"/>
                    <a:pt x="7" y="301"/>
                  </a:cubicBezTo>
                  <a:cubicBezTo>
                    <a:pt x="12" y="307"/>
                    <a:pt x="17" y="309"/>
                    <a:pt x="24" y="306"/>
                  </a:cubicBezTo>
                  <a:cubicBezTo>
                    <a:pt x="30" y="304"/>
                    <a:pt x="34" y="300"/>
                    <a:pt x="34" y="292"/>
                  </a:cubicBezTo>
                  <a:cubicBezTo>
                    <a:pt x="34" y="224"/>
                    <a:pt x="34" y="157"/>
                    <a:pt x="34" y="89"/>
                  </a:cubicBezTo>
                  <a:cubicBezTo>
                    <a:pt x="34" y="80"/>
                    <a:pt x="35" y="72"/>
                    <a:pt x="34" y="63"/>
                  </a:cubicBezTo>
                  <a:cubicBezTo>
                    <a:pt x="34" y="60"/>
                    <a:pt x="34" y="56"/>
                    <a:pt x="37" y="56"/>
                  </a:cubicBezTo>
                  <a:cubicBezTo>
                    <a:pt x="40" y="56"/>
                    <a:pt x="41" y="59"/>
                    <a:pt x="42" y="62"/>
                  </a:cubicBezTo>
                  <a:cubicBezTo>
                    <a:pt x="48" y="81"/>
                    <a:pt x="51" y="100"/>
                    <a:pt x="56" y="120"/>
                  </a:cubicBezTo>
                  <a:cubicBezTo>
                    <a:pt x="57" y="123"/>
                    <a:pt x="57" y="127"/>
                    <a:pt x="60" y="130"/>
                  </a:cubicBezTo>
                  <a:cubicBezTo>
                    <a:pt x="63" y="135"/>
                    <a:pt x="67" y="138"/>
                    <a:pt x="73" y="136"/>
                  </a:cubicBezTo>
                  <a:cubicBezTo>
                    <a:pt x="79" y="133"/>
                    <a:pt x="83" y="129"/>
                    <a:pt x="81" y="122"/>
                  </a:cubicBezTo>
                  <a:cubicBezTo>
                    <a:pt x="77" y="103"/>
                    <a:pt x="72" y="85"/>
                    <a:pt x="68" y="66"/>
                  </a:cubicBezTo>
                  <a:cubicBezTo>
                    <a:pt x="64" y="47"/>
                    <a:pt x="60" y="28"/>
                    <a:pt x="56" y="9"/>
                  </a:cubicBezTo>
                  <a:cubicBezTo>
                    <a:pt x="55" y="6"/>
                    <a:pt x="51" y="4"/>
                    <a:pt x="53" y="0"/>
                  </a:cubicBezTo>
                  <a:cubicBezTo>
                    <a:pt x="57" y="2"/>
                    <a:pt x="57" y="5"/>
                    <a:pt x="58" y="9"/>
                  </a:cubicBezTo>
                  <a:cubicBezTo>
                    <a:pt x="67" y="46"/>
                    <a:pt x="75" y="83"/>
                    <a:pt x="84" y="120"/>
                  </a:cubicBezTo>
                  <a:cubicBezTo>
                    <a:pt x="86" y="129"/>
                    <a:pt x="81" y="137"/>
                    <a:pt x="72" y="139"/>
                  </a:cubicBezTo>
                  <a:cubicBezTo>
                    <a:pt x="64" y="141"/>
                    <a:pt x="57" y="136"/>
                    <a:pt x="54" y="126"/>
                  </a:cubicBezTo>
                  <a:cubicBezTo>
                    <a:pt x="50" y="108"/>
                    <a:pt x="46" y="90"/>
                    <a:pt x="42" y="72"/>
                  </a:cubicBezTo>
                  <a:cubicBezTo>
                    <a:pt x="41" y="69"/>
                    <a:pt x="40" y="67"/>
                    <a:pt x="39" y="63"/>
                  </a:cubicBezTo>
                  <a:cubicBezTo>
                    <a:pt x="37" y="67"/>
                    <a:pt x="38" y="70"/>
                    <a:pt x="38" y="73"/>
                  </a:cubicBezTo>
                  <a:cubicBezTo>
                    <a:pt x="38" y="145"/>
                    <a:pt x="37" y="217"/>
                    <a:pt x="38" y="289"/>
                  </a:cubicBezTo>
                  <a:cubicBezTo>
                    <a:pt x="38" y="297"/>
                    <a:pt x="36" y="304"/>
                    <a:pt x="28" y="308"/>
                  </a:cubicBezTo>
                  <a:cubicBezTo>
                    <a:pt x="15" y="315"/>
                    <a:pt x="1" y="306"/>
                    <a:pt x="1" y="291"/>
                  </a:cubicBezTo>
                  <a:cubicBezTo>
                    <a:pt x="1" y="248"/>
                    <a:pt x="1" y="205"/>
                    <a:pt x="1" y="162"/>
                  </a:cubicBezTo>
                  <a:cubicBezTo>
                    <a:pt x="1" y="159"/>
                    <a:pt x="2" y="156"/>
                    <a:pt x="0" y="153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CAFF047B-0A8E-53BC-0219-83D1A1659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9213" y="2220913"/>
              <a:ext cx="306388" cy="552450"/>
            </a:xfrm>
            <a:custGeom>
              <a:avLst/>
              <a:gdLst>
                <a:gd name="T0" fmla="*/ 54 w 74"/>
                <a:gd name="T1" fmla="*/ 34 h 133"/>
                <a:gd name="T2" fmla="*/ 54 w 74"/>
                <a:gd name="T3" fmla="*/ 107 h 133"/>
                <a:gd name="T4" fmla="*/ 54 w 74"/>
                <a:gd name="T5" fmla="*/ 123 h 133"/>
                <a:gd name="T6" fmla="*/ 46 w 74"/>
                <a:gd name="T7" fmla="*/ 133 h 133"/>
                <a:gd name="T8" fmla="*/ 38 w 74"/>
                <a:gd name="T9" fmla="*/ 123 h 133"/>
                <a:gd name="T10" fmla="*/ 38 w 74"/>
                <a:gd name="T11" fmla="*/ 74 h 133"/>
                <a:gd name="T12" fmla="*/ 37 w 74"/>
                <a:gd name="T13" fmla="*/ 67 h 133"/>
                <a:gd name="T14" fmla="*/ 36 w 74"/>
                <a:gd name="T15" fmla="*/ 74 h 133"/>
                <a:gd name="T16" fmla="*/ 36 w 74"/>
                <a:gd name="T17" fmla="*/ 122 h 133"/>
                <a:gd name="T18" fmla="*/ 28 w 74"/>
                <a:gd name="T19" fmla="*/ 133 h 133"/>
                <a:gd name="T20" fmla="*/ 20 w 74"/>
                <a:gd name="T21" fmla="*/ 122 h 133"/>
                <a:gd name="T22" fmla="*/ 19 w 74"/>
                <a:gd name="T23" fmla="*/ 33 h 133"/>
                <a:gd name="T24" fmla="*/ 14 w 74"/>
                <a:gd name="T25" fmla="*/ 53 h 133"/>
                <a:gd name="T26" fmla="*/ 5 w 74"/>
                <a:gd name="T27" fmla="*/ 61 h 133"/>
                <a:gd name="T28" fmla="*/ 1 w 74"/>
                <a:gd name="T29" fmla="*/ 51 h 133"/>
                <a:gd name="T30" fmla="*/ 11 w 74"/>
                <a:gd name="T31" fmla="*/ 7 h 133"/>
                <a:gd name="T32" fmla="*/ 20 w 74"/>
                <a:gd name="T33" fmla="*/ 0 h 133"/>
                <a:gd name="T34" fmla="*/ 54 w 74"/>
                <a:gd name="T35" fmla="*/ 0 h 133"/>
                <a:gd name="T36" fmla="*/ 63 w 74"/>
                <a:gd name="T37" fmla="*/ 7 h 133"/>
                <a:gd name="T38" fmla="*/ 73 w 74"/>
                <a:gd name="T39" fmla="*/ 51 h 133"/>
                <a:gd name="T40" fmla="*/ 68 w 74"/>
                <a:gd name="T41" fmla="*/ 61 h 133"/>
                <a:gd name="T42" fmla="*/ 60 w 74"/>
                <a:gd name="T43" fmla="*/ 53 h 133"/>
                <a:gd name="T44" fmla="*/ 55 w 74"/>
                <a:gd name="T45" fmla="*/ 34 h 133"/>
                <a:gd name="T46" fmla="*/ 54 w 74"/>
                <a:gd name="T47" fmla="*/ 34 h 133"/>
                <a:gd name="T48" fmla="*/ 51 w 74"/>
                <a:gd name="T49" fmla="*/ 78 h 133"/>
                <a:gd name="T50" fmla="*/ 51 w 74"/>
                <a:gd name="T51" fmla="*/ 78 h 133"/>
                <a:gd name="T52" fmla="*/ 51 w 74"/>
                <a:gd name="T53" fmla="*/ 34 h 133"/>
                <a:gd name="T54" fmla="*/ 54 w 74"/>
                <a:gd name="T55" fmla="*/ 27 h 133"/>
                <a:gd name="T56" fmla="*/ 59 w 74"/>
                <a:gd name="T57" fmla="*/ 34 h 133"/>
                <a:gd name="T58" fmla="*/ 63 w 74"/>
                <a:gd name="T59" fmla="*/ 53 h 133"/>
                <a:gd name="T60" fmla="*/ 67 w 74"/>
                <a:gd name="T61" fmla="*/ 57 h 133"/>
                <a:gd name="T62" fmla="*/ 69 w 74"/>
                <a:gd name="T63" fmla="*/ 51 h 133"/>
                <a:gd name="T64" fmla="*/ 60 w 74"/>
                <a:gd name="T65" fmla="*/ 9 h 133"/>
                <a:gd name="T66" fmla="*/ 53 w 74"/>
                <a:gd name="T67" fmla="*/ 4 h 133"/>
                <a:gd name="T68" fmla="*/ 19 w 74"/>
                <a:gd name="T69" fmla="*/ 4 h 133"/>
                <a:gd name="T70" fmla="*/ 14 w 74"/>
                <a:gd name="T71" fmla="*/ 7 h 133"/>
                <a:gd name="T72" fmla="*/ 5 w 74"/>
                <a:gd name="T73" fmla="*/ 52 h 133"/>
                <a:gd name="T74" fmla="*/ 6 w 74"/>
                <a:gd name="T75" fmla="*/ 57 h 133"/>
                <a:gd name="T76" fmla="*/ 11 w 74"/>
                <a:gd name="T77" fmla="*/ 53 h 133"/>
                <a:gd name="T78" fmla="*/ 15 w 74"/>
                <a:gd name="T79" fmla="*/ 34 h 133"/>
                <a:gd name="T80" fmla="*/ 20 w 74"/>
                <a:gd name="T81" fmla="*/ 28 h 133"/>
                <a:gd name="T82" fmla="*/ 23 w 74"/>
                <a:gd name="T83" fmla="*/ 35 h 133"/>
                <a:gd name="T84" fmla="*/ 23 w 74"/>
                <a:gd name="T85" fmla="*/ 105 h 133"/>
                <a:gd name="T86" fmla="*/ 23 w 74"/>
                <a:gd name="T87" fmla="*/ 123 h 133"/>
                <a:gd name="T88" fmla="*/ 27 w 74"/>
                <a:gd name="T89" fmla="*/ 129 h 133"/>
                <a:gd name="T90" fmla="*/ 32 w 74"/>
                <a:gd name="T91" fmla="*/ 124 h 133"/>
                <a:gd name="T92" fmla="*/ 32 w 74"/>
                <a:gd name="T93" fmla="*/ 118 h 133"/>
                <a:gd name="T94" fmla="*/ 32 w 74"/>
                <a:gd name="T95" fmla="*/ 75 h 133"/>
                <a:gd name="T96" fmla="*/ 33 w 74"/>
                <a:gd name="T97" fmla="*/ 70 h 133"/>
                <a:gd name="T98" fmla="*/ 37 w 74"/>
                <a:gd name="T99" fmla="*/ 64 h 133"/>
                <a:gd name="T100" fmla="*/ 41 w 74"/>
                <a:gd name="T101" fmla="*/ 70 h 133"/>
                <a:gd name="T102" fmla="*/ 42 w 74"/>
                <a:gd name="T103" fmla="*/ 76 h 133"/>
                <a:gd name="T104" fmla="*/ 42 w 74"/>
                <a:gd name="T105" fmla="*/ 122 h 133"/>
                <a:gd name="T106" fmla="*/ 46 w 74"/>
                <a:gd name="T107" fmla="*/ 129 h 133"/>
                <a:gd name="T108" fmla="*/ 51 w 74"/>
                <a:gd name="T109" fmla="*/ 122 h 133"/>
                <a:gd name="T110" fmla="*/ 51 w 74"/>
                <a:gd name="T111" fmla="*/ 7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133">
                  <a:moveTo>
                    <a:pt x="54" y="34"/>
                  </a:moveTo>
                  <a:cubicBezTo>
                    <a:pt x="54" y="58"/>
                    <a:pt x="54" y="82"/>
                    <a:pt x="54" y="107"/>
                  </a:cubicBezTo>
                  <a:cubicBezTo>
                    <a:pt x="54" y="112"/>
                    <a:pt x="54" y="117"/>
                    <a:pt x="54" y="123"/>
                  </a:cubicBezTo>
                  <a:cubicBezTo>
                    <a:pt x="54" y="128"/>
                    <a:pt x="52" y="133"/>
                    <a:pt x="46" y="133"/>
                  </a:cubicBezTo>
                  <a:cubicBezTo>
                    <a:pt x="40" y="132"/>
                    <a:pt x="38" y="128"/>
                    <a:pt x="38" y="123"/>
                  </a:cubicBezTo>
                  <a:cubicBezTo>
                    <a:pt x="38" y="107"/>
                    <a:pt x="38" y="90"/>
                    <a:pt x="38" y="74"/>
                  </a:cubicBezTo>
                  <a:cubicBezTo>
                    <a:pt x="38" y="72"/>
                    <a:pt x="39" y="70"/>
                    <a:pt x="37" y="67"/>
                  </a:cubicBezTo>
                  <a:cubicBezTo>
                    <a:pt x="35" y="69"/>
                    <a:pt x="36" y="72"/>
                    <a:pt x="36" y="74"/>
                  </a:cubicBezTo>
                  <a:cubicBezTo>
                    <a:pt x="35" y="90"/>
                    <a:pt x="36" y="106"/>
                    <a:pt x="36" y="122"/>
                  </a:cubicBezTo>
                  <a:cubicBezTo>
                    <a:pt x="35" y="127"/>
                    <a:pt x="35" y="133"/>
                    <a:pt x="28" y="133"/>
                  </a:cubicBezTo>
                  <a:cubicBezTo>
                    <a:pt x="20" y="133"/>
                    <a:pt x="20" y="127"/>
                    <a:pt x="20" y="122"/>
                  </a:cubicBezTo>
                  <a:cubicBezTo>
                    <a:pt x="20" y="92"/>
                    <a:pt x="20" y="63"/>
                    <a:pt x="19" y="33"/>
                  </a:cubicBezTo>
                  <a:cubicBezTo>
                    <a:pt x="16" y="39"/>
                    <a:pt x="15" y="46"/>
                    <a:pt x="14" y="53"/>
                  </a:cubicBezTo>
                  <a:cubicBezTo>
                    <a:pt x="12" y="58"/>
                    <a:pt x="11" y="62"/>
                    <a:pt x="5" y="61"/>
                  </a:cubicBezTo>
                  <a:cubicBezTo>
                    <a:pt x="0" y="59"/>
                    <a:pt x="0" y="55"/>
                    <a:pt x="1" y="51"/>
                  </a:cubicBezTo>
                  <a:cubicBezTo>
                    <a:pt x="4" y="36"/>
                    <a:pt x="8" y="22"/>
                    <a:pt x="11" y="7"/>
                  </a:cubicBezTo>
                  <a:cubicBezTo>
                    <a:pt x="12" y="2"/>
                    <a:pt x="15" y="0"/>
                    <a:pt x="20" y="0"/>
                  </a:cubicBezTo>
                  <a:cubicBezTo>
                    <a:pt x="31" y="1"/>
                    <a:pt x="43" y="0"/>
                    <a:pt x="54" y="0"/>
                  </a:cubicBezTo>
                  <a:cubicBezTo>
                    <a:pt x="59" y="0"/>
                    <a:pt x="61" y="2"/>
                    <a:pt x="63" y="7"/>
                  </a:cubicBezTo>
                  <a:cubicBezTo>
                    <a:pt x="66" y="22"/>
                    <a:pt x="69" y="36"/>
                    <a:pt x="73" y="51"/>
                  </a:cubicBezTo>
                  <a:cubicBezTo>
                    <a:pt x="74" y="55"/>
                    <a:pt x="74" y="60"/>
                    <a:pt x="68" y="61"/>
                  </a:cubicBezTo>
                  <a:cubicBezTo>
                    <a:pt x="63" y="62"/>
                    <a:pt x="61" y="58"/>
                    <a:pt x="60" y="53"/>
                  </a:cubicBezTo>
                  <a:cubicBezTo>
                    <a:pt x="59" y="47"/>
                    <a:pt x="57" y="40"/>
                    <a:pt x="55" y="34"/>
                  </a:cubicBezTo>
                  <a:cubicBezTo>
                    <a:pt x="55" y="34"/>
                    <a:pt x="54" y="34"/>
                    <a:pt x="54" y="34"/>
                  </a:cubicBezTo>
                  <a:close/>
                  <a:moveTo>
                    <a:pt x="51" y="78"/>
                  </a:moveTo>
                  <a:cubicBezTo>
                    <a:pt x="51" y="78"/>
                    <a:pt x="51" y="78"/>
                    <a:pt x="51" y="78"/>
                  </a:cubicBezTo>
                  <a:cubicBezTo>
                    <a:pt x="51" y="63"/>
                    <a:pt x="51" y="49"/>
                    <a:pt x="51" y="34"/>
                  </a:cubicBezTo>
                  <a:cubicBezTo>
                    <a:pt x="51" y="31"/>
                    <a:pt x="51" y="27"/>
                    <a:pt x="54" y="27"/>
                  </a:cubicBezTo>
                  <a:cubicBezTo>
                    <a:pt x="57" y="27"/>
                    <a:pt x="58" y="31"/>
                    <a:pt x="59" y="34"/>
                  </a:cubicBezTo>
                  <a:cubicBezTo>
                    <a:pt x="60" y="40"/>
                    <a:pt x="61" y="46"/>
                    <a:pt x="63" y="53"/>
                  </a:cubicBezTo>
                  <a:cubicBezTo>
                    <a:pt x="64" y="55"/>
                    <a:pt x="64" y="58"/>
                    <a:pt x="67" y="57"/>
                  </a:cubicBezTo>
                  <a:cubicBezTo>
                    <a:pt x="70" y="56"/>
                    <a:pt x="70" y="53"/>
                    <a:pt x="69" y="51"/>
                  </a:cubicBezTo>
                  <a:cubicBezTo>
                    <a:pt x="67" y="37"/>
                    <a:pt x="63" y="23"/>
                    <a:pt x="60" y="9"/>
                  </a:cubicBezTo>
                  <a:cubicBezTo>
                    <a:pt x="59" y="6"/>
                    <a:pt x="57" y="4"/>
                    <a:pt x="53" y="4"/>
                  </a:cubicBezTo>
                  <a:cubicBezTo>
                    <a:pt x="42" y="4"/>
                    <a:pt x="31" y="4"/>
                    <a:pt x="19" y="4"/>
                  </a:cubicBezTo>
                  <a:cubicBezTo>
                    <a:pt x="17" y="4"/>
                    <a:pt x="15" y="4"/>
                    <a:pt x="14" y="7"/>
                  </a:cubicBezTo>
                  <a:cubicBezTo>
                    <a:pt x="11" y="22"/>
                    <a:pt x="6" y="37"/>
                    <a:pt x="5" y="52"/>
                  </a:cubicBezTo>
                  <a:cubicBezTo>
                    <a:pt x="4" y="53"/>
                    <a:pt x="3" y="56"/>
                    <a:pt x="6" y="57"/>
                  </a:cubicBezTo>
                  <a:cubicBezTo>
                    <a:pt x="9" y="58"/>
                    <a:pt x="10" y="55"/>
                    <a:pt x="11" y="53"/>
                  </a:cubicBezTo>
                  <a:cubicBezTo>
                    <a:pt x="12" y="47"/>
                    <a:pt x="14" y="40"/>
                    <a:pt x="15" y="34"/>
                  </a:cubicBezTo>
                  <a:cubicBezTo>
                    <a:pt x="16" y="31"/>
                    <a:pt x="17" y="27"/>
                    <a:pt x="20" y="28"/>
                  </a:cubicBezTo>
                  <a:cubicBezTo>
                    <a:pt x="24" y="28"/>
                    <a:pt x="23" y="32"/>
                    <a:pt x="23" y="35"/>
                  </a:cubicBezTo>
                  <a:cubicBezTo>
                    <a:pt x="23" y="58"/>
                    <a:pt x="23" y="81"/>
                    <a:pt x="23" y="105"/>
                  </a:cubicBezTo>
                  <a:cubicBezTo>
                    <a:pt x="23" y="111"/>
                    <a:pt x="23" y="117"/>
                    <a:pt x="23" y="123"/>
                  </a:cubicBezTo>
                  <a:cubicBezTo>
                    <a:pt x="23" y="126"/>
                    <a:pt x="24" y="128"/>
                    <a:pt x="27" y="129"/>
                  </a:cubicBezTo>
                  <a:cubicBezTo>
                    <a:pt x="30" y="129"/>
                    <a:pt x="32" y="126"/>
                    <a:pt x="32" y="124"/>
                  </a:cubicBezTo>
                  <a:cubicBezTo>
                    <a:pt x="33" y="122"/>
                    <a:pt x="32" y="120"/>
                    <a:pt x="32" y="118"/>
                  </a:cubicBezTo>
                  <a:cubicBezTo>
                    <a:pt x="32" y="104"/>
                    <a:pt x="32" y="89"/>
                    <a:pt x="32" y="75"/>
                  </a:cubicBezTo>
                  <a:cubicBezTo>
                    <a:pt x="32" y="73"/>
                    <a:pt x="32" y="71"/>
                    <a:pt x="33" y="70"/>
                  </a:cubicBezTo>
                  <a:cubicBezTo>
                    <a:pt x="33" y="67"/>
                    <a:pt x="34" y="64"/>
                    <a:pt x="37" y="64"/>
                  </a:cubicBezTo>
                  <a:cubicBezTo>
                    <a:pt x="41" y="65"/>
                    <a:pt x="41" y="67"/>
                    <a:pt x="41" y="70"/>
                  </a:cubicBezTo>
                  <a:cubicBezTo>
                    <a:pt x="42" y="72"/>
                    <a:pt x="42" y="74"/>
                    <a:pt x="42" y="76"/>
                  </a:cubicBezTo>
                  <a:cubicBezTo>
                    <a:pt x="42" y="91"/>
                    <a:pt x="42" y="107"/>
                    <a:pt x="42" y="122"/>
                  </a:cubicBezTo>
                  <a:cubicBezTo>
                    <a:pt x="42" y="125"/>
                    <a:pt x="41" y="129"/>
                    <a:pt x="46" y="129"/>
                  </a:cubicBezTo>
                  <a:cubicBezTo>
                    <a:pt x="51" y="129"/>
                    <a:pt x="51" y="125"/>
                    <a:pt x="51" y="122"/>
                  </a:cubicBezTo>
                  <a:cubicBezTo>
                    <a:pt x="51" y="107"/>
                    <a:pt x="51" y="92"/>
                    <a:pt x="51" y="78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38D3F48D-8AEB-A80E-0CC8-83B07414C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2627313"/>
              <a:ext cx="384175" cy="593725"/>
            </a:xfrm>
            <a:custGeom>
              <a:avLst/>
              <a:gdLst>
                <a:gd name="T0" fmla="*/ 49 w 93"/>
                <a:gd name="T1" fmla="*/ 90 h 143"/>
                <a:gd name="T2" fmla="*/ 52 w 93"/>
                <a:gd name="T3" fmla="*/ 97 h 143"/>
                <a:gd name="T4" fmla="*/ 52 w 93"/>
                <a:gd name="T5" fmla="*/ 132 h 143"/>
                <a:gd name="T6" fmla="*/ 55 w 93"/>
                <a:gd name="T7" fmla="*/ 139 h 143"/>
                <a:gd name="T8" fmla="*/ 61 w 93"/>
                <a:gd name="T9" fmla="*/ 132 h 143"/>
                <a:gd name="T10" fmla="*/ 61 w 93"/>
                <a:gd name="T11" fmla="*/ 97 h 143"/>
                <a:gd name="T12" fmla="*/ 68 w 93"/>
                <a:gd name="T13" fmla="*/ 87 h 143"/>
                <a:gd name="T14" fmla="*/ 71 w 93"/>
                <a:gd name="T15" fmla="*/ 82 h 143"/>
                <a:gd name="T16" fmla="*/ 63 w 93"/>
                <a:gd name="T17" fmla="*/ 40 h 143"/>
                <a:gd name="T18" fmla="*/ 66 w 93"/>
                <a:gd name="T19" fmla="*/ 31 h 143"/>
                <a:gd name="T20" fmla="*/ 71 w 93"/>
                <a:gd name="T21" fmla="*/ 36 h 143"/>
                <a:gd name="T22" fmla="*/ 81 w 93"/>
                <a:gd name="T23" fmla="*/ 53 h 143"/>
                <a:gd name="T24" fmla="*/ 87 w 93"/>
                <a:gd name="T25" fmla="*/ 54 h 143"/>
                <a:gd name="T26" fmla="*/ 87 w 93"/>
                <a:gd name="T27" fmla="*/ 49 h 143"/>
                <a:gd name="T28" fmla="*/ 75 w 93"/>
                <a:gd name="T29" fmla="*/ 27 h 143"/>
                <a:gd name="T30" fmla="*/ 64 w 93"/>
                <a:gd name="T31" fmla="*/ 8 h 143"/>
                <a:gd name="T32" fmla="*/ 53 w 93"/>
                <a:gd name="T33" fmla="*/ 2 h 143"/>
                <a:gd name="T34" fmla="*/ 41 w 93"/>
                <a:gd name="T35" fmla="*/ 2 h 143"/>
                <a:gd name="T36" fmla="*/ 29 w 93"/>
                <a:gd name="T37" fmla="*/ 9 h 143"/>
                <a:gd name="T38" fmla="*/ 6 w 93"/>
                <a:gd name="T39" fmla="*/ 48 h 143"/>
                <a:gd name="T40" fmla="*/ 7 w 93"/>
                <a:gd name="T41" fmla="*/ 55 h 143"/>
                <a:gd name="T42" fmla="*/ 13 w 93"/>
                <a:gd name="T43" fmla="*/ 52 h 143"/>
                <a:gd name="T44" fmla="*/ 23 w 93"/>
                <a:gd name="T45" fmla="*/ 36 h 143"/>
                <a:gd name="T46" fmla="*/ 29 w 93"/>
                <a:gd name="T47" fmla="*/ 31 h 143"/>
                <a:gd name="T48" fmla="*/ 30 w 93"/>
                <a:gd name="T49" fmla="*/ 39 h 143"/>
                <a:gd name="T50" fmla="*/ 23 w 93"/>
                <a:gd name="T51" fmla="*/ 79 h 143"/>
                <a:gd name="T52" fmla="*/ 28 w 93"/>
                <a:gd name="T53" fmla="*/ 87 h 143"/>
                <a:gd name="T54" fmla="*/ 33 w 93"/>
                <a:gd name="T55" fmla="*/ 95 h 143"/>
                <a:gd name="T56" fmla="*/ 33 w 93"/>
                <a:gd name="T57" fmla="*/ 130 h 143"/>
                <a:gd name="T58" fmla="*/ 37 w 93"/>
                <a:gd name="T59" fmla="*/ 139 h 143"/>
                <a:gd name="T60" fmla="*/ 42 w 93"/>
                <a:gd name="T61" fmla="*/ 130 h 143"/>
                <a:gd name="T62" fmla="*/ 42 w 93"/>
                <a:gd name="T63" fmla="*/ 96 h 143"/>
                <a:gd name="T64" fmla="*/ 44 w 93"/>
                <a:gd name="T65" fmla="*/ 90 h 143"/>
                <a:gd name="T66" fmla="*/ 45 w 93"/>
                <a:gd name="T67" fmla="*/ 134 h 143"/>
                <a:gd name="T68" fmla="*/ 37 w 93"/>
                <a:gd name="T69" fmla="*/ 143 h 143"/>
                <a:gd name="T70" fmla="*/ 30 w 93"/>
                <a:gd name="T71" fmla="*/ 133 h 143"/>
                <a:gd name="T72" fmla="*/ 30 w 93"/>
                <a:gd name="T73" fmla="*/ 95 h 143"/>
                <a:gd name="T74" fmla="*/ 25 w 93"/>
                <a:gd name="T75" fmla="*/ 89 h 143"/>
                <a:gd name="T76" fmla="*/ 19 w 93"/>
                <a:gd name="T77" fmla="*/ 82 h 143"/>
                <a:gd name="T78" fmla="*/ 26 w 93"/>
                <a:gd name="T79" fmla="*/ 35 h 143"/>
                <a:gd name="T80" fmla="*/ 16 w 93"/>
                <a:gd name="T81" fmla="*/ 53 h 143"/>
                <a:gd name="T82" fmla="*/ 6 w 93"/>
                <a:gd name="T83" fmla="*/ 58 h 143"/>
                <a:gd name="T84" fmla="*/ 4 w 93"/>
                <a:gd name="T85" fmla="*/ 46 h 143"/>
                <a:gd name="T86" fmla="*/ 27 w 93"/>
                <a:gd name="T87" fmla="*/ 7 h 143"/>
                <a:gd name="T88" fmla="*/ 40 w 93"/>
                <a:gd name="T89" fmla="*/ 0 h 143"/>
                <a:gd name="T90" fmla="*/ 74 w 93"/>
                <a:gd name="T91" fmla="*/ 19 h 143"/>
                <a:gd name="T92" fmla="*/ 89 w 93"/>
                <a:gd name="T93" fmla="*/ 46 h 143"/>
                <a:gd name="T94" fmla="*/ 88 w 93"/>
                <a:gd name="T95" fmla="*/ 58 h 143"/>
                <a:gd name="T96" fmla="*/ 78 w 93"/>
                <a:gd name="T97" fmla="*/ 53 h 143"/>
                <a:gd name="T98" fmla="*/ 65 w 93"/>
                <a:gd name="T99" fmla="*/ 35 h 143"/>
                <a:gd name="T100" fmla="*/ 74 w 93"/>
                <a:gd name="T101" fmla="*/ 83 h 143"/>
                <a:gd name="T102" fmla="*/ 69 w 93"/>
                <a:gd name="T103" fmla="*/ 89 h 143"/>
                <a:gd name="T104" fmla="*/ 63 w 93"/>
                <a:gd name="T105" fmla="*/ 95 h 143"/>
                <a:gd name="T106" fmla="*/ 64 w 93"/>
                <a:gd name="T107" fmla="*/ 130 h 143"/>
                <a:gd name="T108" fmla="*/ 63 w 93"/>
                <a:gd name="T109" fmla="*/ 137 h 143"/>
                <a:gd name="T110" fmla="*/ 55 w 93"/>
                <a:gd name="T111" fmla="*/ 143 h 143"/>
                <a:gd name="T112" fmla="*/ 49 w 93"/>
                <a:gd name="T113" fmla="*/ 135 h 143"/>
                <a:gd name="T114" fmla="*/ 49 w 93"/>
                <a:gd name="T115" fmla="*/ 9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" h="143">
                  <a:moveTo>
                    <a:pt x="49" y="90"/>
                  </a:moveTo>
                  <a:cubicBezTo>
                    <a:pt x="53" y="91"/>
                    <a:pt x="52" y="95"/>
                    <a:pt x="52" y="97"/>
                  </a:cubicBezTo>
                  <a:cubicBezTo>
                    <a:pt x="52" y="109"/>
                    <a:pt x="52" y="120"/>
                    <a:pt x="52" y="132"/>
                  </a:cubicBezTo>
                  <a:cubicBezTo>
                    <a:pt x="52" y="135"/>
                    <a:pt x="51" y="139"/>
                    <a:pt x="55" y="139"/>
                  </a:cubicBezTo>
                  <a:cubicBezTo>
                    <a:pt x="60" y="139"/>
                    <a:pt x="61" y="136"/>
                    <a:pt x="61" y="132"/>
                  </a:cubicBezTo>
                  <a:cubicBezTo>
                    <a:pt x="61" y="120"/>
                    <a:pt x="61" y="109"/>
                    <a:pt x="61" y="97"/>
                  </a:cubicBezTo>
                  <a:cubicBezTo>
                    <a:pt x="61" y="92"/>
                    <a:pt x="61" y="88"/>
                    <a:pt x="68" y="87"/>
                  </a:cubicBezTo>
                  <a:cubicBezTo>
                    <a:pt x="71" y="86"/>
                    <a:pt x="72" y="85"/>
                    <a:pt x="71" y="82"/>
                  </a:cubicBezTo>
                  <a:cubicBezTo>
                    <a:pt x="68" y="68"/>
                    <a:pt x="67" y="54"/>
                    <a:pt x="63" y="40"/>
                  </a:cubicBezTo>
                  <a:cubicBezTo>
                    <a:pt x="62" y="37"/>
                    <a:pt x="62" y="33"/>
                    <a:pt x="66" y="31"/>
                  </a:cubicBezTo>
                  <a:cubicBezTo>
                    <a:pt x="69" y="30"/>
                    <a:pt x="70" y="34"/>
                    <a:pt x="71" y="36"/>
                  </a:cubicBezTo>
                  <a:cubicBezTo>
                    <a:pt x="75" y="42"/>
                    <a:pt x="78" y="47"/>
                    <a:pt x="81" y="53"/>
                  </a:cubicBezTo>
                  <a:cubicBezTo>
                    <a:pt x="82" y="55"/>
                    <a:pt x="84" y="56"/>
                    <a:pt x="87" y="54"/>
                  </a:cubicBezTo>
                  <a:cubicBezTo>
                    <a:pt x="90" y="53"/>
                    <a:pt x="88" y="51"/>
                    <a:pt x="87" y="49"/>
                  </a:cubicBezTo>
                  <a:cubicBezTo>
                    <a:pt x="84" y="42"/>
                    <a:pt x="79" y="35"/>
                    <a:pt x="75" y="27"/>
                  </a:cubicBezTo>
                  <a:cubicBezTo>
                    <a:pt x="72" y="21"/>
                    <a:pt x="68" y="15"/>
                    <a:pt x="64" y="8"/>
                  </a:cubicBezTo>
                  <a:cubicBezTo>
                    <a:pt x="62" y="4"/>
                    <a:pt x="58" y="1"/>
                    <a:pt x="53" y="2"/>
                  </a:cubicBezTo>
                  <a:cubicBezTo>
                    <a:pt x="49" y="2"/>
                    <a:pt x="45" y="2"/>
                    <a:pt x="41" y="2"/>
                  </a:cubicBezTo>
                  <a:cubicBezTo>
                    <a:pt x="36" y="2"/>
                    <a:pt x="32" y="4"/>
                    <a:pt x="29" y="9"/>
                  </a:cubicBezTo>
                  <a:cubicBezTo>
                    <a:pt x="21" y="22"/>
                    <a:pt x="14" y="35"/>
                    <a:pt x="6" y="48"/>
                  </a:cubicBezTo>
                  <a:cubicBezTo>
                    <a:pt x="5" y="50"/>
                    <a:pt x="4" y="53"/>
                    <a:pt x="7" y="55"/>
                  </a:cubicBezTo>
                  <a:cubicBezTo>
                    <a:pt x="10" y="57"/>
                    <a:pt x="12" y="54"/>
                    <a:pt x="13" y="52"/>
                  </a:cubicBezTo>
                  <a:cubicBezTo>
                    <a:pt x="17" y="47"/>
                    <a:pt x="20" y="41"/>
                    <a:pt x="23" y="36"/>
                  </a:cubicBezTo>
                  <a:cubicBezTo>
                    <a:pt x="24" y="34"/>
                    <a:pt x="26" y="30"/>
                    <a:pt x="29" y="31"/>
                  </a:cubicBezTo>
                  <a:cubicBezTo>
                    <a:pt x="32" y="32"/>
                    <a:pt x="30" y="36"/>
                    <a:pt x="30" y="39"/>
                  </a:cubicBezTo>
                  <a:cubicBezTo>
                    <a:pt x="28" y="52"/>
                    <a:pt x="26" y="66"/>
                    <a:pt x="23" y="79"/>
                  </a:cubicBezTo>
                  <a:cubicBezTo>
                    <a:pt x="22" y="84"/>
                    <a:pt x="22" y="87"/>
                    <a:pt x="28" y="87"/>
                  </a:cubicBezTo>
                  <a:cubicBezTo>
                    <a:pt x="33" y="87"/>
                    <a:pt x="33" y="92"/>
                    <a:pt x="33" y="95"/>
                  </a:cubicBezTo>
                  <a:cubicBezTo>
                    <a:pt x="33" y="107"/>
                    <a:pt x="33" y="119"/>
                    <a:pt x="33" y="130"/>
                  </a:cubicBezTo>
                  <a:cubicBezTo>
                    <a:pt x="33" y="134"/>
                    <a:pt x="32" y="139"/>
                    <a:pt x="37" y="139"/>
                  </a:cubicBezTo>
                  <a:cubicBezTo>
                    <a:pt x="43" y="139"/>
                    <a:pt x="42" y="134"/>
                    <a:pt x="42" y="130"/>
                  </a:cubicBezTo>
                  <a:cubicBezTo>
                    <a:pt x="42" y="119"/>
                    <a:pt x="42" y="108"/>
                    <a:pt x="42" y="96"/>
                  </a:cubicBezTo>
                  <a:cubicBezTo>
                    <a:pt x="42" y="94"/>
                    <a:pt x="41" y="92"/>
                    <a:pt x="44" y="90"/>
                  </a:cubicBezTo>
                  <a:cubicBezTo>
                    <a:pt x="44" y="105"/>
                    <a:pt x="44" y="119"/>
                    <a:pt x="45" y="134"/>
                  </a:cubicBezTo>
                  <a:cubicBezTo>
                    <a:pt x="45" y="139"/>
                    <a:pt x="43" y="143"/>
                    <a:pt x="37" y="143"/>
                  </a:cubicBezTo>
                  <a:cubicBezTo>
                    <a:pt x="31" y="143"/>
                    <a:pt x="30" y="138"/>
                    <a:pt x="30" y="133"/>
                  </a:cubicBezTo>
                  <a:cubicBezTo>
                    <a:pt x="30" y="120"/>
                    <a:pt x="30" y="108"/>
                    <a:pt x="30" y="95"/>
                  </a:cubicBezTo>
                  <a:cubicBezTo>
                    <a:pt x="30" y="91"/>
                    <a:pt x="29" y="88"/>
                    <a:pt x="25" y="89"/>
                  </a:cubicBezTo>
                  <a:cubicBezTo>
                    <a:pt x="19" y="90"/>
                    <a:pt x="18" y="87"/>
                    <a:pt x="19" y="82"/>
                  </a:cubicBezTo>
                  <a:cubicBezTo>
                    <a:pt x="22" y="67"/>
                    <a:pt x="25" y="52"/>
                    <a:pt x="26" y="35"/>
                  </a:cubicBezTo>
                  <a:cubicBezTo>
                    <a:pt x="23" y="41"/>
                    <a:pt x="19" y="47"/>
                    <a:pt x="16" y="53"/>
                  </a:cubicBezTo>
                  <a:cubicBezTo>
                    <a:pt x="14" y="57"/>
                    <a:pt x="11" y="61"/>
                    <a:pt x="6" y="58"/>
                  </a:cubicBezTo>
                  <a:cubicBezTo>
                    <a:pt x="0" y="55"/>
                    <a:pt x="2" y="50"/>
                    <a:pt x="4" y="46"/>
                  </a:cubicBezTo>
                  <a:cubicBezTo>
                    <a:pt x="12" y="33"/>
                    <a:pt x="19" y="20"/>
                    <a:pt x="27" y="7"/>
                  </a:cubicBezTo>
                  <a:cubicBezTo>
                    <a:pt x="30" y="2"/>
                    <a:pt x="33" y="0"/>
                    <a:pt x="40" y="0"/>
                  </a:cubicBezTo>
                  <a:cubicBezTo>
                    <a:pt x="62" y="0"/>
                    <a:pt x="62" y="0"/>
                    <a:pt x="74" y="19"/>
                  </a:cubicBezTo>
                  <a:cubicBezTo>
                    <a:pt x="79" y="28"/>
                    <a:pt x="84" y="37"/>
                    <a:pt x="89" y="46"/>
                  </a:cubicBezTo>
                  <a:cubicBezTo>
                    <a:pt x="92" y="50"/>
                    <a:pt x="93" y="55"/>
                    <a:pt x="88" y="58"/>
                  </a:cubicBezTo>
                  <a:cubicBezTo>
                    <a:pt x="82" y="61"/>
                    <a:pt x="80" y="57"/>
                    <a:pt x="78" y="53"/>
                  </a:cubicBezTo>
                  <a:cubicBezTo>
                    <a:pt x="74" y="46"/>
                    <a:pt x="70" y="40"/>
                    <a:pt x="65" y="35"/>
                  </a:cubicBezTo>
                  <a:cubicBezTo>
                    <a:pt x="68" y="51"/>
                    <a:pt x="71" y="67"/>
                    <a:pt x="74" y="83"/>
                  </a:cubicBezTo>
                  <a:cubicBezTo>
                    <a:pt x="75" y="88"/>
                    <a:pt x="75" y="90"/>
                    <a:pt x="69" y="89"/>
                  </a:cubicBezTo>
                  <a:cubicBezTo>
                    <a:pt x="65" y="89"/>
                    <a:pt x="63" y="91"/>
                    <a:pt x="63" y="95"/>
                  </a:cubicBezTo>
                  <a:cubicBezTo>
                    <a:pt x="64" y="107"/>
                    <a:pt x="64" y="118"/>
                    <a:pt x="64" y="130"/>
                  </a:cubicBezTo>
                  <a:cubicBezTo>
                    <a:pt x="64" y="132"/>
                    <a:pt x="64" y="135"/>
                    <a:pt x="63" y="137"/>
                  </a:cubicBezTo>
                  <a:cubicBezTo>
                    <a:pt x="62" y="141"/>
                    <a:pt x="59" y="143"/>
                    <a:pt x="55" y="143"/>
                  </a:cubicBezTo>
                  <a:cubicBezTo>
                    <a:pt x="50" y="142"/>
                    <a:pt x="49" y="140"/>
                    <a:pt x="49" y="135"/>
                  </a:cubicBezTo>
                  <a:cubicBezTo>
                    <a:pt x="49" y="120"/>
                    <a:pt x="49" y="105"/>
                    <a:pt x="49" y="9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9FB6F535-DDB6-D4D3-03FD-BE236E284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2017713"/>
              <a:ext cx="290513" cy="527050"/>
            </a:xfrm>
            <a:custGeom>
              <a:avLst/>
              <a:gdLst>
                <a:gd name="T0" fmla="*/ 30 w 70"/>
                <a:gd name="T1" fmla="*/ 124 h 127"/>
                <a:gd name="T2" fmla="*/ 19 w 70"/>
                <a:gd name="T3" fmla="*/ 118 h 127"/>
                <a:gd name="T4" fmla="*/ 19 w 70"/>
                <a:gd name="T5" fmla="*/ 75 h 127"/>
                <a:gd name="T6" fmla="*/ 17 w 70"/>
                <a:gd name="T7" fmla="*/ 32 h 127"/>
                <a:gd name="T8" fmla="*/ 13 w 70"/>
                <a:gd name="T9" fmla="*/ 50 h 127"/>
                <a:gd name="T10" fmla="*/ 5 w 70"/>
                <a:gd name="T11" fmla="*/ 57 h 127"/>
                <a:gd name="T12" fmla="*/ 1 w 70"/>
                <a:gd name="T13" fmla="*/ 47 h 127"/>
                <a:gd name="T14" fmla="*/ 11 w 70"/>
                <a:gd name="T15" fmla="*/ 6 h 127"/>
                <a:gd name="T16" fmla="*/ 18 w 70"/>
                <a:gd name="T17" fmla="*/ 0 h 127"/>
                <a:gd name="T18" fmla="*/ 51 w 70"/>
                <a:gd name="T19" fmla="*/ 0 h 127"/>
                <a:gd name="T20" fmla="*/ 60 w 70"/>
                <a:gd name="T21" fmla="*/ 6 h 127"/>
                <a:gd name="T22" fmla="*/ 69 w 70"/>
                <a:gd name="T23" fmla="*/ 48 h 127"/>
                <a:gd name="T24" fmla="*/ 65 w 70"/>
                <a:gd name="T25" fmla="*/ 57 h 127"/>
                <a:gd name="T26" fmla="*/ 57 w 70"/>
                <a:gd name="T27" fmla="*/ 51 h 127"/>
                <a:gd name="T28" fmla="*/ 52 w 70"/>
                <a:gd name="T29" fmla="*/ 33 h 127"/>
                <a:gd name="T30" fmla="*/ 51 w 70"/>
                <a:gd name="T31" fmla="*/ 39 h 127"/>
                <a:gd name="T32" fmla="*/ 51 w 70"/>
                <a:gd name="T33" fmla="*/ 113 h 127"/>
                <a:gd name="T34" fmla="*/ 51 w 70"/>
                <a:gd name="T35" fmla="*/ 119 h 127"/>
                <a:gd name="T36" fmla="*/ 44 w 70"/>
                <a:gd name="T37" fmla="*/ 126 h 127"/>
                <a:gd name="T38" fmla="*/ 37 w 70"/>
                <a:gd name="T39" fmla="*/ 119 h 127"/>
                <a:gd name="T40" fmla="*/ 37 w 70"/>
                <a:gd name="T41" fmla="*/ 72 h 127"/>
                <a:gd name="T42" fmla="*/ 36 w 70"/>
                <a:gd name="T43" fmla="*/ 64 h 127"/>
                <a:gd name="T44" fmla="*/ 34 w 70"/>
                <a:gd name="T45" fmla="*/ 71 h 127"/>
                <a:gd name="T46" fmla="*/ 34 w 70"/>
                <a:gd name="T47" fmla="*/ 115 h 127"/>
                <a:gd name="T48" fmla="*/ 30 w 70"/>
                <a:gd name="T49" fmla="*/ 124 h 127"/>
                <a:gd name="T50" fmla="*/ 31 w 70"/>
                <a:gd name="T51" fmla="*/ 108 h 127"/>
                <a:gd name="T52" fmla="*/ 31 w 70"/>
                <a:gd name="T53" fmla="*/ 69 h 127"/>
                <a:gd name="T54" fmla="*/ 34 w 70"/>
                <a:gd name="T55" fmla="*/ 61 h 127"/>
                <a:gd name="T56" fmla="*/ 39 w 70"/>
                <a:gd name="T57" fmla="*/ 69 h 127"/>
                <a:gd name="T58" fmla="*/ 39 w 70"/>
                <a:gd name="T59" fmla="*/ 111 h 127"/>
                <a:gd name="T60" fmla="*/ 40 w 70"/>
                <a:gd name="T61" fmla="*/ 119 h 127"/>
                <a:gd name="T62" fmla="*/ 44 w 70"/>
                <a:gd name="T63" fmla="*/ 122 h 127"/>
                <a:gd name="T64" fmla="*/ 48 w 70"/>
                <a:gd name="T65" fmla="*/ 118 h 127"/>
                <a:gd name="T66" fmla="*/ 48 w 70"/>
                <a:gd name="T67" fmla="*/ 113 h 127"/>
                <a:gd name="T68" fmla="*/ 48 w 70"/>
                <a:gd name="T69" fmla="*/ 36 h 127"/>
                <a:gd name="T70" fmla="*/ 53 w 70"/>
                <a:gd name="T71" fmla="*/ 26 h 127"/>
                <a:gd name="T72" fmla="*/ 60 w 70"/>
                <a:gd name="T73" fmla="*/ 49 h 127"/>
                <a:gd name="T74" fmla="*/ 64 w 70"/>
                <a:gd name="T75" fmla="*/ 54 h 127"/>
                <a:gd name="T76" fmla="*/ 66 w 70"/>
                <a:gd name="T77" fmla="*/ 48 h 127"/>
                <a:gd name="T78" fmla="*/ 57 w 70"/>
                <a:gd name="T79" fmla="*/ 9 h 127"/>
                <a:gd name="T80" fmla="*/ 50 w 70"/>
                <a:gd name="T81" fmla="*/ 3 h 127"/>
                <a:gd name="T82" fmla="*/ 20 w 70"/>
                <a:gd name="T83" fmla="*/ 3 h 127"/>
                <a:gd name="T84" fmla="*/ 14 w 70"/>
                <a:gd name="T85" fmla="*/ 8 h 127"/>
                <a:gd name="T86" fmla="*/ 3 w 70"/>
                <a:gd name="T87" fmla="*/ 48 h 127"/>
                <a:gd name="T88" fmla="*/ 5 w 70"/>
                <a:gd name="T89" fmla="*/ 53 h 127"/>
                <a:gd name="T90" fmla="*/ 10 w 70"/>
                <a:gd name="T91" fmla="*/ 50 h 127"/>
                <a:gd name="T92" fmla="*/ 14 w 70"/>
                <a:gd name="T93" fmla="*/ 34 h 127"/>
                <a:gd name="T94" fmla="*/ 18 w 70"/>
                <a:gd name="T95" fmla="*/ 27 h 127"/>
                <a:gd name="T96" fmla="*/ 22 w 70"/>
                <a:gd name="T97" fmla="*/ 35 h 127"/>
                <a:gd name="T98" fmla="*/ 22 w 70"/>
                <a:gd name="T99" fmla="*/ 42 h 127"/>
                <a:gd name="T100" fmla="*/ 22 w 70"/>
                <a:gd name="T101" fmla="*/ 114 h 127"/>
                <a:gd name="T102" fmla="*/ 30 w 70"/>
                <a:gd name="T103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127">
                  <a:moveTo>
                    <a:pt x="30" y="124"/>
                  </a:moveTo>
                  <a:cubicBezTo>
                    <a:pt x="22" y="127"/>
                    <a:pt x="19" y="126"/>
                    <a:pt x="19" y="118"/>
                  </a:cubicBezTo>
                  <a:cubicBezTo>
                    <a:pt x="19" y="104"/>
                    <a:pt x="19" y="89"/>
                    <a:pt x="19" y="75"/>
                  </a:cubicBezTo>
                  <a:cubicBezTo>
                    <a:pt x="19" y="61"/>
                    <a:pt x="19" y="46"/>
                    <a:pt x="17" y="32"/>
                  </a:cubicBezTo>
                  <a:cubicBezTo>
                    <a:pt x="16" y="38"/>
                    <a:pt x="14" y="44"/>
                    <a:pt x="13" y="50"/>
                  </a:cubicBezTo>
                  <a:cubicBezTo>
                    <a:pt x="12" y="54"/>
                    <a:pt x="11" y="59"/>
                    <a:pt x="5" y="57"/>
                  </a:cubicBezTo>
                  <a:cubicBezTo>
                    <a:pt x="0" y="56"/>
                    <a:pt x="0" y="52"/>
                    <a:pt x="1" y="47"/>
                  </a:cubicBezTo>
                  <a:cubicBezTo>
                    <a:pt x="4" y="33"/>
                    <a:pt x="8" y="20"/>
                    <a:pt x="11" y="6"/>
                  </a:cubicBezTo>
                  <a:cubicBezTo>
                    <a:pt x="12" y="2"/>
                    <a:pt x="14" y="0"/>
                    <a:pt x="18" y="0"/>
                  </a:cubicBezTo>
                  <a:cubicBezTo>
                    <a:pt x="29" y="0"/>
                    <a:pt x="40" y="0"/>
                    <a:pt x="51" y="0"/>
                  </a:cubicBezTo>
                  <a:cubicBezTo>
                    <a:pt x="56" y="0"/>
                    <a:pt x="58" y="1"/>
                    <a:pt x="60" y="6"/>
                  </a:cubicBezTo>
                  <a:cubicBezTo>
                    <a:pt x="63" y="20"/>
                    <a:pt x="66" y="34"/>
                    <a:pt x="69" y="48"/>
                  </a:cubicBezTo>
                  <a:cubicBezTo>
                    <a:pt x="70" y="52"/>
                    <a:pt x="70" y="56"/>
                    <a:pt x="65" y="57"/>
                  </a:cubicBezTo>
                  <a:cubicBezTo>
                    <a:pt x="60" y="59"/>
                    <a:pt x="58" y="55"/>
                    <a:pt x="57" y="51"/>
                  </a:cubicBezTo>
                  <a:cubicBezTo>
                    <a:pt x="56" y="45"/>
                    <a:pt x="55" y="39"/>
                    <a:pt x="52" y="33"/>
                  </a:cubicBezTo>
                  <a:cubicBezTo>
                    <a:pt x="52" y="35"/>
                    <a:pt x="51" y="37"/>
                    <a:pt x="51" y="39"/>
                  </a:cubicBezTo>
                  <a:cubicBezTo>
                    <a:pt x="51" y="64"/>
                    <a:pt x="51" y="88"/>
                    <a:pt x="51" y="113"/>
                  </a:cubicBezTo>
                  <a:cubicBezTo>
                    <a:pt x="51" y="115"/>
                    <a:pt x="51" y="117"/>
                    <a:pt x="51" y="119"/>
                  </a:cubicBezTo>
                  <a:cubicBezTo>
                    <a:pt x="51" y="124"/>
                    <a:pt x="48" y="126"/>
                    <a:pt x="44" y="126"/>
                  </a:cubicBezTo>
                  <a:cubicBezTo>
                    <a:pt x="38" y="126"/>
                    <a:pt x="37" y="123"/>
                    <a:pt x="37" y="119"/>
                  </a:cubicBezTo>
                  <a:cubicBezTo>
                    <a:pt x="37" y="103"/>
                    <a:pt x="37" y="88"/>
                    <a:pt x="37" y="72"/>
                  </a:cubicBezTo>
                  <a:cubicBezTo>
                    <a:pt x="37" y="70"/>
                    <a:pt x="37" y="67"/>
                    <a:pt x="36" y="64"/>
                  </a:cubicBezTo>
                  <a:cubicBezTo>
                    <a:pt x="33" y="66"/>
                    <a:pt x="34" y="69"/>
                    <a:pt x="34" y="71"/>
                  </a:cubicBezTo>
                  <a:cubicBezTo>
                    <a:pt x="34" y="86"/>
                    <a:pt x="34" y="100"/>
                    <a:pt x="34" y="115"/>
                  </a:cubicBezTo>
                  <a:cubicBezTo>
                    <a:pt x="34" y="118"/>
                    <a:pt x="35" y="123"/>
                    <a:pt x="30" y="124"/>
                  </a:cubicBezTo>
                  <a:cubicBezTo>
                    <a:pt x="29" y="119"/>
                    <a:pt x="31" y="114"/>
                    <a:pt x="31" y="108"/>
                  </a:cubicBezTo>
                  <a:cubicBezTo>
                    <a:pt x="31" y="95"/>
                    <a:pt x="31" y="82"/>
                    <a:pt x="31" y="69"/>
                  </a:cubicBezTo>
                  <a:cubicBezTo>
                    <a:pt x="31" y="66"/>
                    <a:pt x="30" y="61"/>
                    <a:pt x="34" y="61"/>
                  </a:cubicBezTo>
                  <a:cubicBezTo>
                    <a:pt x="39" y="61"/>
                    <a:pt x="39" y="65"/>
                    <a:pt x="39" y="69"/>
                  </a:cubicBezTo>
                  <a:cubicBezTo>
                    <a:pt x="39" y="83"/>
                    <a:pt x="39" y="97"/>
                    <a:pt x="39" y="111"/>
                  </a:cubicBezTo>
                  <a:cubicBezTo>
                    <a:pt x="39" y="113"/>
                    <a:pt x="39" y="116"/>
                    <a:pt x="40" y="119"/>
                  </a:cubicBezTo>
                  <a:cubicBezTo>
                    <a:pt x="41" y="121"/>
                    <a:pt x="42" y="123"/>
                    <a:pt x="44" y="122"/>
                  </a:cubicBezTo>
                  <a:cubicBezTo>
                    <a:pt x="47" y="122"/>
                    <a:pt x="48" y="120"/>
                    <a:pt x="48" y="118"/>
                  </a:cubicBezTo>
                  <a:cubicBezTo>
                    <a:pt x="48" y="116"/>
                    <a:pt x="48" y="114"/>
                    <a:pt x="48" y="113"/>
                  </a:cubicBezTo>
                  <a:cubicBezTo>
                    <a:pt x="48" y="87"/>
                    <a:pt x="48" y="62"/>
                    <a:pt x="48" y="36"/>
                  </a:cubicBezTo>
                  <a:cubicBezTo>
                    <a:pt x="48" y="32"/>
                    <a:pt x="48" y="28"/>
                    <a:pt x="53" y="26"/>
                  </a:cubicBezTo>
                  <a:cubicBezTo>
                    <a:pt x="55" y="34"/>
                    <a:pt x="58" y="42"/>
                    <a:pt x="60" y="49"/>
                  </a:cubicBezTo>
                  <a:cubicBezTo>
                    <a:pt x="61" y="51"/>
                    <a:pt x="61" y="54"/>
                    <a:pt x="64" y="54"/>
                  </a:cubicBezTo>
                  <a:cubicBezTo>
                    <a:pt x="68" y="53"/>
                    <a:pt x="67" y="50"/>
                    <a:pt x="66" y="48"/>
                  </a:cubicBezTo>
                  <a:cubicBezTo>
                    <a:pt x="64" y="35"/>
                    <a:pt x="60" y="22"/>
                    <a:pt x="57" y="9"/>
                  </a:cubicBezTo>
                  <a:cubicBezTo>
                    <a:pt x="57" y="5"/>
                    <a:pt x="55" y="3"/>
                    <a:pt x="50" y="3"/>
                  </a:cubicBezTo>
                  <a:cubicBezTo>
                    <a:pt x="40" y="3"/>
                    <a:pt x="30" y="3"/>
                    <a:pt x="20" y="3"/>
                  </a:cubicBezTo>
                  <a:cubicBezTo>
                    <a:pt x="17" y="3"/>
                    <a:pt x="15" y="4"/>
                    <a:pt x="14" y="8"/>
                  </a:cubicBezTo>
                  <a:cubicBezTo>
                    <a:pt x="10" y="21"/>
                    <a:pt x="7" y="35"/>
                    <a:pt x="3" y="48"/>
                  </a:cubicBezTo>
                  <a:cubicBezTo>
                    <a:pt x="3" y="50"/>
                    <a:pt x="3" y="53"/>
                    <a:pt x="5" y="53"/>
                  </a:cubicBezTo>
                  <a:cubicBezTo>
                    <a:pt x="8" y="55"/>
                    <a:pt x="9" y="52"/>
                    <a:pt x="10" y="50"/>
                  </a:cubicBezTo>
                  <a:cubicBezTo>
                    <a:pt x="11" y="44"/>
                    <a:pt x="13" y="39"/>
                    <a:pt x="14" y="34"/>
                  </a:cubicBezTo>
                  <a:cubicBezTo>
                    <a:pt x="14" y="31"/>
                    <a:pt x="14" y="27"/>
                    <a:pt x="18" y="27"/>
                  </a:cubicBezTo>
                  <a:cubicBezTo>
                    <a:pt x="22" y="27"/>
                    <a:pt x="22" y="32"/>
                    <a:pt x="22" y="35"/>
                  </a:cubicBezTo>
                  <a:cubicBezTo>
                    <a:pt x="22" y="37"/>
                    <a:pt x="22" y="39"/>
                    <a:pt x="22" y="42"/>
                  </a:cubicBezTo>
                  <a:cubicBezTo>
                    <a:pt x="22" y="66"/>
                    <a:pt x="22" y="90"/>
                    <a:pt x="22" y="114"/>
                  </a:cubicBezTo>
                  <a:cubicBezTo>
                    <a:pt x="22" y="120"/>
                    <a:pt x="23" y="124"/>
                    <a:pt x="30" y="124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6AC43C0E-DAE9-07D4-1F41-46B301EDDF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025" y="3617913"/>
              <a:ext cx="190500" cy="415925"/>
            </a:xfrm>
            <a:custGeom>
              <a:avLst/>
              <a:gdLst>
                <a:gd name="T0" fmla="*/ 23 w 46"/>
                <a:gd name="T1" fmla="*/ 59 h 100"/>
                <a:gd name="T2" fmla="*/ 22 w 46"/>
                <a:gd name="T3" fmla="*/ 92 h 100"/>
                <a:gd name="T4" fmla="*/ 17 w 46"/>
                <a:gd name="T5" fmla="*/ 100 h 100"/>
                <a:gd name="T6" fmla="*/ 12 w 46"/>
                <a:gd name="T7" fmla="*/ 92 h 100"/>
                <a:gd name="T8" fmla="*/ 12 w 46"/>
                <a:gd name="T9" fmla="*/ 40 h 100"/>
                <a:gd name="T10" fmla="*/ 8 w 46"/>
                <a:gd name="T11" fmla="*/ 52 h 100"/>
                <a:gd name="T12" fmla="*/ 3 w 46"/>
                <a:gd name="T13" fmla="*/ 56 h 100"/>
                <a:gd name="T14" fmla="*/ 0 w 46"/>
                <a:gd name="T15" fmla="*/ 50 h 100"/>
                <a:gd name="T16" fmla="*/ 7 w 46"/>
                <a:gd name="T17" fmla="*/ 24 h 100"/>
                <a:gd name="T18" fmla="*/ 18 w 46"/>
                <a:gd name="T19" fmla="*/ 18 h 100"/>
                <a:gd name="T20" fmla="*/ 18 w 46"/>
                <a:gd name="T21" fmla="*/ 3 h 100"/>
                <a:gd name="T22" fmla="*/ 28 w 46"/>
                <a:gd name="T23" fmla="*/ 3 h 100"/>
                <a:gd name="T24" fmla="*/ 24 w 46"/>
                <a:gd name="T25" fmla="*/ 20 h 100"/>
                <a:gd name="T26" fmla="*/ 40 w 46"/>
                <a:gd name="T27" fmla="*/ 31 h 100"/>
                <a:gd name="T28" fmla="*/ 44 w 46"/>
                <a:gd name="T29" fmla="*/ 48 h 100"/>
                <a:gd name="T30" fmla="*/ 42 w 46"/>
                <a:gd name="T31" fmla="*/ 56 h 100"/>
                <a:gd name="T32" fmla="*/ 37 w 46"/>
                <a:gd name="T33" fmla="*/ 50 h 100"/>
                <a:gd name="T34" fmla="*/ 33 w 46"/>
                <a:gd name="T35" fmla="*/ 47 h 100"/>
                <a:gd name="T36" fmla="*/ 33 w 46"/>
                <a:gd name="T37" fmla="*/ 85 h 100"/>
                <a:gd name="T38" fmla="*/ 33 w 46"/>
                <a:gd name="T39" fmla="*/ 93 h 100"/>
                <a:gd name="T40" fmla="*/ 28 w 46"/>
                <a:gd name="T41" fmla="*/ 100 h 100"/>
                <a:gd name="T42" fmla="*/ 23 w 46"/>
                <a:gd name="T43" fmla="*/ 93 h 100"/>
                <a:gd name="T44" fmla="*/ 23 w 46"/>
                <a:gd name="T45" fmla="*/ 59 h 100"/>
                <a:gd name="T46" fmla="*/ 30 w 46"/>
                <a:gd name="T47" fmla="*/ 67 h 100"/>
                <a:gd name="T48" fmla="*/ 30 w 46"/>
                <a:gd name="T49" fmla="*/ 45 h 100"/>
                <a:gd name="T50" fmla="*/ 34 w 46"/>
                <a:gd name="T51" fmla="*/ 36 h 100"/>
                <a:gd name="T52" fmla="*/ 36 w 46"/>
                <a:gd name="T53" fmla="*/ 28 h 100"/>
                <a:gd name="T54" fmla="*/ 30 w 46"/>
                <a:gd name="T55" fmla="*/ 23 h 100"/>
                <a:gd name="T56" fmla="*/ 14 w 46"/>
                <a:gd name="T57" fmla="*/ 23 h 100"/>
                <a:gd name="T58" fmla="*/ 9 w 46"/>
                <a:gd name="T59" fmla="*/ 27 h 100"/>
                <a:gd name="T60" fmla="*/ 9 w 46"/>
                <a:gd name="T61" fmla="*/ 34 h 100"/>
                <a:gd name="T62" fmla="*/ 16 w 46"/>
                <a:gd name="T63" fmla="*/ 49 h 100"/>
                <a:gd name="T64" fmla="*/ 18 w 46"/>
                <a:gd name="T65" fmla="*/ 66 h 100"/>
                <a:gd name="T66" fmla="*/ 23 w 46"/>
                <a:gd name="T67" fmla="*/ 59 h 100"/>
                <a:gd name="T68" fmla="*/ 28 w 46"/>
                <a:gd name="T69" fmla="*/ 9 h 100"/>
                <a:gd name="T70" fmla="*/ 22 w 46"/>
                <a:gd name="T71" fmla="*/ 4 h 100"/>
                <a:gd name="T72" fmla="*/ 17 w 46"/>
                <a:gd name="T73" fmla="*/ 9 h 100"/>
                <a:gd name="T74" fmla="*/ 23 w 46"/>
                <a:gd name="T75" fmla="*/ 15 h 100"/>
                <a:gd name="T76" fmla="*/ 28 w 46"/>
                <a:gd name="T77" fmla="*/ 9 h 100"/>
                <a:gd name="T78" fmla="*/ 7 w 46"/>
                <a:gd name="T79" fmla="*/ 38 h 100"/>
                <a:gd name="T80" fmla="*/ 7 w 46"/>
                <a:gd name="T81" fmla="*/ 39 h 100"/>
                <a:gd name="T82" fmla="*/ 8 w 46"/>
                <a:gd name="T83" fmla="*/ 39 h 100"/>
                <a:gd name="T84" fmla="*/ 8 w 46"/>
                <a:gd name="T85" fmla="*/ 38 h 100"/>
                <a:gd name="T86" fmla="*/ 7 w 46"/>
                <a:gd name="T87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100">
                  <a:moveTo>
                    <a:pt x="23" y="59"/>
                  </a:moveTo>
                  <a:cubicBezTo>
                    <a:pt x="22" y="70"/>
                    <a:pt x="22" y="81"/>
                    <a:pt x="22" y="92"/>
                  </a:cubicBezTo>
                  <a:cubicBezTo>
                    <a:pt x="22" y="95"/>
                    <a:pt x="22" y="100"/>
                    <a:pt x="17" y="100"/>
                  </a:cubicBezTo>
                  <a:cubicBezTo>
                    <a:pt x="12" y="100"/>
                    <a:pt x="12" y="95"/>
                    <a:pt x="12" y="92"/>
                  </a:cubicBezTo>
                  <a:cubicBezTo>
                    <a:pt x="12" y="75"/>
                    <a:pt x="12" y="58"/>
                    <a:pt x="12" y="40"/>
                  </a:cubicBezTo>
                  <a:cubicBezTo>
                    <a:pt x="9" y="44"/>
                    <a:pt x="9" y="48"/>
                    <a:pt x="8" y="52"/>
                  </a:cubicBezTo>
                  <a:cubicBezTo>
                    <a:pt x="8" y="55"/>
                    <a:pt x="6" y="56"/>
                    <a:pt x="3" y="56"/>
                  </a:cubicBezTo>
                  <a:cubicBezTo>
                    <a:pt x="0" y="55"/>
                    <a:pt x="0" y="52"/>
                    <a:pt x="0" y="50"/>
                  </a:cubicBezTo>
                  <a:cubicBezTo>
                    <a:pt x="2" y="41"/>
                    <a:pt x="5" y="33"/>
                    <a:pt x="7" y="24"/>
                  </a:cubicBezTo>
                  <a:cubicBezTo>
                    <a:pt x="8" y="17"/>
                    <a:pt x="15" y="21"/>
                    <a:pt x="18" y="18"/>
                  </a:cubicBezTo>
                  <a:cubicBezTo>
                    <a:pt x="15" y="13"/>
                    <a:pt x="11" y="8"/>
                    <a:pt x="18" y="3"/>
                  </a:cubicBezTo>
                  <a:cubicBezTo>
                    <a:pt x="21" y="0"/>
                    <a:pt x="25" y="0"/>
                    <a:pt x="28" y="3"/>
                  </a:cubicBezTo>
                  <a:cubicBezTo>
                    <a:pt x="34" y="9"/>
                    <a:pt x="31" y="14"/>
                    <a:pt x="24" y="20"/>
                  </a:cubicBezTo>
                  <a:cubicBezTo>
                    <a:pt x="37" y="17"/>
                    <a:pt x="39" y="23"/>
                    <a:pt x="40" y="31"/>
                  </a:cubicBezTo>
                  <a:cubicBezTo>
                    <a:pt x="41" y="37"/>
                    <a:pt x="43" y="43"/>
                    <a:pt x="44" y="48"/>
                  </a:cubicBezTo>
                  <a:cubicBezTo>
                    <a:pt x="45" y="51"/>
                    <a:pt x="46" y="54"/>
                    <a:pt x="42" y="56"/>
                  </a:cubicBezTo>
                  <a:cubicBezTo>
                    <a:pt x="38" y="57"/>
                    <a:pt x="38" y="53"/>
                    <a:pt x="37" y="50"/>
                  </a:cubicBezTo>
                  <a:cubicBezTo>
                    <a:pt x="36" y="49"/>
                    <a:pt x="36" y="47"/>
                    <a:pt x="33" y="47"/>
                  </a:cubicBezTo>
                  <a:cubicBezTo>
                    <a:pt x="33" y="59"/>
                    <a:pt x="33" y="72"/>
                    <a:pt x="33" y="85"/>
                  </a:cubicBezTo>
                  <a:cubicBezTo>
                    <a:pt x="33" y="88"/>
                    <a:pt x="33" y="90"/>
                    <a:pt x="33" y="93"/>
                  </a:cubicBezTo>
                  <a:cubicBezTo>
                    <a:pt x="33" y="97"/>
                    <a:pt x="32" y="100"/>
                    <a:pt x="28" y="100"/>
                  </a:cubicBezTo>
                  <a:cubicBezTo>
                    <a:pt x="24" y="100"/>
                    <a:pt x="23" y="97"/>
                    <a:pt x="23" y="93"/>
                  </a:cubicBezTo>
                  <a:cubicBezTo>
                    <a:pt x="23" y="82"/>
                    <a:pt x="23" y="70"/>
                    <a:pt x="23" y="59"/>
                  </a:cubicBezTo>
                  <a:cubicBezTo>
                    <a:pt x="29" y="58"/>
                    <a:pt x="24" y="66"/>
                    <a:pt x="30" y="67"/>
                  </a:cubicBezTo>
                  <a:cubicBezTo>
                    <a:pt x="30" y="60"/>
                    <a:pt x="30" y="52"/>
                    <a:pt x="30" y="45"/>
                  </a:cubicBezTo>
                  <a:cubicBezTo>
                    <a:pt x="30" y="41"/>
                    <a:pt x="30" y="38"/>
                    <a:pt x="34" y="36"/>
                  </a:cubicBezTo>
                  <a:cubicBezTo>
                    <a:pt x="38" y="34"/>
                    <a:pt x="37" y="31"/>
                    <a:pt x="36" y="28"/>
                  </a:cubicBezTo>
                  <a:cubicBezTo>
                    <a:pt x="35" y="25"/>
                    <a:pt x="34" y="23"/>
                    <a:pt x="30" y="23"/>
                  </a:cubicBezTo>
                  <a:cubicBezTo>
                    <a:pt x="25" y="23"/>
                    <a:pt x="19" y="23"/>
                    <a:pt x="14" y="23"/>
                  </a:cubicBezTo>
                  <a:cubicBezTo>
                    <a:pt x="11" y="23"/>
                    <a:pt x="10" y="24"/>
                    <a:pt x="9" y="27"/>
                  </a:cubicBezTo>
                  <a:cubicBezTo>
                    <a:pt x="8" y="30"/>
                    <a:pt x="7" y="33"/>
                    <a:pt x="9" y="34"/>
                  </a:cubicBezTo>
                  <a:cubicBezTo>
                    <a:pt x="16" y="37"/>
                    <a:pt x="15" y="43"/>
                    <a:pt x="16" y="49"/>
                  </a:cubicBezTo>
                  <a:cubicBezTo>
                    <a:pt x="16" y="54"/>
                    <a:pt x="14" y="60"/>
                    <a:pt x="18" y="66"/>
                  </a:cubicBezTo>
                  <a:cubicBezTo>
                    <a:pt x="20" y="63"/>
                    <a:pt x="19" y="60"/>
                    <a:pt x="23" y="59"/>
                  </a:cubicBezTo>
                  <a:close/>
                  <a:moveTo>
                    <a:pt x="28" y="9"/>
                  </a:moveTo>
                  <a:cubicBezTo>
                    <a:pt x="28" y="5"/>
                    <a:pt x="25" y="4"/>
                    <a:pt x="22" y="4"/>
                  </a:cubicBezTo>
                  <a:cubicBezTo>
                    <a:pt x="19" y="5"/>
                    <a:pt x="17" y="6"/>
                    <a:pt x="17" y="9"/>
                  </a:cubicBezTo>
                  <a:cubicBezTo>
                    <a:pt x="18" y="13"/>
                    <a:pt x="20" y="15"/>
                    <a:pt x="23" y="15"/>
                  </a:cubicBezTo>
                  <a:cubicBezTo>
                    <a:pt x="26" y="15"/>
                    <a:pt x="28" y="12"/>
                    <a:pt x="28" y="9"/>
                  </a:cubicBezTo>
                  <a:close/>
                  <a:moveTo>
                    <a:pt x="7" y="38"/>
                  </a:moveTo>
                  <a:cubicBezTo>
                    <a:pt x="7" y="38"/>
                    <a:pt x="7" y="38"/>
                    <a:pt x="7" y="39"/>
                  </a:cubicBezTo>
                  <a:cubicBezTo>
                    <a:pt x="7" y="39"/>
                    <a:pt x="7" y="39"/>
                    <a:pt x="8" y="39"/>
                  </a:cubicBezTo>
                  <a:cubicBezTo>
                    <a:pt x="8" y="39"/>
                    <a:pt x="8" y="38"/>
                    <a:pt x="8" y="38"/>
                  </a:cubicBezTo>
                  <a:cubicBezTo>
                    <a:pt x="7" y="38"/>
                    <a:pt x="7" y="38"/>
                    <a:pt x="7" y="38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A108F4EA-7E55-5BC9-26BF-69CC14C59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2171700"/>
              <a:ext cx="306388" cy="550862"/>
            </a:xfrm>
            <a:custGeom>
              <a:avLst/>
              <a:gdLst>
                <a:gd name="T0" fmla="*/ 38 w 74"/>
                <a:gd name="T1" fmla="*/ 68 h 133"/>
                <a:gd name="T2" fmla="*/ 40 w 74"/>
                <a:gd name="T3" fmla="*/ 76 h 133"/>
                <a:gd name="T4" fmla="*/ 40 w 74"/>
                <a:gd name="T5" fmla="*/ 116 h 133"/>
                <a:gd name="T6" fmla="*/ 40 w 74"/>
                <a:gd name="T7" fmla="*/ 121 h 133"/>
                <a:gd name="T8" fmla="*/ 46 w 74"/>
                <a:gd name="T9" fmla="*/ 130 h 133"/>
                <a:gd name="T10" fmla="*/ 51 w 74"/>
                <a:gd name="T11" fmla="*/ 121 h 133"/>
                <a:gd name="T12" fmla="*/ 51 w 74"/>
                <a:gd name="T13" fmla="*/ 39 h 133"/>
                <a:gd name="T14" fmla="*/ 51 w 74"/>
                <a:gd name="T15" fmla="*/ 34 h 133"/>
                <a:gd name="T16" fmla="*/ 55 w 74"/>
                <a:gd name="T17" fmla="*/ 28 h 133"/>
                <a:gd name="T18" fmla="*/ 58 w 74"/>
                <a:gd name="T19" fmla="*/ 34 h 133"/>
                <a:gd name="T20" fmla="*/ 63 w 74"/>
                <a:gd name="T21" fmla="*/ 54 h 133"/>
                <a:gd name="T22" fmla="*/ 67 w 74"/>
                <a:gd name="T23" fmla="*/ 58 h 133"/>
                <a:gd name="T24" fmla="*/ 69 w 74"/>
                <a:gd name="T25" fmla="*/ 54 h 133"/>
                <a:gd name="T26" fmla="*/ 60 w 74"/>
                <a:gd name="T27" fmla="*/ 8 h 133"/>
                <a:gd name="T28" fmla="*/ 51 w 74"/>
                <a:gd name="T29" fmla="*/ 3 h 133"/>
                <a:gd name="T30" fmla="*/ 22 w 74"/>
                <a:gd name="T31" fmla="*/ 3 h 133"/>
                <a:gd name="T32" fmla="*/ 14 w 74"/>
                <a:gd name="T33" fmla="*/ 9 h 133"/>
                <a:gd name="T34" fmla="*/ 3 w 74"/>
                <a:gd name="T35" fmla="*/ 52 h 133"/>
                <a:gd name="T36" fmla="*/ 6 w 74"/>
                <a:gd name="T37" fmla="*/ 58 h 133"/>
                <a:gd name="T38" fmla="*/ 10 w 74"/>
                <a:gd name="T39" fmla="*/ 54 h 133"/>
                <a:gd name="T40" fmla="*/ 15 w 74"/>
                <a:gd name="T41" fmla="*/ 35 h 133"/>
                <a:gd name="T42" fmla="*/ 18 w 74"/>
                <a:gd name="T43" fmla="*/ 28 h 133"/>
                <a:gd name="T44" fmla="*/ 22 w 74"/>
                <a:gd name="T45" fmla="*/ 39 h 133"/>
                <a:gd name="T46" fmla="*/ 22 w 74"/>
                <a:gd name="T47" fmla="*/ 118 h 133"/>
                <a:gd name="T48" fmla="*/ 27 w 74"/>
                <a:gd name="T49" fmla="*/ 130 h 133"/>
                <a:gd name="T50" fmla="*/ 34 w 74"/>
                <a:gd name="T51" fmla="*/ 118 h 133"/>
                <a:gd name="T52" fmla="*/ 34 w 74"/>
                <a:gd name="T53" fmla="*/ 76 h 133"/>
                <a:gd name="T54" fmla="*/ 35 w 74"/>
                <a:gd name="T55" fmla="*/ 68 h 133"/>
                <a:gd name="T56" fmla="*/ 36 w 74"/>
                <a:gd name="T57" fmla="*/ 123 h 133"/>
                <a:gd name="T58" fmla="*/ 28 w 74"/>
                <a:gd name="T59" fmla="*/ 133 h 133"/>
                <a:gd name="T60" fmla="*/ 20 w 74"/>
                <a:gd name="T61" fmla="*/ 123 h 133"/>
                <a:gd name="T62" fmla="*/ 20 w 74"/>
                <a:gd name="T63" fmla="*/ 46 h 133"/>
                <a:gd name="T64" fmla="*/ 18 w 74"/>
                <a:gd name="T65" fmla="*/ 41 h 133"/>
                <a:gd name="T66" fmla="*/ 15 w 74"/>
                <a:gd name="T67" fmla="*/ 45 h 133"/>
                <a:gd name="T68" fmla="*/ 12 w 74"/>
                <a:gd name="T69" fmla="*/ 57 h 133"/>
                <a:gd name="T70" fmla="*/ 5 w 74"/>
                <a:gd name="T71" fmla="*/ 61 h 133"/>
                <a:gd name="T72" fmla="*/ 0 w 74"/>
                <a:gd name="T73" fmla="*/ 53 h 133"/>
                <a:gd name="T74" fmla="*/ 11 w 74"/>
                <a:gd name="T75" fmla="*/ 6 h 133"/>
                <a:gd name="T76" fmla="*/ 19 w 74"/>
                <a:gd name="T77" fmla="*/ 1 h 133"/>
                <a:gd name="T78" fmla="*/ 54 w 74"/>
                <a:gd name="T79" fmla="*/ 1 h 133"/>
                <a:gd name="T80" fmla="*/ 62 w 74"/>
                <a:gd name="T81" fmla="*/ 7 h 133"/>
                <a:gd name="T82" fmla="*/ 72 w 74"/>
                <a:gd name="T83" fmla="*/ 51 h 133"/>
                <a:gd name="T84" fmla="*/ 68 w 74"/>
                <a:gd name="T85" fmla="*/ 61 h 133"/>
                <a:gd name="T86" fmla="*/ 60 w 74"/>
                <a:gd name="T87" fmla="*/ 54 h 133"/>
                <a:gd name="T88" fmla="*/ 54 w 74"/>
                <a:gd name="T89" fmla="*/ 34 h 133"/>
                <a:gd name="T90" fmla="*/ 54 w 74"/>
                <a:gd name="T91" fmla="*/ 49 h 133"/>
                <a:gd name="T92" fmla="*/ 54 w 74"/>
                <a:gd name="T93" fmla="*/ 119 h 133"/>
                <a:gd name="T94" fmla="*/ 53 w 74"/>
                <a:gd name="T95" fmla="*/ 126 h 133"/>
                <a:gd name="T96" fmla="*/ 46 w 74"/>
                <a:gd name="T97" fmla="*/ 133 h 133"/>
                <a:gd name="T98" fmla="*/ 38 w 74"/>
                <a:gd name="T99" fmla="*/ 125 h 133"/>
                <a:gd name="T100" fmla="*/ 38 w 74"/>
                <a:gd name="T101" fmla="*/ 92 h 133"/>
                <a:gd name="T102" fmla="*/ 38 w 74"/>
                <a:gd name="T103" fmla="*/ 6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" h="133">
                  <a:moveTo>
                    <a:pt x="38" y="68"/>
                  </a:moveTo>
                  <a:cubicBezTo>
                    <a:pt x="41" y="70"/>
                    <a:pt x="40" y="73"/>
                    <a:pt x="40" y="76"/>
                  </a:cubicBezTo>
                  <a:cubicBezTo>
                    <a:pt x="40" y="89"/>
                    <a:pt x="40" y="102"/>
                    <a:pt x="40" y="116"/>
                  </a:cubicBezTo>
                  <a:cubicBezTo>
                    <a:pt x="40" y="118"/>
                    <a:pt x="40" y="120"/>
                    <a:pt x="40" y="121"/>
                  </a:cubicBezTo>
                  <a:cubicBezTo>
                    <a:pt x="41" y="125"/>
                    <a:pt x="41" y="130"/>
                    <a:pt x="46" y="130"/>
                  </a:cubicBezTo>
                  <a:cubicBezTo>
                    <a:pt x="51" y="129"/>
                    <a:pt x="51" y="124"/>
                    <a:pt x="51" y="121"/>
                  </a:cubicBezTo>
                  <a:cubicBezTo>
                    <a:pt x="51" y="93"/>
                    <a:pt x="51" y="66"/>
                    <a:pt x="51" y="39"/>
                  </a:cubicBezTo>
                  <a:cubicBezTo>
                    <a:pt x="51" y="37"/>
                    <a:pt x="51" y="36"/>
                    <a:pt x="51" y="34"/>
                  </a:cubicBezTo>
                  <a:cubicBezTo>
                    <a:pt x="51" y="31"/>
                    <a:pt x="51" y="28"/>
                    <a:pt x="55" y="28"/>
                  </a:cubicBezTo>
                  <a:cubicBezTo>
                    <a:pt x="58" y="28"/>
                    <a:pt x="58" y="31"/>
                    <a:pt x="58" y="34"/>
                  </a:cubicBezTo>
                  <a:cubicBezTo>
                    <a:pt x="58" y="41"/>
                    <a:pt x="62" y="47"/>
                    <a:pt x="63" y="54"/>
                  </a:cubicBezTo>
                  <a:cubicBezTo>
                    <a:pt x="64" y="57"/>
                    <a:pt x="64" y="59"/>
                    <a:pt x="67" y="58"/>
                  </a:cubicBezTo>
                  <a:cubicBezTo>
                    <a:pt x="69" y="58"/>
                    <a:pt x="70" y="56"/>
                    <a:pt x="69" y="54"/>
                  </a:cubicBezTo>
                  <a:cubicBezTo>
                    <a:pt x="67" y="38"/>
                    <a:pt x="64" y="23"/>
                    <a:pt x="60" y="8"/>
                  </a:cubicBezTo>
                  <a:cubicBezTo>
                    <a:pt x="59" y="4"/>
                    <a:pt x="55" y="3"/>
                    <a:pt x="51" y="3"/>
                  </a:cubicBezTo>
                  <a:cubicBezTo>
                    <a:pt x="41" y="3"/>
                    <a:pt x="31" y="3"/>
                    <a:pt x="22" y="3"/>
                  </a:cubicBezTo>
                  <a:cubicBezTo>
                    <a:pt x="17" y="3"/>
                    <a:pt x="15" y="5"/>
                    <a:pt x="14" y="9"/>
                  </a:cubicBezTo>
                  <a:cubicBezTo>
                    <a:pt x="10" y="23"/>
                    <a:pt x="7" y="38"/>
                    <a:pt x="3" y="52"/>
                  </a:cubicBezTo>
                  <a:cubicBezTo>
                    <a:pt x="3" y="55"/>
                    <a:pt x="4" y="57"/>
                    <a:pt x="6" y="58"/>
                  </a:cubicBezTo>
                  <a:cubicBezTo>
                    <a:pt x="9" y="59"/>
                    <a:pt x="10" y="56"/>
                    <a:pt x="10" y="54"/>
                  </a:cubicBezTo>
                  <a:cubicBezTo>
                    <a:pt x="12" y="48"/>
                    <a:pt x="14" y="41"/>
                    <a:pt x="15" y="35"/>
                  </a:cubicBezTo>
                  <a:cubicBezTo>
                    <a:pt x="16" y="32"/>
                    <a:pt x="16" y="30"/>
                    <a:pt x="18" y="28"/>
                  </a:cubicBezTo>
                  <a:cubicBezTo>
                    <a:pt x="22" y="31"/>
                    <a:pt x="22" y="35"/>
                    <a:pt x="22" y="39"/>
                  </a:cubicBezTo>
                  <a:cubicBezTo>
                    <a:pt x="22" y="65"/>
                    <a:pt x="22" y="92"/>
                    <a:pt x="22" y="118"/>
                  </a:cubicBezTo>
                  <a:cubicBezTo>
                    <a:pt x="22" y="123"/>
                    <a:pt x="21" y="129"/>
                    <a:pt x="27" y="130"/>
                  </a:cubicBezTo>
                  <a:cubicBezTo>
                    <a:pt x="33" y="130"/>
                    <a:pt x="34" y="124"/>
                    <a:pt x="34" y="118"/>
                  </a:cubicBezTo>
                  <a:cubicBezTo>
                    <a:pt x="34" y="104"/>
                    <a:pt x="34" y="90"/>
                    <a:pt x="34" y="76"/>
                  </a:cubicBezTo>
                  <a:cubicBezTo>
                    <a:pt x="34" y="73"/>
                    <a:pt x="33" y="70"/>
                    <a:pt x="35" y="68"/>
                  </a:cubicBezTo>
                  <a:cubicBezTo>
                    <a:pt x="35" y="86"/>
                    <a:pt x="35" y="105"/>
                    <a:pt x="36" y="123"/>
                  </a:cubicBezTo>
                  <a:cubicBezTo>
                    <a:pt x="36" y="128"/>
                    <a:pt x="34" y="133"/>
                    <a:pt x="28" y="133"/>
                  </a:cubicBezTo>
                  <a:cubicBezTo>
                    <a:pt x="21" y="133"/>
                    <a:pt x="20" y="128"/>
                    <a:pt x="20" y="123"/>
                  </a:cubicBezTo>
                  <a:cubicBezTo>
                    <a:pt x="20" y="97"/>
                    <a:pt x="20" y="72"/>
                    <a:pt x="20" y="46"/>
                  </a:cubicBezTo>
                  <a:cubicBezTo>
                    <a:pt x="20" y="44"/>
                    <a:pt x="21" y="41"/>
                    <a:pt x="18" y="41"/>
                  </a:cubicBezTo>
                  <a:cubicBezTo>
                    <a:pt x="16" y="40"/>
                    <a:pt x="16" y="44"/>
                    <a:pt x="15" y="45"/>
                  </a:cubicBezTo>
                  <a:cubicBezTo>
                    <a:pt x="14" y="49"/>
                    <a:pt x="14" y="53"/>
                    <a:pt x="12" y="57"/>
                  </a:cubicBezTo>
                  <a:cubicBezTo>
                    <a:pt x="11" y="60"/>
                    <a:pt x="9" y="62"/>
                    <a:pt x="5" y="61"/>
                  </a:cubicBezTo>
                  <a:cubicBezTo>
                    <a:pt x="1" y="60"/>
                    <a:pt x="0" y="57"/>
                    <a:pt x="0" y="53"/>
                  </a:cubicBezTo>
                  <a:cubicBezTo>
                    <a:pt x="4" y="38"/>
                    <a:pt x="8" y="22"/>
                    <a:pt x="11" y="6"/>
                  </a:cubicBezTo>
                  <a:cubicBezTo>
                    <a:pt x="12" y="2"/>
                    <a:pt x="15" y="1"/>
                    <a:pt x="19" y="1"/>
                  </a:cubicBezTo>
                  <a:cubicBezTo>
                    <a:pt x="31" y="1"/>
                    <a:pt x="42" y="0"/>
                    <a:pt x="54" y="1"/>
                  </a:cubicBezTo>
                  <a:cubicBezTo>
                    <a:pt x="59" y="1"/>
                    <a:pt x="61" y="3"/>
                    <a:pt x="62" y="7"/>
                  </a:cubicBezTo>
                  <a:cubicBezTo>
                    <a:pt x="66" y="22"/>
                    <a:pt x="69" y="36"/>
                    <a:pt x="72" y="51"/>
                  </a:cubicBezTo>
                  <a:cubicBezTo>
                    <a:pt x="73" y="55"/>
                    <a:pt x="74" y="60"/>
                    <a:pt x="68" y="61"/>
                  </a:cubicBezTo>
                  <a:cubicBezTo>
                    <a:pt x="63" y="62"/>
                    <a:pt x="61" y="58"/>
                    <a:pt x="60" y="54"/>
                  </a:cubicBezTo>
                  <a:cubicBezTo>
                    <a:pt x="59" y="47"/>
                    <a:pt x="57" y="40"/>
                    <a:pt x="54" y="34"/>
                  </a:cubicBezTo>
                  <a:cubicBezTo>
                    <a:pt x="54" y="39"/>
                    <a:pt x="54" y="44"/>
                    <a:pt x="54" y="49"/>
                  </a:cubicBezTo>
                  <a:cubicBezTo>
                    <a:pt x="54" y="72"/>
                    <a:pt x="54" y="96"/>
                    <a:pt x="54" y="119"/>
                  </a:cubicBezTo>
                  <a:cubicBezTo>
                    <a:pt x="54" y="121"/>
                    <a:pt x="54" y="124"/>
                    <a:pt x="53" y="126"/>
                  </a:cubicBezTo>
                  <a:cubicBezTo>
                    <a:pt x="53" y="130"/>
                    <a:pt x="50" y="133"/>
                    <a:pt x="46" y="133"/>
                  </a:cubicBezTo>
                  <a:cubicBezTo>
                    <a:pt x="41" y="133"/>
                    <a:pt x="38" y="130"/>
                    <a:pt x="38" y="125"/>
                  </a:cubicBezTo>
                  <a:cubicBezTo>
                    <a:pt x="38" y="114"/>
                    <a:pt x="38" y="103"/>
                    <a:pt x="38" y="92"/>
                  </a:cubicBezTo>
                  <a:cubicBezTo>
                    <a:pt x="38" y="84"/>
                    <a:pt x="38" y="76"/>
                    <a:pt x="38" y="68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ACFCA31C-67B5-FFE6-AD0E-DC401893C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663" y="2765425"/>
              <a:ext cx="442913" cy="695325"/>
            </a:xfrm>
            <a:custGeom>
              <a:avLst/>
              <a:gdLst>
                <a:gd name="T0" fmla="*/ 75 w 107"/>
                <a:gd name="T1" fmla="*/ 40 h 168"/>
                <a:gd name="T2" fmla="*/ 75 w 107"/>
                <a:gd name="T3" fmla="*/ 33 h 168"/>
                <a:gd name="T4" fmla="*/ 93 w 107"/>
                <a:gd name="T5" fmla="*/ 62 h 168"/>
                <a:gd name="T6" fmla="*/ 100 w 107"/>
                <a:gd name="T7" fmla="*/ 65 h 168"/>
                <a:gd name="T8" fmla="*/ 101 w 107"/>
                <a:gd name="T9" fmla="*/ 57 h 168"/>
                <a:gd name="T10" fmla="*/ 73 w 107"/>
                <a:gd name="T11" fmla="*/ 10 h 168"/>
                <a:gd name="T12" fmla="*/ 52 w 107"/>
                <a:gd name="T13" fmla="*/ 3 h 168"/>
                <a:gd name="T14" fmla="*/ 43 w 107"/>
                <a:gd name="T15" fmla="*/ 3 h 168"/>
                <a:gd name="T16" fmla="*/ 33 w 107"/>
                <a:gd name="T17" fmla="*/ 9 h 168"/>
                <a:gd name="T18" fmla="*/ 7 w 107"/>
                <a:gd name="T19" fmla="*/ 55 h 168"/>
                <a:gd name="T20" fmla="*/ 6 w 107"/>
                <a:gd name="T21" fmla="*/ 57 h 168"/>
                <a:gd name="T22" fmla="*/ 7 w 107"/>
                <a:gd name="T23" fmla="*/ 64 h 168"/>
                <a:gd name="T24" fmla="*/ 15 w 107"/>
                <a:gd name="T25" fmla="*/ 61 h 168"/>
                <a:gd name="T26" fmla="*/ 26 w 107"/>
                <a:gd name="T27" fmla="*/ 41 h 168"/>
                <a:gd name="T28" fmla="*/ 33 w 107"/>
                <a:gd name="T29" fmla="*/ 37 h 168"/>
                <a:gd name="T30" fmla="*/ 34 w 107"/>
                <a:gd name="T31" fmla="*/ 44 h 168"/>
                <a:gd name="T32" fmla="*/ 25 w 107"/>
                <a:gd name="T33" fmla="*/ 96 h 168"/>
                <a:gd name="T34" fmla="*/ 29 w 107"/>
                <a:gd name="T35" fmla="*/ 102 h 168"/>
                <a:gd name="T36" fmla="*/ 36 w 107"/>
                <a:gd name="T37" fmla="*/ 110 h 168"/>
                <a:gd name="T38" fmla="*/ 36 w 107"/>
                <a:gd name="T39" fmla="*/ 153 h 168"/>
                <a:gd name="T40" fmla="*/ 37 w 107"/>
                <a:gd name="T41" fmla="*/ 158 h 168"/>
                <a:gd name="T42" fmla="*/ 43 w 107"/>
                <a:gd name="T43" fmla="*/ 164 h 168"/>
                <a:gd name="T44" fmla="*/ 47 w 107"/>
                <a:gd name="T45" fmla="*/ 159 h 168"/>
                <a:gd name="T46" fmla="*/ 49 w 107"/>
                <a:gd name="T47" fmla="*/ 142 h 168"/>
                <a:gd name="T48" fmla="*/ 49 w 107"/>
                <a:gd name="T49" fmla="*/ 111 h 168"/>
                <a:gd name="T50" fmla="*/ 52 w 107"/>
                <a:gd name="T51" fmla="*/ 104 h 168"/>
                <a:gd name="T52" fmla="*/ 51 w 107"/>
                <a:gd name="T53" fmla="*/ 117 h 168"/>
                <a:gd name="T54" fmla="*/ 51 w 107"/>
                <a:gd name="T55" fmla="*/ 155 h 168"/>
                <a:gd name="T56" fmla="*/ 42 w 107"/>
                <a:gd name="T57" fmla="*/ 167 h 168"/>
                <a:gd name="T58" fmla="*/ 33 w 107"/>
                <a:gd name="T59" fmla="*/ 155 h 168"/>
                <a:gd name="T60" fmla="*/ 34 w 107"/>
                <a:gd name="T61" fmla="*/ 112 h 168"/>
                <a:gd name="T62" fmla="*/ 27 w 107"/>
                <a:gd name="T63" fmla="*/ 105 h 168"/>
                <a:gd name="T64" fmla="*/ 21 w 107"/>
                <a:gd name="T65" fmla="*/ 98 h 168"/>
                <a:gd name="T66" fmla="*/ 29 w 107"/>
                <a:gd name="T67" fmla="*/ 54 h 168"/>
                <a:gd name="T68" fmla="*/ 30 w 107"/>
                <a:gd name="T69" fmla="*/ 43 h 168"/>
                <a:gd name="T70" fmla="*/ 21 w 107"/>
                <a:gd name="T71" fmla="*/ 57 h 168"/>
                <a:gd name="T72" fmla="*/ 16 w 107"/>
                <a:gd name="T73" fmla="*/ 64 h 168"/>
                <a:gd name="T74" fmla="*/ 5 w 107"/>
                <a:gd name="T75" fmla="*/ 68 h 168"/>
                <a:gd name="T76" fmla="*/ 3 w 107"/>
                <a:gd name="T77" fmla="*/ 56 h 168"/>
                <a:gd name="T78" fmla="*/ 15 w 107"/>
                <a:gd name="T79" fmla="*/ 36 h 168"/>
                <a:gd name="T80" fmla="*/ 31 w 107"/>
                <a:gd name="T81" fmla="*/ 8 h 168"/>
                <a:gd name="T82" fmla="*/ 42 w 107"/>
                <a:gd name="T83" fmla="*/ 1 h 168"/>
                <a:gd name="T84" fmla="*/ 62 w 107"/>
                <a:gd name="T85" fmla="*/ 1 h 168"/>
                <a:gd name="T86" fmla="*/ 76 w 107"/>
                <a:gd name="T87" fmla="*/ 9 h 168"/>
                <a:gd name="T88" fmla="*/ 102 w 107"/>
                <a:gd name="T89" fmla="*/ 54 h 168"/>
                <a:gd name="T90" fmla="*/ 101 w 107"/>
                <a:gd name="T91" fmla="*/ 68 h 168"/>
                <a:gd name="T92" fmla="*/ 88 w 107"/>
                <a:gd name="T93" fmla="*/ 62 h 168"/>
                <a:gd name="T94" fmla="*/ 75 w 107"/>
                <a:gd name="T95" fmla="*/ 4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" h="168">
                  <a:moveTo>
                    <a:pt x="75" y="40"/>
                  </a:moveTo>
                  <a:cubicBezTo>
                    <a:pt x="75" y="38"/>
                    <a:pt x="75" y="37"/>
                    <a:pt x="75" y="33"/>
                  </a:cubicBezTo>
                  <a:cubicBezTo>
                    <a:pt x="82" y="44"/>
                    <a:pt x="87" y="53"/>
                    <a:pt x="93" y="62"/>
                  </a:cubicBezTo>
                  <a:cubicBezTo>
                    <a:pt x="94" y="64"/>
                    <a:pt x="96" y="68"/>
                    <a:pt x="100" y="65"/>
                  </a:cubicBezTo>
                  <a:cubicBezTo>
                    <a:pt x="103" y="63"/>
                    <a:pt x="102" y="60"/>
                    <a:pt x="101" y="57"/>
                  </a:cubicBezTo>
                  <a:cubicBezTo>
                    <a:pt x="92" y="41"/>
                    <a:pt x="82" y="25"/>
                    <a:pt x="73" y="10"/>
                  </a:cubicBezTo>
                  <a:cubicBezTo>
                    <a:pt x="68" y="1"/>
                    <a:pt x="59" y="6"/>
                    <a:pt x="52" y="3"/>
                  </a:cubicBezTo>
                  <a:cubicBezTo>
                    <a:pt x="49" y="3"/>
                    <a:pt x="46" y="4"/>
                    <a:pt x="43" y="3"/>
                  </a:cubicBezTo>
                  <a:cubicBezTo>
                    <a:pt x="39" y="3"/>
                    <a:pt x="35" y="5"/>
                    <a:pt x="33" y="9"/>
                  </a:cubicBezTo>
                  <a:cubicBezTo>
                    <a:pt x="25" y="24"/>
                    <a:pt x="16" y="39"/>
                    <a:pt x="7" y="55"/>
                  </a:cubicBezTo>
                  <a:cubicBezTo>
                    <a:pt x="7" y="55"/>
                    <a:pt x="7" y="56"/>
                    <a:pt x="6" y="57"/>
                  </a:cubicBezTo>
                  <a:cubicBezTo>
                    <a:pt x="5" y="59"/>
                    <a:pt x="4" y="62"/>
                    <a:pt x="7" y="64"/>
                  </a:cubicBezTo>
                  <a:cubicBezTo>
                    <a:pt x="10" y="66"/>
                    <a:pt x="13" y="64"/>
                    <a:pt x="15" y="61"/>
                  </a:cubicBezTo>
                  <a:cubicBezTo>
                    <a:pt x="18" y="55"/>
                    <a:pt x="23" y="48"/>
                    <a:pt x="26" y="41"/>
                  </a:cubicBezTo>
                  <a:cubicBezTo>
                    <a:pt x="28" y="39"/>
                    <a:pt x="29" y="36"/>
                    <a:pt x="33" y="37"/>
                  </a:cubicBezTo>
                  <a:cubicBezTo>
                    <a:pt x="35" y="38"/>
                    <a:pt x="35" y="42"/>
                    <a:pt x="34" y="44"/>
                  </a:cubicBezTo>
                  <a:cubicBezTo>
                    <a:pt x="31" y="62"/>
                    <a:pt x="28" y="79"/>
                    <a:pt x="25" y="96"/>
                  </a:cubicBezTo>
                  <a:cubicBezTo>
                    <a:pt x="24" y="100"/>
                    <a:pt x="24" y="102"/>
                    <a:pt x="29" y="102"/>
                  </a:cubicBezTo>
                  <a:cubicBezTo>
                    <a:pt x="35" y="102"/>
                    <a:pt x="37" y="105"/>
                    <a:pt x="36" y="110"/>
                  </a:cubicBezTo>
                  <a:cubicBezTo>
                    <a:pt x="36" y="125"/>
                    <a:pt x="36" y="139"/>
                    <a:pt x="36" y="153"/>
                  </a:cubicBezTo>
                  <a:cubicBezTo>
                    <a:pt x="36" y="155"/>
                    <a:pt x="36" y="157"/>
                    <a:pt x="37" y="158"/>
                  </a:cubicBezTo>
                  <a:cubicBezTo>
                    <a:pt x="37" y="162"/>
                    <a:pt x="39" y="164"/>
                    <a:pt x="43" y="164"/>
                  </a:cubicBezTo>
                  <a:cubicBezTo>
                    <a:pt x="46" y="164"/>
                    <a:pt x="47" y="161"/>
                    <a:pt x="47" y="159"/>
                  </a:cubicBezTo>
                  <a:cubicBezTo>
                    <a:pt x="48" y="153"/>
                    <a:pt x="49" y="148"/>
                    <a:pt x="49" y="142"/>
                  </a:cubicBezTo>
                  <a:cubicBezTo>
                    <a:pt x="49" y="132"/>
                    <a:pt x="49" y="121"/>
                    <a:pt x="49" y="111"/>
                  </a:cubicBezTo>
                  <a:cubicBezTo>
                    <a:pt x="49" y="109"/>
                    <a:pt x="47" y="105"/>
                    <a:pt x="52" y="104"/>
                  </a:cubicBezTo>
                  <a:cubicBezTo>
                    <a:pt x="50" y="108"/>
                    <a:pt x="51" y="113"/>
                    <a:pt x="51" y="117"/>
                  </a:cubicBezTo>
                  <a:cubicBezTo>
                    <a:pt x="51" y="130"/>
                    <a:pt x="51" y="142"/>
                    <a:pt x="51" y="155"/>
                  </a:cubicBezTo>
                  <a:cubicBezTo>
                    <a:pt x="51" y="164"/>
                    <a:pt x="48" y="168"/>
                    <a:pt x="42" y="167"/>
                  </a:cubicBezTo>
                  <a:cubicBezTo>
                    <a:pt x="34" y="167"/>
                    <a:pt x="34" y="161"/>
                    <a:pt x="33" y="155"/>
                  </a:cubicBezTo>
                  <a:cubicBezTo>
                    <a:pt x="33" y="141"/>
                    <a:pt x="33" y="127"/>
                    <a:pt x="34" y="112"/>
                  </a:cubicBezTo>
                  <a:cubicBezTo>
                    <a:pt x="34" y="107"/>
                    <a:pt x="33" y="104"/>
                    <a:pt x="27" y="105"/>
                  </a:cubicBezTo>
                  <a:cubicBezTo>
                    <a:pt x="20" y="106"/>
                    <a:pt x="20" y="103"/>
                    <a:pt x="21" y="98"/>
                  </a:cubicBezTo>
                  <a:cubicBezTo>
                    <a:pt x="24" y="83"/>
                    <a:pt x="27" y="69"/>
                    <a:pt x="29" y="54"/>
                  </a:cubicBezTo>
                  <a:cubicBezTo>
                    <a:pt x="30" y="51"/>
                    <a:pt x="31" y="47"/>
                    <a:pt x="30" y="43"/>
                  </a:cubicBezTo>
                  <a:cubicBezTo>
                    <a:pt x="25" y="47"/>
                    <a:pt x="23" y="52"/>
                    <a:pt x="21" y="57"/>
                  </a:cubicBezTo>
                  <a:cubicBezTo>
                    <a:pt x="19" y="59"/>
                    <a:pt x="18" y="62"/>
                    <a:pt x="16" y="64"/>
                  </a:cubicBezTo>
                  <a:cubicBezTo>
                    <a:pt x="14" y="68"/>
                    <a:pt x="10" y="71"/>
                    <a:pt x="5" y="68"/>
                  </a:cubicBezTo>
                  <a:cubicBezTo>
                    <a:pt x="0" y="65"/>
                    <a:pt x="1" y="60"/>
                    <a:pt x="3" y="56"/>
                  </a:cubicBezTo>
                  <a:cubicBezTo>
                    <a:pt x="7" y="49"/>
                    <a:pt x="11" y="42"/>
                    <a:pt x="15" y="36"/>
                  </a:cubicBezTo>
                  <a:cubicBezTo>
                    <a:pt x="20" y="26"/>
                    <a:pt x="26" y="17"/>
                    <a:pt x="31" y="8"/>
                  </a:cubicBezTo>
                  <a:cubicBezTo>
                    <a:pt x="33" y="3"/>
                    <a:pt x="37" y="1"/>
                    <a:pt x="42" y="1"/>
                  </a:cubicBezTo>
                  <a:cubicBezTo>
                    <a:pt x="49" y="1"/>
                    <a:pt x="55" y="1"/>
                    <a:pt x="62" y="1"/>
                  </a:cubicBezTo>
                  <a:cubicBezTo>
                    <a:pt x="69" y="0"/>
                    <a:pt x="73" y="3"/>
                    <a:pt x="76" y="9"/>
                  </a:cubicBezTo>
                  <a:cubicBezTo>
                    <a:pt x="85" y="24"/>
                    <a:pt x="94" y="39"/>
                    <a:pt x="102" y="54"/>
                  </a:cubicBezTo>
                  <a:cubicBezTo>
                    <a:pt x="105" y="60"/>
                    <a:pt x="107" y="65"/>
                    <a:pt x="101" y="68"/>
                  </a:cubicBezTo>
                  <a:cubicBezTo>
                    <a:pt x="95" y="71"/>
                    <a:pt x="91" y="67"/>
                    <a:pt x="88" y="62"/>
                  </a:cubicBezTo>
                  <a:cubicBezTo>
                    <a:pt x="83" y="55"/>
                    <a:pt x="81" y="46"/>
                    <a:pt x="75" y="4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212B753D-BB96-BF0A-5E8C-E2678DDF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488" y="3005138"/>
              <a:ext cx="293688" cy="571500"/>
            </a:xfrm>
            <a:custGeom>
              <a:avLst/>
              <a:gdLst>
                <a:gd name="T0" fmla="*/ 63 w 71"/>
                <a:gd name="T1" fmla="*/ 35 h 138"/>
                <a:gd name="T2" fmla="*/ 63 w 71"/>
                <a:gd name="T3" fmla="*/ 35 h 138"/>
                <a:gd name="T4" fmla="*/ 62 w 71"/>
                <a:gd name="T5" fmla="*/ 35 h 138"/>
                <a:gd name="T6" fmla="*/ 63 w 71"/>
                <a:gd name="T7" fmla="*/ 46 h 138"/>
                <a:gd name="T8" fmla="*/ 70 w 71"/>
                <a:gd name="T9" fmla="*/ 82 h 138"/>
                <a:gd name="T10" fmla="*/ 66 w 71"/>
                <a:gd name="T11" fmla="*/ 87 h 138"/>
                <a:gd name="T12" fmla="*/ 59 w 71"/>
                <a:gd name="T13" fmla="*/ 94 h 138"/>
                <a:gd name="T14" fmla="*/ 59 w 71"/>
                <a:gd name="T15" fmla="*/ 126 h 138"/>
                <a:gd name="T16" fmla="*/ 52 w 71"/>
                <a:gd name="T17" fmla="*/ 138 h 138"/>
                <a:gd name="T18" fmla="*/ 45 w 71"/>
                <a:gd name="T19" fmla="*/ 126 h 138"/>
                <a:gd name="T20" fmla="*/ 45 w 71"/>
                <a:gd name="T21" fmla="*/ 96 h 138"/>
                <a:gd name="T22" fmla="*/ 43 w 71"/>
                <a:gd name="T23" fmla="*/ 88 h 138"/>
                <a:gd name="T24" fmla="*/ 42 w 71"/>
                <a:gd name="T25" fmla="*/ 96 h 138"/>
                <a:gd name="T26" fmla="*/ 41 w 71"/>
                <a:gd name="T27" fmla="*/ 130 h 138"/>
                <a:gd name="T28" fmla="*/ 34 w 71"/>
                <a:gd name="T29" fmla="*/ 138 h 138"/>
                <a:gd name="T30" fmla="*/ 28 w 71"/>
                <a:gd name="T31" fmla="*/ 131 h 138"/>
                <a:gd name="T32" fmla="*/ 28 w 71"/>
                <a:gd name="T33" fmla="*/ 125 h 138"/>
                <a:gd name="T34" fmla="*/ 28 w 71"/>
                <a:gd name="T35" fmla="*/ 94 h 138"/>
                <a:gd name="T36" fmla="*/ 21 w 71"/>
                <a:gd name="T37" fmla="*/ 87 h 138"/>
                <a:gd name="T38" fmla="*/ 17 w 71"/>
                <a:gd name="T39" fmla="*/ 82 h 138"/>
                <a:gd name="T40" fmla="*/ 26 w 71"/>
                <a:gd name="T41" fmla="*/ 35 h 138"/>
                <a:gd name="T42" fmla="*/ 14 w 71"/>
                <a:gd name="T43" fmla="*/ 53 h 138"/>
                <a:gd name="T44" fmla="*/ 4 w 71"/>
                <a:gd name="T45" fmla="*/ 57 h 138"/>
                <a:gd name="T46" fmla="*/ 3 w 71"/>
                <a:gd name="T47" fmla="*/ 46 h 138"/>
                <a:gd name="T48" fmla="*/ 26 w 71"/>
                <a:gd name="T49" fmla="*/ 8 h 138"/>
                <a:gd name="T50" fmla="*/ 26 w 71"/>
                <a:gd name="T51" fmla="*/ 6 h 138"/>
                <a:gd name="T52" fmla="*/ 61 w 71"/>
                <a:gd name="T53" fmla="*/ 8 h 138"/>
                <a:gd name="T54" fmla="*/ 61 w 71"/>
                <a:gd name="T55" fmla="*/ 9 h 138"/>
                <a:gd name="T56" fmla="*/ 38 w 71"/>
                <a:gd name="T57" fmla="*/ 5 h 138"/>
                <a:gd name="T58" fmla="*/ 27 w 71"/>
                <a:gd name="T59" fmla="*/ 12 h 138"/>
                <a:gd name="T60" fmla="*/ 6 w 71"/>
                <a:gd name="T61" fmla="*/ 47 h 138"/>
                <a:gd name="T62" fmla="*/ 6 w 71"/>
                <a:gd name="T63" fmla="*/ 54 h 138"/>
                <a:gd name="T64" fmla="*/ 13 w 71"/>
                <a:gd name="T65" fmla="*/ 50 h 138"/>
                <a:gd name="T66" fmla="*/ 22 w 71"/>
                <a:gd name="T67" fmla="*/ 34 h 138"/>
                <a:gd name="T68" fmla="*/ 25 w 71"/>
                <a:gd name="T69" fmla="*/ 32 h 138"/>
                <a:gd name="T70" fmla="*/ 28 w 71"/>
                <a:gd name="T71" fmla="*/ 35 h 138"/>
                <a:gd name="T72" fmla="*/ 27 w 71"/>
                <a:gd name="T73" fmla="*/ 41 h 138"/>
                <a:gd name="T74" fmla="*/ 21 w 71"/>
                <a:gd name="T75" fmla="*/ 76 h 138"/>
                <a:gd name="T76" fmla="*/ 26 w 71"/>
                <a:gd name="T77" fmla="*/ 85 h 138"/>
                <a:gd name="T78" fmla="*/ 31 w 71"/>
                <a:gd name="T79" fmla="*/ 95 h 138"/>
                <a:gd name="T80" fmla="*/ 30 w 71"/>
                <a:gd name="T81" fmla="*/ 128 h 138"/>
                <a:gd name="T82" fmla="*/ 34 w 71"/>
                <a:gd name="T83" fmla="*/ 134 h 138"/>
                <a:gd name="T84" fmla="*/ 39 w 71"/>
                <a:gd name="T85" fmla="*/ 128 h 138"/>
                <a:gd name="T86" fmla="*/ 39 w 71"/>
                <a:gd name="T87" fmla="*/ 111 h 138"/>
                <a:gd name="T88" fmla="*/ 39 w 71"/>
                <a:gd name="T89" fmla="*/ 92 h 138"/>
                <a:gd name="T90" fmla="*/ 44 w 71"/>
                <a:gd name="T91" fmla="*/ 85 h 138"/>
                <a:gd name="T92" fmla="*/ 48 w 71"/>
                <a:gd name="T93" fmla="*/ 91 h 138"/>
                <a:gd name="T94" fmla="*/ 48 w 71"/>
                <a:gd name="T95" fmla="*/ 100 h 138"/>
                <a:gd name="T96" fmla="*/ 49 w 71"/>
                <a:gd name="T97" fmla="*/ 131 h 138"/>
                <a:gd name="T98" fmla="*/ 51 w 71"/>
                <a:gd name="T99" fmla="*/ 135 h 138"/>
                <a:gd name="T100" fmla="*/ 55 w 71"/>
                <a:gd name="T101" fmla="*/ 132 h 138"/>
                <a:gd name="T102" fmla="*/ 56 w 71"/>
                <a:gd name="T103" fmla="*/ 125 h 138"/>
                <a:gd name="T104" fmla="*/ 56 w 71"/>
                <a:gd name="T105" fmla="*/ 94 h 138"/>
                <a:gd name="T106" fmla="*/ 59 w 71"/>
                <a:gd name="T107" fmla="*/ 85 h 138"/>
                <a:gd name="T108" fmla="*/ 64 w 71"/>
                <a:gd name="T109" fmla="*/ 70 h 138"/>
                <a:gd name="T110" fmla="*/ 59 w 71"/>
                <a:gd name="T111" fmla="*/ 35 h 138"/>
                <a:gd name="T112" fmla="*/ 61 w 71"/>
                <a:gd name="T113" fmla="*/ 31 h 138"/>
                <a:gd name="T114" fmla="*/ 64 w 71"/>
                <a:gd name="T115" fmla="*/ 35 h 138"/>
                <a:gd name="T116" fmla="*/ 63 w 71"/>
                <a:gd name="T117" fmla="*/ 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138">
                  <a:moveTo>
                    <a:pt x="63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0" y="39"/>
                    <a:pt x="63" y="42"/>
                    <a:pt x="63" y="46"/>
                  </a:cubicBezTo>
                  <a:cubicBezTo>
                    <a:pt x="65" y="58"/>
                    <a:pt x="67" y="70"/>
                    <a:pt x="70" y="82"/>
                  </a:cubicBezTo>
                  <a:cubicBezTo>
                    <a:pt x="71" y="86"/>
                    <a:pt x="70" y="88"/>
                    <a:pt x="66" y="87"/>
                  </a:cubicBezTo>
                  <a:cubicBezTo>
                    <a:pt x="60" y="86"/>
                    <a:pt x="59" y="89"/>
                    <a:pt x="59" y="94"/>
                  </a:cubicBezTo>
                  <a:cubicBezTo>
                    <a:pt x="60" y="104"/>
                    <a:pt x="59" y="115"/>
                    <a:pt x="59" y="126"/>
                  </a:cubicBezTo>
                  <a:cubicBezTo>
                    <a:pt x="59" y="131"/>
                    <a:pt x="60" y="138"/>
                    <a:pt x="52" y="138"/>
                  </a:cubicBezTo>
                  <a:cubicBezTo>
                    <a:pt x="45" y="138"/>
                    <a:pt x="45" y="131"/>
                    <a:pt x="45" y="126"/>
                  </a:cubicBezTo>
                  <a:cubicBezTo>
                    <a:pt x="45" y="116"/>
                    <a:pt x="46" y="106"/>
                    <a:pt x="45" y="96"/>
                  </a:cubicBezTo>
                  <a:cubicBezTo>
                    <a:pt x="45" y="93"/>
                    <a:pt x="47" y="88"/>
                    <a:pt x="43" y="88"/>
                  </a:cubicBezTo>
                  <a:cubicBezTo>
                    <a:pt x="40" y="88"/>
                    <a:pt x="42" y="93"/>
                    <a:pt x="42" y="96"/>
                  </a:cubicBezTo>
                  <a:cubicBezTo>
                    <a:pt x="41" y="108"/>
                    <a:pt x="42" y="119"/>
                    <a:pt x="41" y="130"/>
                  </a:cubicBezTo>
                  <a:cubicBezTo>
                    <a:pt x="41" y="135"/>
                    <a:pt x="39" y="138"/>
                    <a:pt x="34" y="138"/>
                  </a:cubicBezTo>
                  <a:cubicBezTo>
                    <a:pt x="30" y="138"/>
                    <a:pt x="28" y="135"/>
                    <a:pt x="28" y="131"/>
                  </a:cubicBezTo>
                  <a:cubicBezTo>
                    <a:pt x="28" y="129"/>
                    <a:pt x="28" y="127"/>
                    <a:pt x="28" y="125"/>
                  </a:cubicBezTo>
                  <a:cubicBezTo>
                    <a:pt x="28" y="115"/>
                    <a:pt x="27" y="105"/>
                    <a:pt x="28" y="94"/>
                  </a:cubicBezTo>
                  <a:cubicBezTo>
                    <a:pt x="28" y="89"/>
                    <a:pt x="27" y="86"/>
                    <a:pt x="21" y="87"/>
                  </a:cubicBezTo>
                  <a:cubicBezTo>
                    <a:pt x="17" y="88"/>
                    <a:pt x="16" y="86"/>
                    <a:pt x="17" y="82"/>
                  </a:cubicBezTo>
                  <a:cubicBezTo>
                    <a:pt x="20" y="67"/>
                    <a:pt x="23" y="52"/>
                    <a:pt x="26" y="35"/>
                  </a:cubicBezTo>
                  <a:cubicBezTo>
                    <a:pt x="20" y="41"/>
                    <a:pt x="17" y="47"/>
                    <a:pt x="14" y="53"/>
                  </a:cubicBezTo>
                  <a:cubicBezTo>
                    <a:pt x="12" y="57"/>
                    <a:pt x="9" y="60"/>
                    <a:pt x="4" y="57"/>
                  </a:cubicBezTo>
                  <a:cubicBezTo>
                    <a:pt x="0" y="55"/>
                    <a:pt x="1" y="50"/>
                    <a:pt x="3" y="46"/>
                  </a:cubicBezTo>
                  <a:cubicBezTo>
                    <a:pt x="11" y="33"/>
                    <a:pt x="18" y="20"/>
                    <a:pt x="26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31" y="0"/>
                    <a:pt x="57" y="1"/>
                    <a:pt x="61" y="8"/>
                  </a:cubicBezTo>
                  <a:cubicBezTo>
                    <a:pt x="61" y="8"/>
                    <a:pt x="61" y="9"/>
                    <a:pt x="61" y="9"/>
                  </a:cubicBezTo>
                  <a:cubicBezTo>
                    <a:pt x="54" y="3"/>
                    <a:pt x="46" y="6"/>
                    <a:pt x="38" y="5"/>
                  </a:cubicBezTo>
                  <a:cubicBezTo>
                    <a:pt x="33" y="5"/>
                    <a:pt x="29" y="7"/>
                    <a:pt x="27" y="12"/>
                  </a:cubicBezTo>
                  <a:cubicBezTo>
                    <a:pt x="20" y="24"/>
                    <a:pt x="13" y="35"/>
                    <a:pt x="6" y="47"/>
                  </a:cubicBezTo>
                  <a:cubicBezTo>
                    <a:pt x="5" y="49"/>
                    <a:pt x="2" y="52"/>
                    <a:pt x="6" y="54"/>
                  </a:cubicBezTo>
                  <a:cubicBezTo>
                    <a:pt x="9" y="56"/>
                    <a:pt x="11" y="53"/>
                    <a:pt x="13" y="50"/>
                  </a:cubicBezTo>
                  <a:cubicBezTo>
                    <a:pt x="16" y="45"/>
                    <a:pt x="19" y="39"/>
                    <a:pt x="22" y="34"/>
                  </a:cubicBezTo>
                  <a:cubicBezTo>
                    <a:pt x="23" y="33"/>
                    <a:pt x="23" y="32"/>
                    <a:pt x="25" y="32"/>
                  </a:cubicBezTo>
                  <a:cubicBezTo>
                    <a:pt x="27" y="32"/>
                    <a:pt x="27" y="34"/>
                    <a:pt x="28" y="35"/>
                  </a:cubicBezTo>
                  <a:cubicBezTo>
                    <a:pt x="29" y="37"/>
                    <a:pt x="28" y="39"/>
                    <a:pt x="27" y="41"/>
                  </a:cubicBezTo>
                  <a:cubicBezTo>
                    <a:pt x="25" y="53"/>
                    <a:pt x="23" y="65"/>
                    <a:pt x="21" y="76"/>
                  </a:cubicBezTo>
                  <a:cubicBezTo>
                    <a:pt x="20" y="80"/>
                    <a:pt x="20" y="84"/>
                    <a:pt x="26" y="85"/>
                  </a:cubicBezTo>
                  <a:cubicBezTo>
                    <a:pt x="30" y="86"/>
                    <a:pt x="32" y="90"/>
                    <a:pt x="31" y="95"/>
                  </a:cubicBezTo>
                  <a:cubicBezTo>
                    <a:pt x="29" y="106"/>
                    <a:pt x="30" y="117"/>
                    <a:pt x="30" y="128"/>
                  </a:cubicBezTo>
                  <a:cubicBezTo>
                    <a:pt x="30" y="131"/>
                    <a:pt x="31" y="134"/>
                    <a:pt x="34" y="134"/>
                  </a:cubicBezTo>
                  <a:cubicBezTo>
                    <a:pt x="38" y="134"/>
                    <a:pt x="39" y="132"/>
                    <a:pt x="39" y="128"/>
                  </a:cubicBezTo>
                  <a:cubicBezTo>
                    <a:pt x="39" y="123"/>
                    <a:pt x="39" y="117"/>
                    <a:pt x="39" y="111"/>
                  </a:cubicBezTo>
                  <a:cubicBezTo>
                    <a:pt x="39" y="105"/>
                    <a:pt x="39" y="98"/>
                    <a:pt x="39" y="92"/>
                  </a:cubicBezTo>
                  <a:cubicBezTo>
                    <a:pt x="39" y="89"/>
                    <a:pt x="40" y="85"/>
                    <a:pt x="44" y="85"/>
                  </a:cubicBezTo>
                  <a:cubicBezTo>
                    <a:pt x="47" y="85"/>
                    <a:pt x="48" y="88"/>
                    <a:pt x="48" y="91"/>
                  </a:cubicBezTo>
                  <a:cubicBezTo>
                    <a:pt x="47" y="94"/>
                    <a:pt x="48" y="97"/>
                    <a:pt x="48" y="100"/>
                  </a:cubicBezTo>
                  <a:cubicBezTo>
                    <a:pt x="48" y="111"/>
                    <a:pt x="48" y="121"/>
                    <a:pt x="49" y="131"/>
                  </a:cubicBezTo>
                  <a:cubicBezTo>
                    <a:pt x="49" y="133"/>
                    <a:pt x="49" y="134"/>
                    <a:pt x="51" y="135"/>
                  </a:cubicBezTo>
                  <a:cubicBezTo>
                    <a:pt x="53" y="135"/>
                    <a:pt x="54" y="134"/>
                    <a:pt x="55" y="132"/>
                  </a:cubicBezTo>
                  <a:cubicBezTo>
                    <a:pt x="57" y="130"/>
                    <a:pt x="56" y="128"/>
                    <a:pt x="56" y="125"/>
                  </a:cubicBezTo>
                  <a:cubicBezTo>
                    <a:pt x="56" y="115"/>
                    <a:pt x="56" y="105"/>
                    <a:pt x="56" y="94"/>
                  </a:cubicBezTo>
                  <a:cubicBezTo>
                    <a:pt x="56" y="91"/>
                    <a:pt x="57" y="86"/>
                    <a:pt x="59" y="85"/>
                  </a:cubicBezTo>
                  <a:cubicBezTo>
                    <a:pt x="70" y="83"/>
                    <a:pt x="65" y="76"/>
                    <a:pt x="64" y="70"/>
                  </a:cubicBezTo>
                  <a:cubicBezTo>
                    <a:pt x="63" y="59"/>
                    <a:pt x="60" y="47"/>
                    <a:pt x="59" y="35"/>
                  </a:cubicBezTo>
                  <a:cubicBezTo>
                    <a:pt x="59" y="34"/>
                    <a:pt x="59" y="32"/>
                    <a:pt x="61" y="31"/>
                  </a:cubicBezTo>
                  <a:cubicBezTo>
                    <a:pt x="63" y="31"/>
                    <a:pt x="64" y="33"/>
                    <a:pt x="64" y="35"/>
                  </a:cubicBezTo>
                  <a:cubicBezTo>
                    <a:pt x="64" y="35"/>
                    <a:pt x="64" y="35"/>
                    <a:pt x="63" y="3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4E80716C-D5F5-C84D-4B32-27B4C9723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8988" y="2176463"/>
              <a:ext cx="249238" cy="538162"/>
            </a:xfrm>
            <a:custGeom>
              <a:avLst/>
              <a:gdLst>
                <a:gd name="T0" fmla="*/ 18 w 60"/>
                <a:gd name="T1" fmla="*/ 126 h 130"/>
                <a:gd name="T2" fmla="*/ 16 w 60"/>
                <a:gd name="T3" fmla="*/ 118 h 130"/>
                <a:gd name="T4" fmla="*/ 16 w 60"/>
                <a:gd name="T5" fmla="*/ 53 h 130"/>
                <a:gd name="T6" fmla="*/ 12 w 60"/>
                <a:gd name="T7" fmla="*/ 66 h 130"/>
                <a:gd name="T8" fmla="*/ 5 w 60"/>
                <a:gd name="T9" fmla="*/ 73 h 130"/>
                <a:gd name="T10" fmla="*/ 2 w 60"/>
                <a:gd name="T11" fmla="*/ 64 h 130"/>
                <a:gd name="T12" fmla="*/ 8 w 60"/>
                <a:gd name="T13" fmla="*/ 34 h 130"/>
                <a:gd name="T14" fmla="*/ 20 w 60"/>
                <a:gd name="T15" fmla="*/ 25 h 130"/>
                <a:gd name="T16" fmla="*/ 27 w 60"/>
                <a:gd name="T17" fmla="*/ 24 h 130"/>
                <a:gd name="T18" fmla="*/ 22 w 60"/>
                <a:gd name="T19" fmla="*/ 5 h 130"/>
                <a:gd name="T20" fmla="*/ 38 w 60"/>
                <a:gd name="T21" fmla="*/ 5 h 130"/>
                <a:gd name="T22" fmla="*/ 34 w 60"/>
                <a:gd name="T23" fmla="*/ 23 h 130"/>
                <a:gd name="T24" fmla="*/ 37 w 60"/>
                <a:gd name="T25" fmla="*/ 25 h 130"/>
                <a:gd name="T26" fmla="*/ 52 w 60"/>
                <a:gd name="T27" fmla="*/ 37 h 130"/>
                <a:gd name="T28" fmla="*/ 58 w 60"/>
                <a:gd name="T29" fmla="*/ 64 h 130"/>
                <a:gd name="T30" fmla="*/ 55 w 60"/>
                <a:gd name="T31" fmla="*/ 73 h 130"/>
                <a:gd name="T32" fmla="*/ 48 w 60"/>
                <a:gd name="T33" fmla="*/ 66 h 130"/>
                <a:gd name="T34" fmla="*/ 45 w 60"/>
                <a:gd name="T35" fmla="*/ 54 h 130"/>
                <a:gd name="T36" fmla="*/ 43 w 60"/>
                <a:gd name="T37" fmla="*/ 63 h 130"/>
                <a:gd name="T38" fmla="*/ 43 w 60"/>
                <a:gd name="T39" fmla="*/ 119 h 130"/>
                <a:gd name="T40" fmla="*/ 37 w 60"/>
                <a:gd name="T41" fmla="*/ 129 h 130"/>
                <a:gd name="T42" fmla="*/ 31 w 60"/>
                <a:gd name="T43" fmla="*/ 119 h 130"/>
                <a:gd name="T44" fmla="*/ 31 w 60"/>
                <a:gd name="T45" fmla="*/ 85 h 130"/>
                <a:gd name="T46" fmla="*/ 29 w 60"/>
                <a:gd name="T47" fmla="*/ 78 h 130"/>
                <a:gd name="T48" fmla="*/ 29 w 60"/>
                <a:gd name="T49" fmla="*/ 78 h 130"/>
                <a:gd name="T50" fmla="*/ 33 w 60"/>
                <a:gd name="T51" fmla="*/ 85 h 130"/>
                <a:gd name="T52" fmla="*/ 33 w 60"/>
                <a:gd name="T53" fmla="*/ 119 h 130"/>
                <a:gd name="T54" fmla="*/ 37 w 60"/>
                <a:gd name="T55" fmla="*/ 126 h 130"/>
                <a:gd name="T56" fmla="*/ 41 w 60"/>
                <a:gd name="T57" fmla="*/ 119 h 130"/>
                <a:gd name="T58" fmla="*/ 41 w 60"/>
                <a:gd name="T59" fmla="*/ 114 h 130"/>
                <a:gd name="T60" fmla="*/ 41 w 60"/>
                <a:gd name="T61" fmla="*/ 56 h 130"/>
                <a:gd name="T62" fmla="*/ 44 w 60"/>
                <a:gd name="T63" fmla="*/ 47 h 130"/>
                <a:gd name="T64" fmla="*/ 50 w 60"/>
                <a:gd name="T65" fmla="*/ 65 h 130"/>
                <a:gd name="T66" fmla="*/ 54 w 60"/>
                <a:gd name="T67" fmla="*/ 68 h 130"/>
                <a:gd name="T68" fmla="*/ 56 w 60"/>
                <a:gd name="T69" fmla="*/ 63 h 130"/>
                <a:gd name="T70" fmla="*/ 48 w 60"/>
                <a:gd name="T71" fmla="*/ 32 h 130"/>
                <a:gd name="T72" fmla="*/ 41 w 60"/>
                <a:gd name="T73" fmla="*/ 27 h 130"/>
                <a:gd name="T74" fmla="*/ 19 w 60"/>
                <a:gd name="T75" fmla="*/ 27 h 130"/>
                <a:gd name="T76" fmla="*/ 12 w 60"/>
                <a:gd name="T77" fmla="*/ 33 h 130"/>
                <a:gd name="T78" fmla="*/ 4 w 60"/>
                <a:gd name="T79" fmla="*/ 63 h 130"/>
                <a:gd name="T80" fmla="*/ 6 w 60"/>
                <a:gd name="T81" fmla="*/ 68 h 130"/>
                <a:gd name="T82" fmla="*/ 9 w 60"/>
                <a:gd name="T83" fmla="*/ 64 h 130"/>
                <a:gd name="T84" fmla="*/ 15 w 60"/>
                <a:gd name="T85" fmla="*/ 47 h 130"/>
                <a:gd name="T86" fmla="*/ 18 w 60"/>
                <a:gd name="T87" fmla="*/ 58 h 130"/>
                <a:gd name="T88" fmla="*/ 18 w 60"/>
                <a:gd name="T89" fmla="*/ 126 h 130"/>
                <a:gd name="T90" fmla="*/ 18 w 60"/>
                <a:gd name="T91" fmla="*/ 126 h 130"/>
                <a:gd name="T92" fmla="*/ 38 w 60"/>
                <a:gd name="T93" fmla="*/ 12 h 130"/>
                <a:gd name="T94" fmla="*/ 30 w 60"/>
                <a:gd name="T95" fmla="*/ 4 h 130"/>
                <a:gd name="T96" fmla="*/ 22 w 60"/>
                <a:gd name="T97" fmla="*/ 12 h 130"/>
                <a:gd name="T98" fmla="*/ 30 w 60"/>
                <a:gd name="T99" fmla="*/ 21 h 130"/>
                <a:gd name="T100" fmla="*/ 38 w 60"/>
                <a:gd name="T10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130">
                  <a:moveTo>
                    <a:pt x="18" y="126"/>
                  </a:moveTo>
                  <a:cubicBezTo>
                    <a:pt x="15" y="124"/>
                    <a:pt x="16" y="121"/>
                    <a:pt x="16" y="118"/>
                  </a:cubicBezTo>
                  <a:cubicBezTo>
                    <a:pt x="16" y="97"/>
                    <a:pt x="16" y="76"/>
                    <a:pt x="16" y="53"/>
                  </a:cubicBezTo>
                  <a:cubicBezTo>
                    <a:pt x="12" y="57"/>
                    <a:pt x="13" y="62"/>
                    <a:pt x="12" y="66"/>
                  </a:cubicBezTo>
                  <a:cubicBezTo>
                    <a:pt x="10" y="70"/>
                    <a:pt x="10" y="74"/>
                    <a:pt x="5" y="73"/>
                  </a:cubicBezTo>
                  <a:cubicBezTo>
                    <a:pt x="0" y="71"/>
                    <a:pt x="1" y="67"/>
                    <a:pt x="2" y="64"/>
                  </a:cubicBezTo>
                  <a:cubicBezTo>
                    <a:pt x="4" y="54"/>
                    <a:pt x="7" y="44"/>
                    <a:pt x="8" y="34"/>
                  </a:cubicBezTo>
                  <a:cubicBezTo>
                    <a:pt x="10" y="27"/>
                    <a:pt x="12" y="24"/>
                    <a:pt x="20" y="25"/>
                  </a:cubicBezTo>
                  <a:cubicBezTo>
                    <a:pt x="22" y="25"/>
                    <a:pt x="25" y="26"/>
                    <a:pt x="27" y="24"/>
                  </a:cubicBezTo>
                  <a:cubicBezTo>
                    <a:pt x="18" y="17"/>
                    <a:pt x="17" y="10"/>
                    <a:pt x="22" y="5"/>
                  </a:cubicBezTo>
                  <a:cubicBezTo>
                    <a:pt x="26" y="0"/>
                    <a:pt x="34" y="0"/>
                    <a:pt x="38" y="5"/>
                  </a:cubicBezTo>
                  <a:cubicBezTo>
                    <a:pt x="43" y="10"/>
                    <a:pt x="42" y="16"/>
                    <a:pt x="34" y="23"/>
                  </a:cubicBezTo>
                  <a:cubicBezTo>
                    <a:pt x="34" y="25"/>
                    <a:pt x="36" y="25"/>
                    <a:pt x="37" y="25"/>
                  </a:cubicBezTo>
                  <a:cubicBezTo>
                    <a:pt x="49" y="25"/>
                    <a:pt x="49" y="25"/>
                    <a:pt x="52" y="37"/>
                  </a:cubicBezTo>
                  <a:cubicBezTo>
                    <a:pt x="54" y="46"/>
                    <a:pt x="56" y="55"/>
                    <a:pt x="58" y="64"/>
                  </a:cubicBezTo>
                  <a:cubicBezTo>
                    <a:pt x="59" y="67"/>
                    <a:pt x="60" y="71"/>
                    <a:pt x="55" y="73"/>
                  </a:cubicBezTo>
                  <a:cubicBezTo>
                    <a:pt x="50" y="74"/>
                    <a:pt x="49" y="70"/>
                    <a:pt x="48" y="66"/>
                  </a:cubicBezTo>
                  <a:cubicBezTo>
                    <a:pt x="48" y="62"/>
                    <a:pt x="46" y="59"/>
                    <a:pt x="45" y="54"/>
                  </a:cubicBezTo>
                  <a:cubicBezTo>
                    <a:pt x="43" y="58"/>
                    <a:pt x="43" y="60"/>
                    <a:pt x="43" y="63"/>
                  </a:cubicBezTo>
                  <a:cubicBezTo>
                    <a:pt x="43" y="82"/>
                    <a:pt x="43" y="101"/>
                    <a:pt x="43" y="119"/>
                  </a:cubicBezTo>
                  <a:cubicBezTo>
                    <a:pt x="43" y="124"/>
                    <a:pt x="44" y="130"/>
                    <a:pt x="37" y="129"/>
                  </a:cubicBezTo>
                  <a:cubicBezTo>
                    <a:pt x="30" y="129"/>
                    <a:pt x="31" y="123"/>
                    <a:pt x="31" y="119"/>
                  </a:cubicBezTo>
                  <a:cubicBezTo>
                    <a:pt x="31" y="108"/>
                    <a:pt x="31" y="96"/>
                    <a:pt x="31" y="85"/>
                  </a:cubicBezTo>
                  <a:cubicBezTo>
                    <a:pt x="31" y="83"/>
                    <a:pt x="32" y="80"/>
                    <a:pt x="29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5" y="77"/>
                    <a:pt x="33" y="82"/>
                    <a:pt x="33" y="85"/>
                  </a:cubicBezTo>
                  <a:cubicBezTo>
                    <a:pt x="34" y="96"/>
                    <a:pt x="33" y="108"/>
                    <a:pt x="33" y="119"/>
                  </a:cubicBezTo>
                  <a:cubicBezTo>
                    <a:pt x="33" y="122"/>
                    <a:pt x="33" y="126"/>
                    <a:pt x="37" y="126"/>
                  </a:cubicBezTo>
                  <a:cubicBezTo>
                    <a:pt x="42" y="126"/>
                    <a:pt x="41" y="122"/>
                    <a:pt x="41" y="119"/>
                  </a:cubicBezTo>
                  <a:cubicBezTo>
                    <a:pt x="41" y="117"/>
                    <a:pt x="41" y="116"/>
                    <a:pt x="41" y="114"/>
                  </a:cubicBezTo>
                  <a:cubicBezTo>
                    <a:pt x="41" y="95"/>
                    <a:pt x="41" y="75"/>
                    <a:pt x="41" y="56"/>
                  </a:cubicBezTo>
                  <a:cubicBezTo>
                    <a:pt x="41" y="53"/>
                    <a:pt x="40" y="49"/>
                    <a:pt x="44" y="47"/>
                  </a:cubicBezTo>
                  <a:cubicBezTo>
                    <a:pt x="49" y="52"/>
                    <a:pt x="49" y="59"/>
                    <a:pt x="50" y="65"/>
                  </a:cubicBezTo>
                  <a:cubicBezTo>
                    <a:pt x="51" y="67"/>
                    <a:pt x="52" y="69"/>
                    <a:pt x="54" y="68"/>
                  </a:cubicBezTo>
                  <a:cubicBezTo>
                    <a:pt x="57" y="68"/>
                    <a:pt x="56" y="66"/>
                    <a:pt x="56" y="63"/>
                  </a:cubicBezTo>
                  <a:cubicBezTo>
                    <a:pt x="53" y="53"/>
                    <a:pt x="50" y="43"/>
                    <a:pt x="48" y="32"/>
                  </a:cubicBezTo>
                  <a:cubicBezTo>
                    <a:pt x="47" y="28"/>
                    <a:pt x="45" y="27"/>
                    <a:pt x="41" y="27"/>
                  </a:cubicBezTo>
                  <a:cubicBezTo>
                    <a:pt x="34" y="27"/>
                    <a:pt x="26" y="27"/>
                    <a:pt x="19" y="27"/>
                  </a:cubicBezTo>
                  <a:cubicBezTo>
                    <a:pt x="15" y="27"/>
                    <a:pt x="13" y="29"/>
                    <a:pt x="12" y="33"/>
                  </a:cubicBezTo>
                  <a:cubicBezTo>
                    <a:pt x="9" y="43"/>
                    <a:pt x="7" y="53"/>
                    <a:pt x="4" y="63"/>
                  </a:cubicBezTo>
                  <a:cubicBezTo>
                    <a:pt x="4" y="65"/>
                    <a:pt x="3" y="67"/>
                    <a:pt x="6" y="68"/>
                  </a:cubicBezTo>
                  <a:cubicBezTo>
                    <a:pt x="8" y="69"/>
                    <a:pt x="8" y="66"/>
                    <a:pt x="9" y="64"/>
                  </a:cubicBezTo>
                  <a:cubicBezTo>
                    <a:pt x="12" y="59"/>
                    <a:pt x="10" y="52"/>
                    <a:pt x="15" y="47"/>
                  </a:cubicBezTo>
                  <a:cubicBezTo>
                    <a:pt x="18" y="50"/>
                    <a:pt x="18" y="54"/>
                    <a:pt x="18" y="58"/>
                  </a:cubicBezTo>
                  <a:cubicBezTo>
                    <a:pt x="18" y="81"/>
                    <a:pt x="18" y="103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lose/>
                  <a:moveTo>
                    <a:pt x="38" y="12"/>
                  </a:moveTo>
                  <a:cubicBezTo>
                    <a:pt x="37" y="8"/>
                    <a:pt x="35" y="4"/>
                    <a:pt x="30" y="4"/>
                  </a:cubicBezTo>
                  <a:cubicBezTo>
                    <a:pt x="25" y="4"/>
                    <a:pt x="22" y="8"/>
                    <a:pt x="22" y="12"/>
                  </a:cubicBezTo>
                  <a:cubicBezTo>
                    <a:pt x="22" y="17"/>
                    <a:pt x="26" y="20"/>
                    <a:pt x="30" y="21"/>
                  </a:cubicBezTo>
                  <a:cubicBezTo>
                    <a:pt x="35" y="21"/>
                    <a:pt x="37" y="16"/>
                    <a:pt x="38" y="12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526AE230-F94D-3E00-8B0E-36C1D5037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25" y="3548063"/>
              <a:ext cx="152400" cy="269875"/>
            </a:xfrm>
            <a:custGeom>
              <a:avLst/>
              <a:gdLst>
                <a:gd name="T0" fmla="*/ 6 w 37"/>
                <a:gd name="T1" fmla="*/ 23 h 65"/>
                <a:gd name="T2" fmla="*/ 5 w 37"/>
                <a:gd name="T3" fmla="*/ 28 h 65"/>
                <a:gd name="T4" fmla="*/ 2 w 37"/>
                <a:gd name="T5" fmla="*/ 26 h 65"/>
                <a:gd name="T6" fmla="*/ 12 w 37"/>
                <a:gd name="T7" fmla="*/ 1 h 65"/>
                <a:gd name="T8" fmla="*/ 14 w 37"/>
                <a:gd name="T9" fmla="*/ 1 h 65"/>
                <a:gd name="T10" fmla="*/ 20 w 37"/>
                <a:gd name="T11" fmla="*/ 1 h 65"/>
                <a:gd name="T12" fmla="*/ 31 w 37"/>
                <a:gd name="T13" fmla="*/ 9 h 65"/>
                <a:gd name="T14" fmla="*/ 35 w 37"/>
                <a:gd name="T15" fmla="*/ 25 h 65"/>
                <a:gd name="T16" fmla="*/ 33 w 37"/>
                <a:gd name="T17" fmla="*/ 31 h 65"/>
                <a:gd name="T18" fmla="*/ 28 w 37"/>
                <a:gd name="T19" fmla="*/ 27 h 65"/>
                <a:gd name="T20" fmla="*/ 27 w 37"/>
                <a:gd name="T21" fmla="*/ 23 h 65"/>
                <a:gd name="T22" fmla="*/ 25 w 37"/>
                <a:gd name="T23" fmla="*/ 23 h 65"/>
                <a:gd name="T24" fmla="*/ 25 w 37"/>
                <a:gd name="T25" fmla="*/ 64 h 65"/>
                <a:gd name="T26" fmla="*/ 25 w 37"/>
                <a:gd name="T27" fmla="*/ 20 h 65"/>
                <a:gd name="T28" fmla="*/ 22 w 37"/>
                <a:gd name="T29" fmla="*/ 20 h 65"/>
                <a:gd name="T30" fmla="*/ 22 w 37"/>
                <a:gd name="T31" fmla="*/ 63 h 65"/>
                <a:gd name="T32" fmla="*/ 20 w 37"/>
                <a:gd name="T33" fmla="*/ 63 h 65"/>
                <a:gd name="T34" fmla="*/ 20 w 37"/>
                <a:gd name="T35" fmla="*/ 37 h 65"/>
                <a:gd name="T36" fmla="*/ 18 w 37"/>
                <a:gd name="T37" fmla="*/ 37 h 65"/>
                <a:gd name="T38" fmla="*/ 18 w 37"/>
                <a:gd name="T39" fmla="*/ 65 h 65"/>
                <a:gd name="T40" fmla="*/ 16 w 37"/>
                <a:gd name="T41" fmla="*/ 65 h 65"/>
                <a:gd name="T42" fmla="*/ 11 w 37"/>
                <a:gd name="T43" fmla="*/ 56 h 65"/>
                <a:gd name="T44" fmla="*/ 11 w 37"/>
                <a:gd name="T45" fmla="*/ 26 h 65"/>
                <a:gd name="T46" fmla="*/ 8 w 37"/>
                <a:gd name="T47" fmla="*/ 16 h 65"/>
                <a:gd name="T48" fmla="*/ 6 w 37"/>
                <a:gd name="T49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5">
                  <a:moveTo>
                    <a:pt x="6" y="23"/>
                  </a:moveTo>
                  <a:cubicBezTo>
                    <a:pt x="6" y="24"/>
                    <a:pt x="6" y="26"/>
                    <a:pt x="5" y="28"/>
                  </a:cubicBezTo>
                  <a:cubicBezTo>
                    <a:pt x="4" y="27"/>
                    <a:pt x="2" y="27"/>
                    <a:pt x="2" y="26"/>
                  </a:cubicBezTo>
                  <a:cubicBezTo>
                    <a:pt x="0" y="20"/>
                    <a:pt x="7" y="4"/>
                    <a:pt x="12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6" y="1"/>
                    <a:pt x="18" y="1"/>
                    <a:pt x="20" y="1"/>
                  </a:cubicBezTo>
                  <a:cubicBezTo>
                    <a:pt x="27" y="0"/>
                    <a:pt x="30" y="2"/>
                    <a:pt x="31" y="9"/>
                  </a:cubicBezTo>
                  <a:cubicBezTo>
                    <a:pt x="32" y="14"/>
                    <a:pt x="33" y="20"/>
                    <a:pt x="35" y="25"/>
                  </a:cubicBezTo>
                  <a:cubicBezTo>
                    <a:pt x="35" y="27"/>
                    <a:pt x="37" y="30"/>
                    <a:pt x="33" y="31"/>
                  </a:cubicBezTo>
                  <a:cubicBezTo>
                    <a:pt x="29" y="32"/>
                    <a:pt x="29" y="29"/>
                    <a:pt x="28" y="27"/>
                  </a:cubicBezTo>
                  <a:cubicBezTo>
                    <a:pt x="28" y="25"/>
                    <a:pt x="28" y="24"/>
                    <a:pt x="27" y="23"/>
                  </a:cubicBezTo>
                  <a:cubicBezTo>
                    <a:pt x="26" y="23"/>
                    <a:pt x="26" y="23"/>
                    <a:pt x="25" y="23"/>
                  </a:cubicBezTo>
                  <a:cubicBezTo>
                    <a:pt x="25" y="37"/>
                    <a:pt x="25" y="51"/>
                    <a:pt x="25" y="64"/>
                  </a:cubicBezTo>
                  <a:cubicBezTo>
                    <a:pt x="25" y="50"/>
                    <a:pt x="25" y="35"/>
                    <a:pt x="25" y="20"/>
                  </a:cubicBezTo>
                  <a:cubicBezTo>
                    <a:pt x="24" y="20"/>
                    <a:pt x="23" y="20"/>
                    <a:pt x="22" y="20"/>
                  </a:cubicBezTo>
                  <a:cubicBezTo>
                    <a:pt x="22" y="35"/>
                    <a:pt x="22" y="49"/>
                    <a:pt x="22" y="63"/>
                  </a:cubicBezTo>
                  <a:cubicBezTo>
                    <a:pt x="22" y="63"/>
                    <a:pt x="21" y="63"/>
                    <a:pt x="20" y="63"/>
                  </a:cubicBezTo>
                  <a:cubicBezTo>
                    <a:pt x="20" y="55"/>
                    <a:pt x="20" y="46"/>
                    <a:pt x="20" y="37"/>
                  </a:cubicBezTo>
                  <a:cubicBezTo>
                    <a:pt x="20" y="37"/>
                    <a:pt x="19" y="37"/>
                    <a:pt x="18" y="37"/>
                  </a:cubicBezTo>
                  <a:cubicBezTo>
                    <a:pt x="18" y="46"/>
                    <a:pt x="18" y="56"/>
                    <a:pt x="18" y="65"/>
                  </a:cubicBezTo>
                  <a:cubicBezTo>
                    <a:pt x="17" y="64"/>
                    <a:pt x="17" y="64"/>
                    <a:pt x="16" y="65"/>
                  </a:cubicBezTo>
                  <a:cubicBezTo>
                    <a:pt x="12" y="63"/>
                    <a:pt x="11" y="61"/>
                    <a:pt x="11" y="56"/>
                  </a:cubicBezTo>
                  <a:cubicBezTo>
                    <a:pt x="11" y="46"/>
                    <a:pt x="11" y="36"/>
                    <a:pt x="11" y="26"/>
                  </a:cubicBezTo>
                  <a:cubicBezTo>
                    <a:pt x="11" y="23"/>
                    <a:pt x="11" y="19"/>
                    <a:pt x="8" y="16"/>
                  </a:cubicBezTo>
                  <a:cubicBezTo>
                    <a:pt x="6" y="18"/>
                    <a:pt x="6" y="20"/>
                    <a:pt x="6" y="23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2B9BBDF7-059F-8AE3-20F6-CFD7F9188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150" y="2474913"/>
              <a:ext cx="190500" cy="417512"/>
            </a:xfrm>
            <a:custGeom>
              <a:avLst/>
              <a:gdLst>
                <a:gd name="T0" fmla="*/ 33 w 46"/>
                <a:gd name="T1" fmla="*/ 43 h 101"/>
                <a:gd name="T2" fmla="*/ 33 w 46"/>
                <a:gd name="T3" fmla="*/ 91 h 101"/>
                <a:gd name="T4" fmla="*/ 23 w 46"/>
                <a:gd name="T5" fmla="*/ 97 h 101"/>
                <a:gd name="T6" fmla="*/ 20 w 46"/>
                <a:gd name="T7" fmla="*/ 97 h 101"/>
                <a:gd name="T8" fmla="*/ 12 w 46"/>
                <a:gd name="T9" fmla="*/ 92 h 101"/>
                <a:gd name="T10" fmla="*/ 12 w 46"/>
                <a:gd name="T11" fmla="*/ 43 h 101"/>
                <a:gd name="T12" fmla="*/ 8 w 46"/>
                <a:gd name="T13" fmla="*/ 52 h 101"/>
                <a:gd name="T14" fmla="*/ 3 w 46"/>
                <a:gd name="T15" fmla="*/ 56 h 101"/>
                <a:gd name="T16" fmla="*/ 0 w 46"/>
                <a:gd name="T17" fmla="*/ 50 h 101"/>
                <a:gd name="T18" fmla="*/ 6 w 46"/>
                <a:gd name="T19" fmla="*/ 23 h 101"/>
                <a:gd name="T20" fmla="*/ 19 w 46"/>
                <a:gd name="T21" fmla="*/ 18 h 101"/>
                <a:gd name="T22" fmla="*/ 16 w 46"/>
                <a:gd name="T23" fmla="*/ 3 h 101"/>
                <a:gd name="T24" fmla="*/ 28 w 46"/>
                <a:gd name="T25" fmla="*/ 4 h 101"/>
                <a:gd name="T26" fmla="*/ 23 w 46"/>
                <a:gd name="T27" fmla="*/ 20 h 101"/>
                <a:gd name="T28" fmla="*/ 40 w 46"/>
                <a:gd name="T29" fmla="*/ 33 h 101"/>
                <a:gd name="T30" fmla="*/ 43 w 46"/>
                <a:gd name="T31" fmla="*/ 47 h 101"/>
                <a:gd name="T32" fmla="*/ 41 w 46"/>
                <a:gd name="T33" fmla="*/ 56 h 101"/>
                <a:gd name="T34" fmla="*/ 36 w 46"/>
                <a:gd name="T35" fmla="*/ 49 h 101"/>
                <a:gd name="T36" fmla="*/ 33 w 46"/>
                <a:gd name="T37" fmla="*/ 43 h 101"/>
                <a:gd name="T38" fmla="*/ 5 w 46"/>
                <a:gd name="T39" fmla="*/ 51 h 101"/>
                <a:gd name="T40" fmla="*/ 6 w 46"/>
                <a:gd name="T41" fmla="*/ 46 h 101"/>
                <a:gd name="T42" fmla="*/ 11 w 46"/>
                <a:gd name="T43" fmla="*/ 38 h 101"/>
                <a:gd name="T44" fmla="*/ 14 w 46"/>
                <a:gd name="T45" fmla="*/ 47 h 101"/>
                <a:gd name="T46" fmla="*/ 14 w 46"/>
                <a:gd name="T47" fmla="*/ 61 h 101"/>
                <a:gd name="T48" fmla="*/ 14 w 46"/>
                <a:gd name="T49" fmla="*/ 91 h 101"/>
                <a:gd name="T50" fmla="*/ 16 w 46"/>
                <a:gd name="T51" fmla="*/ 96 h 101"/>
                <a:gd name="T52" fmla="*/ 19 w 46"/>
                <a:gd name="T53" fmla="*/ 92 h 101"/>
                <a:gd name="T54" fmla="*/ 19 w 46"/>
                <a:gd name="T55" fmla="*/ 71 h 101"/>
                <a:gd name="T56" fmla="*/ 23 w 46"/>
                <a:gd name="T57" fmla="*/ 60 h 101"/>
                <a:gd name="T58" fmla="*/ 24 w 46"/>
                <a:gd name="T59" fmla="*/ 88 h 101"/>
                <a:gd name="T60" fmla="*/ 27 w 46"/>
                <a:gd name="T61" fmla="*/ 96 h 101"/>
                <a:gd name="T62" fmla="*/ 31 w 46"/>
                <a:gd name="T63" fmla="*/ 88 h 101"/>
                <a:gd name="T64" fmla="*/ 31 w 46"/>
                <a:gd name="T65" fmla="*/ 84 h 101"/>
                <a:gd name="T66" fmla="*/ 31 w 46"/>
                <a:gd name="T67" fmla="*/ 42 h 101"/>
                <a:gd name="T68" fmla="*/ 33 w 46"/>
                <a:gd name="T69" fmla="*/ 38 h 101"/>
                <a:gd name="T70" fmla="*/ 36 w 46"/>
                <a:gd name="T71" fmla="*/ 41 h 101"/>
                <a:gd name="T72" fmla="*/ 40 w 46"/>
                <a:gd name="T73" fmla="*/ 48 h 101"/>
                <a:gd name="T74" fmla="*/ 38 w 46"/>
                <a:gd name="T75" fmla="*/ 37 h 101"/>
                <a:gd name="T76" fmla="*/ 16 w 46"/>
                <a:gd name="T77" fmla="*/ 22 h 101"/>
                <a:gd name="T78" fmla="*/ 9 w 46"/>
                <a:gd name="T79" fmla="*/ 27 h 101"/>
                <a:gd name="T80" fmla="*/ 5 w 46"/>
                <a:gd name="T81" fmla="*/ 51 h 101"/>
                <a:gd name="T82" fmla="*/ 22 w 46"/>
                <a:gd name="T83" fmla="*/ 4 h 101"/>
                <a:gd name="T84" fmla="*/ 16 w 46"/>
                <a:gd name="T85" fmla="*/ 9 h 101"/>
                <a:gd name="T86" fmla="*/ 22 w 46"/>
                <a:gd name="T87" fmla="*/ 15 h 101"/>
                <a:gd name="T88" fmla="*/ 28 w 46"/>
                <a:gd name="T89" fmla="*/ 10 h 101"/>
                <a:gd name="T90" fmla="*/ 22 w 46"/>
                <a:gd name="T9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" h="101">
                  <a:moveTo>
                    <a:pt x="33" y="43"/>
                  </a:moveTo>
                  <a:cubicBezTo>
                    <a:pt x="33" y="60"/>
                    <a:pt x="33" y="76"/>
                    <a:pt x="33" y="91"/>
                  </a:cubicBezTo>
                  <a:cubicBezTo>
                    <a:pt x="32" y="100"/>
                    <a:pt x="31" y="101"/>
                    <a:pt x="23" y="97"/>
                  </a:cubicBezTo>
                  <a:cubicBezTo>
                    <a:pt x="22" y="96"/>
                    <a:pt x="22" y="97"/>
                    <a:pt x="20" y="97"/>
                  </a:cubicBezTo>
                  <a:cubicBezTo>
                    <a:pt x="14" y="101"/>
                    <a:pt x="12" y="100"/>
                    <a:pt x="12" y="92"/>
                  </a:cubicBezTo>
                  <a:cubicBezTo>
                    <a:pt x="11" y="76"/>
                    <a:pt x="12" y="60"/>
                    <a:pt x="12" y="43"/>
                  </a:cubicBezTo>
                  <a:cubicBezTo>
                    <a:pt x="8" y="46"/>
                    <a:pt x="9" y="49"/>
                    <a:pt x="8" y="52"/>
                  </a:cubicBezTo>
                  <a:cubicBezTo>
                    <a:pt x="7" y="54"/>
                    <a:pt x="6" y="56"/>
                    <a:pt x="3" y="56"/>
                  </a:cubicBezTo>
                  <a:cubicBezTo>
                    <a:pt x="0" y="55"/>
                    <a:pt x="0" y="53"/>
                    <a:pt x="0" y="50"/>
                  </a:cubicBezTo>
                  <a:cubicBezTo>
                    <a:pt x="2" y="41"/>
                    <a:pt x="4" y="32"/>
                    <a:pt x="6" y="23"/>
                  </a:cubicBezTo>
                  <a:cubicBezTo>
                    <a:pt x="8" y="17"/>
                    <a:pt x="14" y="20"/>
                    <a:pt x="19" y="18"/>
                  </a:cubicBezTo>
                  <a:cubicBezTo>
                    <a:pt x="15" y="14"/>
                    <a:pt x="10" y="9"/>
                    <a:pt x="16" y="3"/>
                  </a:cubicBezTo>
                  <a:cubicBezTo>
                    <a:pt x="20" y="0"/>
                    <a:pt x="25" y="0"/>
                    <a:pt x="28" y="4"/>
                  </a:cubicBezTo>
                  <a:cubicBezTo>
                    <a:pt x="33" y="9"/>
                    <a:pt x="31" y="13"/>
                    <a:pt x="23" y="20"/>
                  </a:cubicBezTo>
                  <a:cubicBezTo>
                    <a:pt x="38" y="16"/>
                    <a:pt x="39" y="25"/>
                    <a:pt x="40" y="33"/>
                  </a:cubicBezTo>
                  <a:cubicBezTo>
                    <a:pt x="41" y="37"/>
                    <a:pt x="43" y="42"/>
                    <a:pt x="43" y="47"/>
                  </a:cubicBezTo>
                  <a:cubicBezTo>
                    <a:pt x="44" y="50"/>
                    <a:pt x="46" y="54"/>
                    <a:pt x="41" y="56"/>
                  </a:cubicBezTo>
                  <a:cubicBezTo>
                    <a:pt x="37" y="57"/>
                    <a:pt x="36" y="52"/>
                    <a:pt x="36" y="49"/>
                  </a:cubicBezTo>
                  <a:cubicBezTo>
                    <a:pt x="35" y="47"/>
                    <a:pt x="35" y="46"/>
                    <a:pt x="33" y="43"/>
                  </a:cubicBezTo>
                  <a:close/>
                  <a:moveTo>
                    <a:pt x="5" y="51"/>
                  </a:moveTo>
                  <a:cubicBezTo>
                    <a:pt x="5" y="50"/>
                    <a:pt x="6" y="48"/>
                    <a:pt x="6" y="46"/>
                  </a:cubicBezTo>
                  <a:cubicBezTo>
                    <a:pt x="7" y="43"/>
                    <a:pt x="6" y="37"/>
                    <a:pt x="11" y="38"/>
                  </a:cubicBezTo>
                  <a:cubicBezTo>
                    <a:pt x="14" y="38"/>
                    <a:pt x="14" y="44"/>
                    <a:pt x="14" y="47"/>
                  </a:cubicBezTo>
                  <a:cubicBezTo>
                    <a:pt x="14" y="52"/>
                    <a:pt x="14" y="57"/>
                    <a:pt x="14" y="61"/>
                  </a:cubicBezTo>
                  <a:cubicBezTo>
                    <a:pt x="14" y="71"/>
                    <a:pt x="14" y="81"/>
                    <a:pt x="14" y="91"/>
                  </a:cubicBezTo>
                  <a:cubicBezTo>
                    <a:pt x="14" y="93"/>
                    <a:pt x="14" y="95"/>
                    <a:pt x="16" y="96"/>
                  </a:cubicBezTo>
                  <a:cubicBezTo>
                    <a:pt x="19" y="96"/>
                    <a:pt x="19" y="93"/>
                    <a:pt x="19" y="92"/>
                  </a:cubicBezTo>
                  <a:cubicBezTo>
                    <a:pt x="19" y="85"/>
                    <a:pt x="19" y="78"/>
                    <a:pt x="19" y="71"/>
                  </a:cubicBezTo>
                  <a:cubicBezTo>
                    <a:pt x="19" y="67"/>
                    <a:pt x="19" y="63"/>
                    <a:pt x="23" y="60"/>
                  </a:cubicBezTo>
                  <a:cubicBezTo>
                    <a:pt x="24" y="69"/>
                    <a:pt x="24" y="79"/>
                    <a:pt x="24" y="88"/>
                  </a:cubicBezTo>
                  <a:cubicBezTo>
                    <a:pt x="24" y="91"/>
                    <a:pt x="23" y="95"/>
                    <a:pt x="27" y="96"/>
                  </a:cubicBezTo>
                  <a:cubicBezTo>
                    <a:pt x="31" y="96"/>
                    <a:pt x="31" y="91"/>
                    <a:pt x="31" y="88"/>
                  </a:cubicBezTo>
                  <a:cubicBezTo>
                    <a:pt x="31" y="87"/>
                    <a:pt x="31" y="85"/>
                    <a:pt x="31" y="84"/>
                  </a:cubicBezTo>
                  <a:cubicBezTo>
                    <a:pt x="31" y="70"/>
                    <a:pt x="31" y="56"/>
                    <a:pt x="31" y="42"/>
                  </a:cubicBezTo>
                  <a:cubicBezTo>
                    <a:pt x="31" y="40"/>
                    <a:pt x="31" y="38"/>
                    <a:pt x="33" y="38"/>
                  </a:cubicBezTo>
                  <a:cubicBezTo>
                    <a:pt x="36" y="37"/>
                    <a:pt x="36" y="40"/>
                    <a:pt x="36" y="41"/>
                  </a:cubicBezTo>
                  <a:cubicBezTo>
                    <a:pt x="37" y="44"/>
                    <a:pt x="38" y="46"/>
                    <a:pt x="40" y="48"/>
                  </a:cubicBezTo>
                  <a:cubicBezTo>
                    <a:pt x="41" y="44"/>
                    <a:pt x="39" y="41"/>
                    <a:pt x="38" y="37"/>
                  </a:cubicBezTo>
                  <a:cubicBezTo>
                    <a:pt x="35" y="20"/>
                    <a:pt x="36" y="22"/>
                    <a:pt x="16" y="22"/>
                  </a:cubicBezTo>
                  <a:cubicBezTo>
                    <a:pt x="12" y="22"/>
                    <a:pt x="10" y="23"/>
                    <a:pt x="9" y="27"/>
                  </a:cubicBezTo>
                  <a:cubicBezTo>
                    <a:pt x="6" y="35"/>
                    <a:pt x="4" y="43"/>
                    <a:pt x="5" y="51"/>
                  </a:cubicBezTo>
                  <a:close/>
                  <a:moveTo>
                    <a:pt x="22" y="4"/>
                  </a:moveTo>
                  <a:cubicBezTo>
                    <a:pt x="19" y="4"/>
                    <a:pt x="16" y="6"/>
                    <a:pt x="16" y="9"/>
                  </a:cubicBezTo>
                  <a:cubicBezTo>
                    <a:pt x="16" y="12"/>
                    <a:pt x="19" y="15"/>
                    <a:pt x="22" y="15"/>
                  </a:cubicBezTo>
                  <a:cubicBezTo>
                    <a:pt x="25" y="15"/>
                    <a:pt x="28" y="13"/>
                    <a:pt x="28" y="10"/>
                  </a:cubicBezTo>
                  <a:cubicBezTo>
                    <a:pt x="28" y="7"/>
                    <a:pt x="26" y="4"/>
                    <a:pt x="22" y="4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D0EF567D-7D23-C978-7321-722A0043B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038" y="3108325"/>
              <a:ext cx="203200" cy="725487"/>
            </a:xfrm>
            <a:custGeom>
              <a:avLst/>
              <a:gdLst>
                <a:gd name="T0" fmla="*/ 0 w 49"/>
                <a:gd name="T1" fmla="*/ 87 h 175"/>
                <a:gd name="T2" fmla="*/ 3 w 49"/>
                <a:gd name="T3" fmla="*/ 93 h 175"/>
                <a:gd name="T4" fmla="*/ 3 w 49"/>
                <a:gd name="T5" fmla="*/ 129 h 175"/>
                <a:gd name="T6" fmla="*/ 5 w 49"/>
                <a:gd name="T7" fmla="*/ 165 h 175"/>
                <a:gd name="T8" fmla="*/ 10 w 49"/>
                <a:gd name="T9" fmla="*/ 172 h 175"/>
                <a:gd name="T10" fmla="*/ 19 w 49"/>
                <a:gd name="T11" fmla="*/ 165 h 175"/>
                <a:gd name="T12" fmla="*/ 19 w 49"/>
                <a:gd name="T13" fmla="*/ 157 h 175"/>
                <a:gd name="T14" fmla="*/ 19 w 49"/>
                <a:gd name="T15" fmla="*/ 44 h 175"/>
                <a:gd name="T16" fmla="*/ 19 w 49"/>
                <a:gd name="T17" fmla="*/ 39 h 175"/>
                <a:gd name="T18" fmla="*/ 22 w 49"/>
                <a:gd name="T19" fmla="*/ 33 h 175"/>
                <a:gd name="T20" fmla="*/ 26 w 49"/>
                <a:gd name="T21" fmla="*/ 38 h 175"/>
                <a:gd name="T22" fmla="*/ 33 w 49"/>
                <a:gd name="T23" fmla="*/ 68 h 175"/>
                <a:gd name="T24" fmla="*/ 40 w 49"/>
                <a:gd name="T25" fmla="*/ 75 h 175"/>
                <a:gd name="T26" fmla="*/ 44 w 49"/>
                <a:gd name="T27" fmla="*/ 65 h 175"/>
                <a:gd name="T28" fmla="*/ 31 w 49"/>
                <a:gd name="T29" fmla="*/ 11 h 175"/>
                <a:gd name="T30" fmla="*/ 28 w 49"/>
                <a:gd name="T31" fmla="*/ 0 h 175"/>
                <a:gd name="T32" fmla="*/ 33 w 49"/>
                <a:gd name="T33" fmla="*/ 5 h 175"/>
                <a:gd name="T34" fmla="*/ 47 w 49"/>
                <a:gd name="T35" fmla="*/ 68 h 175"/>
                <a:gd name="T36" fmla="*/ 41 w 49"/>
                <a:gd name="T37" fmla="*/ 79 h 175"/>
                <a:gd name="T38" fmla="*/ 31 w 49"/>
                <a:gd name="T39" fmla="*/ 71 h 175"/>
                <a:gd name="T40" fmla="*/ 22 w 49"/>
                <a:gd name="T41" fmla="*/ 40 h 175"/>
                <a:gd name="T42" fmla="*/ 22 w 49"/>
                <a:gd name="T43" fmla="*/ 52 h 175"/>
                <a:gd name="T44" fmla="*/ 22 w 49"/>
                <a:gd name="T45" fmla="*/ 158 h 175"/>
                <a:gd name="T46" fmla="*/ 21 w 49"/>
                <a:gd name="T47" fmla="*/ 167 h 175"/>
                <a:gd name="T48" fmla="*/ 10 w 49"/>
                <a:gd name="T49" fmla="*/ 174 h 175"/>
                <a:gd name="T50" fmla="*/ 1 w 49"/>
                <a:gd name="T51" fmla="*/ 165 h 175"/>
                <a:gd name="T52" fmla="*/ 1 w 49"/>
                <a:gd name="T53" fmla="*/ 96 h 175"/>
                <a:gd name="T54" fmla="*/ 0 w 49"/>
                <a:gd name="T55" fmla="*/ 8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" h="175">
                  <a:moveTo>
                    <a:pt x="0" y="87"/>
                  </a:moveTo>
                  <a:cubicBezTo>
                    <a:pt x="5" y="87"/>
                    <a:pt x="3" y="91"/>
                    <a:pt x="3" y="93"/>
                  </a:cubicBezTo>
                  <a:cubicBezTo>
                    <a:pt x="3" y="105"/>
                    <a:pt x="4" y="117"/>
                    <a:pt x="3" y="129"/>
                  </a:cubicBezTo>
                  <a:cubicBezTo>
                    <a:pt x="3" y="141"/>
                    <a:pt x="5" y="153"/>
                    <a:pt x="5" y="165"/>
                  </a:cubicBezTo>
                  <a:cubicBezTo>
                    <a:pt x="5" y="169"/>
                    <a:pt x="7" y="171"/>
                    <a:pt x="10" y="172"/>
                  </a:cubicBezTo>
                  <a:cubicBezTo>
                    <a:pt x="15" y="172"/>
                    <a:pt x="18" y="169"/>
                    <a:pt x="19" y="165"/>
                  </a:cubicBezTo>
                  <a:cubicBezTo>
                    <a:pt x="19" y="163"/>
                    <a:pt x="19" y="160"/>
                    <a:pt x="19" y="157"/>
                  </a:cubicBezTo>
                  <a:cubicBezTo>
                    <a:pt x="19" y="119"/>
                    <a:pt x="19" y="82"/>
                    <a:pt x="19" y="44"/>
                  </a:cubicBezTo>
                  <a:cubicBezTo>
                    <a:pt x="19" y="42"/>
                    <a:pt x="19" y="41"/>
                    <a:pt x="19" y="39"/>
                  </a:cubicBezTo>
                  <a:cubicBezTo>
                    <a:pt x="19" y="37"/>
                    <a:pt x="19" y="34"/>
                    <a:pt x="22" y="33"/>
                  </a:cubicBezTo>
                  <a:cubicBezTo>
                    <a:pt x="25" y="33"/>
                    <a:pt x="25" y="36"/>
                    <a:pt x="26" y="38"/>
                  </a:cubicBezTo>
                  <a:cubicBezTo>
                    <a:pt x="27" y="48"/>
                    <a:pt x="32" y="58"/>
                    <a:pt x="33" y="68"/>
                  </a:cubicBezTo>
                  <a:cubicBezTo>
                    <a:pt x="33" y="71"/>
                    <a:pt x="35" y="76"/>
                    <a:pt x="40" y="75"/>
                  </a:cubicBezTo>
                  <a:cubicBezTo>
                    <a:pt x="45" y="74"/>
                    <a:pt x="45" y="70"/>
                    <a:pt x="44" y="65"/>
                  </a:cubicBezTo>
                  <a:cubicBezTo>
                    <a:pt x="39" y="47"/>
                    <a:pt x="35" y="29"/>
                    <a:pt x="31" y="11"/>
                  </a:cubicBezTo>
                  <a:cubicBezTo>
                    <a:pt x="31" y="7"/>
                    <a:pt x="28" y="4"/>
                    <a:pt x="28" y="0"/>
                  </a:cubicBezTo>
                  <a:cubicBezTo>
                    <a:pt x="31" y="0"/>
                    <a:pt x="32" y="3"/>
                    <a:pt x="33" y="5"/>
                  </a:cubicBezTo>
                  <a:cubicBezTo>
                    <a:pt x="38" y="26"/>
                    <a:pt x="42" y="47"/>
                    <a:pt x="47" y="68"/>
                  </a:cubicBezTo>
                  <a:cubicBezTo>
                    <a:pt x="49" y="73"/>
                    <a:pt x="46" y="78"/>
                    <a:pt x="41" y="79"/>
                  </a:cubicBezTo>
                  <a:cubicBezTo>
                    <a:pt x="35" y="80"/>
                    <a:pt x="32" y="76"/>
                    <a:pt x="31" y="71"/>
                  </a:cubicBezTo>
                  <a:cubicBezTo>
                    <a:pt x="28" y="60"/>
                    <a:pt x="26" y="50"/>
                    <a:pt x="22" y="40"/>
                  </a:cubicBezTo>
                  <a:cubicBezTo>
                    <a:pt x="22" y="44"/>
                    <a:pt x="22" y="48"/>
                    <a:pt x="22" y="52"/>
                  </a:cubicBezTo>
                  <a:cubicBezTo>
                    <a:pt x="22" y="87"/>
                    <a:pt x="22" y="123"/>
                    <a:pt x="22" y="158"/>
                  </a:cubicBezTo>
                  <a:cubicBezTo>
                    <a:pt x="22" y="161"/>
                    <a:pt x="22" y="164"/>
                    <a:pt x="21" y="167"/>
                  </a:cubicBezTo>
                  <a:cubicBezTo>
                    <a:pt x="20" y="173"/>
                    <a:pt x="16" y="175"/>
                    <a:pt x="10" y="174"/>
                  </a:cubicBezTo>
                  <a:cubicBezTo>
                    <a:pt x="5" y="174"/>
                    <a:pt x="1" y="172"/>
                    <a:pt x="1" y="165"/>
                  </a:cubicBezTo>
                  <a:cubicBezTo>
                    <a:pt x="1" y="142"/>
                    <a:pt x="1" y="119"/>
                    <a:pt x="1" y="96"/>
                  </a:cubicBezTo>
                  <a:cubicBezTo>
                    <a:pt x="1" y="93"/>
                    <a:pt x="2" y="90"/>
                    <a:pt x="0" y="87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A8C6C452-6E5F-E863-3CBC-F5E86562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2976563"/>
              <a:ext cx="311150" cy="550862"/>
            </a:xfrm>
            <a:custGeom>
              <a:avLst/>
              <a:gdLst>
                <a:gd name="T0" fmla="*/ 60 w 75"/>
                <a:gd name="T1" fmla="*/ 45 h 133"/>
                <a:gd name="T2" fmla="*/ 64 w 75"/>
                <a:gd name="T3" fmla="*/ 53 h 133"/>
                <a:gd name="T4" fmla="*/ 68 w 75"/>
                <a:gd name="T5" fmla="*/ 57 h 133"/>
                <a:gd name="T6" fmla="*/ 71 w 75"/>
                <a:gd name="T7" fmla="*/ 52 h 133"/>
                <a:gd name="T8" fmla="*/ 60 w 75"/>
                <a:gd name="T9" fmla="*/ 7 h 133"/>
                <a:gd name="T10" fmla="*/ 52 w 75"/>
                <a:gd name="T11" fmla="*/ 3 h 133"/>
                <a:gd name="T12" fmla="*/ 22 w 75"/>
                <a:gd name="T13" fmla="*/ 3 h 133"/>
                <a:gd name="T14" fmla="*/ 15 w 75"/>
                <a:gd name="T15" fmla="*/ 8 h 133"/>
                <a:gd name="T16" fmla="*/ 5 w 75"/>
                <a:gd name="T17" fmla="*/ 51 h 133"/>
                <a:gd name="T18" fmla="*/ 7 w 75"/>
                <a:gd name="T19" fmla="*/ 57 h 133"/>
                <a:gd name="T20" fmla="*/ 11 w 75"/>
                <a:gd name="T21" fmla="*/ 53 h 133"/>
                <a:gd name="T22" fmla="*/ 15 w 75"/>
                <a:gd name="T23" fmla="*/ 37 h 133"/>
                <a:gd name="T24" fmla="*/ 21 w 75"/>
                <a:gd name="T25" fmla="*/ 26 h 133"/>
                <a:gd name="T26" fmla="*/ 23 w 75"/>
                <a:gd name="T27" fmla="*/ 35 h 133"/>
                <a:gd name="T28" fmla="*/ 23 w 75"/>
                <a:gd name="T29" fmla="*/ 119 h 133"/>
                <a:gd name="T30" fmla="*/ 34 w 75"/>
                <a:gd name="T31" fmla="*/ 128 h 133"/>
                <a:gd name="T32" fmla="*/ 26 w 75"/>
                <a:gd name="T33" fmla="*/ 133 h 133"/>
                <a:gd name="T34" fmla="*/ 21 w 75"/>
                <a:gd name="T35" fmla="*/ 127 h 133"/>
                <a:gd name="T36" fmla="*/ 21 w 75"/>
                <a:gd name="T37" fmla="*/ 120 h 133"/>
                <a:gd name="T38" fmla="*/ 21 w 75"/>
                <a:gd name="T39" fmla="*/ 41 h 133"/>
                <a:gd name="T40" fmla="*/ 21 w 75"/>
                <a:gd name="T41" fmla="*/ 33 h 133"/>
                <a:gd name="T42" fmla="*/ 14 w 75"/>
                <a:gd name="T43" fmla="*/ 53 h 133"/>
                <a:gd name="T44" fmla="*/ 6 w 75"/>
                <a:gd name="T45" fmla="*/ 60 h 133"/>
                <a:gd name="T46" fmla="*/ 2 w 75"/>
                <a:gd name="T47" fmla="*/ 50 h 133"/>
                <a:gd name="T48" fmla="*/ 12 w 75"/>
                <a:gd name="T49" fmla="*/ 8 h 133"/>
                <a:gd name="T50" fmla="*/ 21 w 75"/>
                <a:gd name="T51" fmla="*/ 0 h 133"/>
                <a:gd name="T52" fmla="*/ 54 w 75"/>
                <a:gd name="T53" fmla="*/ 0 h 133"/>
                <a:gd name="T54" fmla="*/ 64 w 75"/>
                <a:gd name="T55" fmla="*/ 8 h 133"/>
                <a:gd name="T56" fmla="*/ 73 w 75"/>
                <a:gd name="T57" fmla="*/ 51 h 133"/>
                <a:gd name="T58" fmla="*/ 69 w 75"/>
                <a:gd name="T59" fmla="*/ 60 h 133"/>
                <a:gd name="T60" fmla="*/ 61 w 75"/>
                <a:gd name="T61" fmla="*/ 53 h 133"/>
                <a:gd name="T62" fmla="*/ 60 w 75"/>
                <a:gd name="T63" fmla="*/ 4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133">
                  <a:moveTo>
                    <a:pt x="60" y="45"/>
                  </a:moveTo>
                  <a:cubicBezTo>
                    <a:pt x="64" y="46"/>
                    <a:pt x="63" y="50"/>
                    <a:pt x="64" y="53"/>
                  </a:cubicBezTo>
                  <a:cubicBezTo>
                    <a:pt x="64" y="55"/>
                    <a:pt x="65" y="57"/>
                    <a:pt x="68" y="57"/>
                  </a:cubicBezTo>
                  <a:cubicBezTo>
                    <a:pt x="71" y="57"/>
                    <a:pt x="72" y="54"/>
                    <a:pt x="71" y="52"/>
                  </a:cubicBezTo>
                  <a:cubicBezTo>
                    <a:pt x="67" y="37"/>
                    <a:pt x="64" y="22"/>
                    <a:pt x="60" y="7"/>
                  </a:cubicBezTo>
                  <a:cubicBezTo>
                    <a:pt x="59" y="4"/>
                    <a:pt x="56" y="3"/>
                    <a:pt x="52" y="3"/>
                  </a:cubicBezTo>
                  <a:cubicBezTo>
                    <a:pt x="42" y="3"/>
                    <a:pt x="32" y="3"/>
                    <a:pt x="22" y="3"/>
                  </a:cubicBezTo>
                  <a:cubicBezTo>
                    <a:pt x="18" y="3"/>
                    <a:pt x="16" y="4"/>
                    <a:pt x="15" y="8"/>
                  </a:cubicBezTo>
                  <a:cubicBezTo>
                    <a:pt x="12" y="22"/>
                    <a:pt x="8" y="37"/>
                    <a:pt x="5" y="51"/>
                  </a:cubicBezTo>
                  <a:cubicBezTo>
                    <a:pt x="4" y="53"/>
                    <a:pt x="3" y="56"/>
                    <a:pt x="7" y="57"/>
                  </a:cubicBezTo>
                  <a:cubicBezTo>
                    <a:pt x="10" y="57"/>
                    <a:pt x="10" y="55"/>
                    <a:pt x="11" y="53"/>
                  </a:cubicBezTo>
                  <a:cubicBezTo>
                    <a:pt x="12" y="47"/>
                    <a:pt x="14" y="42"/>
                    <a:pt x="15" y="37"/>
                  </a:cubicBezTo>
                  <a:cubicBezTo>
                    <a:pt x="16" y="33"/>
                    <a:pt x="18" y="29"/>
                    <a:pt x="21" y="26"/>
                  </a:cubicBezTo>
                  <a:cubicBezTo>
                    <a:pt x="24" y="29"/>
                    <a:pt x="23" y="32"/>
                    <a:pt x="23" y="35"/>
                  </a:cubicBezTo>
                  <a:cubicBezTo>
                    <a:pt x="23" y="63"/>
                    <a:pt x="23" y="91"/>
                    <a:pt x="23" y="119"/>
                  </a:cubicBezTo>
                  <a:cubicBezTo>
                    <a:pt x="23" y="129"/>
                    <a:pt x="24" y="130"/>
                    <a:pt x="34" y="128"/>
                  </a:cubicBezTo>
                  <a:cubicBezTo>
                    <a:pt x="33" y="133"/>
                    <a:pt x="29" y="133"/>
                    <a:pt x="26" y="133"/>
                  </a:cubicBezTo>
                  <a:cubicBezTo>
                    <a:pt x="23" y="133"/>
                    <a:pt x="22" y="130"/>
                    <a:pt x="21" y="127"/>
                  </a:cubicBezTo>
                  <a:cubicBezTo>
                    <a:pt x="21" y="125"/>
                    <a:pt x="21" y="122"/>
                    <a:pt x="21" y="120"/>
                  </a:cubicBezTo>
                  <a:cubicBezTo>
                    <a:pt x="21" y="93"/>
                    <a:pt x="21" y="67"/>
                    <a:pt x="21" y="41"/>
                  </a:cubicBezTo>
                  <a:cubicBezTo>
                    <a:pt x="21" y="39"/>
                    <a:pt x="21" y="37"/>
                    <a:pt x="21" y="33"/>
                  </a:cubicBezTo>
                  <a:cubicBezTo>
                    <a:pt x="16" y="40"/>
                    <a:pt x="16" y="47"/>
                    <a:pt x="14" y="53"/>
                  </a:cubicBezTo>
                  <a:cubicBezTo>
                    <a:pt x="13" y="57"/>
                    <a:pt x="12" y="62"/>
                    <a:pt x="6" y="60"/>
                  </a:cubicBezTo>
                  <a:cubicBezTo>
                    <a:pt x="0" y="59"/>
                    <a:pt x="1" y="54"/>
                    <a:pt x="2" y="50"/>
                  </a:cubicBezTo>
                  <a:cubicBezTo>
                    <a:pt x="5" y="36"/>
                    <a:pt x="9" y="22"/>
                    <a:pt x="12" y="8"/>
                  </a:cubicBezTo>
                  <a:cubicBezTo>
                    <a:pt x="13" y="2"/>
                    <a:pt x="16" y="0"/>
                    <a:pt x="21" y="0"/>
                  </a:cubicBezTo>
                  <a:cubicBezTo>
                    <a:pt x="32" y="0"/>
                    <a:pt x="43" y="0"/>
                    <a:pt x="54" y="0"/>
                  </a:cubicBezTo>
                  <a:cubicBezTo>
                    <a:pt x="59" y="0"/>
                    <a:pt x="62" y="2"/>
                    <a:pt x="64" y="8"/>
                  </a:cubicBezTo>
                  <a:cubicBezTo>
                    <a:pt x="67" y="22"/>
                    <a:pt x="70" y="36"/>
                    <a:pt x="73" y="51"/>
                  </a:cubicBezTo>
                  <a:cubicBezTo>
                    <a:pt x="75" y="55"/>
                    <a:pt x="74" y="59"/>
                    <a:pt x="69" y="60"/>
                  </a:cubicBezTo>
                  <a:cubicBezTo>
                    <a:pt x="64" y="62"/>
                    <a:pt x="62" y="58"/>
                    <a:pt x="61" y="53"/>
                  </a:cubicBezTo>
                  <a:cubicBezTo>
                    <a:pt x="61" y="51"/>
                    <a:pt x="60" y="48"/>
                    <a:pt x="60" y="4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7C137F95-4111-5C97-EBB0-242A1F75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3594100"/>
              <a:ext cx="223838" cy="447675"/>
            </a:xfrm>
            <a:custGeom>
              <a:avLst/>
              <a:gdLst>
                <a:gd name="T0" fmla="*/ 10 w 54"/>
                <a:gd name="T1" fmla="*/ 3 h 108"/>
                <a:gd name="T2" fmla="*/ 11 w 54"/>
                <a:gd name="T3" fmla="*/ 13 h 108"/>
                <a:gd name="T4" fmla="*/ 4 w 54"/>
                <a:gd name="T5" fmla="*/ 48 h 108"/>
                <a:gd name="T6" fmla="*/ 7 w 54"/>
                <a:gd name="T7" fmla="*/ 54 h 108"/>
                <a:gd name="T8" fmla="*/ 13 w 54"/>
                <a:gd name="T9" fmla="*/ 61 h 108"/>
                <a:gd name="T10" fmla="*/ 13 w 54"/>
                <a:gd name="T11" fmla="*/ 96 h 108"/>
                <a:gd name="T12" fmla="*/ 18 w 54"/>
                <a:gd name="T13" fmla="*/ 104 h 108"/>
                <a:gd name="T14" fmla="*/ 22 w 54"/>
                <a:gd name="T15" fmla="*/ 96 h 108"/>
                <a:gd name="T16" fmla="*/ 22 w 54"/>
                <a:gd name="T17" fmla="*/ 62 h 108"/>
                <a:gd name="T18" fmla="*/ 26 w 54"/>
                <a:gd name="T19" fmla="*/ 55 h 108"/>
                <a:gd name="T20" fmla="*/ 32 w 54"/>
                <a:gd name="T21" fmla="*/ 62 h 108"/>
                <a:gd name="T22" fmla="*/ 32 w 54"/>
                <a:gd name="T23" fmla="*/ 95 h 108"/>
                <a:gd name="T24" fmla="*/ 36 w 54"/>
                <a:gd name="T25" fmla="*/ 103 h 108"/>
                <a:gd name="T26" fmla="*/ 39 w 54"/>
                <a:gd name="T27" fmla="*/ 95 h 108"/>
                <a:gd name="T28" fmla="*/ 39 w 54"/>
                <a:gd name="T29" fmla="*/ 63 h 108"/>
                <a:gd name="T30" fmla="*/ 46 w 54"/>
                <a:gd name="T31" fmla="*/ 54 h 108"/>
                <a:gd name="T32" fmla="*/ 49 w 54"/>
                <a:gd name="T33" fmla="*/ 48 h 108"/>
                <a:gd name="T34" fmla="*/ 42 w 54"/>
                <a:gd name="T35" fmla="*/ 10 h 108"/>
                <a:gd name="T36" fmla="*/ 43 w 54"/>
                <a:gd name="T37" fmla="*/ 1 h 108"/>
                <a:gd name="T38" fmla="*/ 46 w 54"/>
                <a:gd name="T39" fmla="*/ 2 h 108"/>
                <a:gd name="T40" fmla="*/ 50 w 54"/>
                <a:gd name="T41" fmla="*/ 11 h 108"/>
                <a:gd name="T42" fmla="*/ 45 w 54"/>
                <a:gd name="T43" fmla="*/ 8 h 108"/>
                <a:gd name="T44" fmla="*/ 53 w 54"/>
                <a:gd name="T45" fmla="*/ 51 h 108"/>
                <a:gd name="T46" fmla="*/ 48 w 54"/>
                <a:gd name="T47" fmla="*/ 57 h 108"/>
                <a:gd name="T48" fmla="*/ 42 w 54"/>
                <a:gd name="T49" fmla="*/ 63 h 108"/>
                <a:gd name="T50" fmla="*/ 42 w 54"/>
                <a:gd name="T51" fmla="*/ 98 h 108"/>
                <a:gd name="T52" fmla="*/ 35 w 54"/>
                <a:gd name="T53" fmla="*/ 108 h 108"/>
                <a:gd name="T54" fmla="*/ 28 w 54"/>
                <a:gd name="T55" fmla="*/ 98 h 108"/>
                <a:gd name="T56" fmla="*/ 28 w 54"/>
                <a:gd name="T57" fmla="*/ 64 h 108"/>
                <a:gd name="T58" fmla="*/ 26 w 54"/>
                <a:gd name="T59" fmla="*/ 58 h 108"/>
                <a:gd name="T60" fmla="*/ 24 w 54"/>
                <a:gd name="T61" fmla="*/ 63 h 108"/>
                <a:gd name="T62" fmla="*/ 24 w 54"/>
                <a:gd name="T63" fmla="*/ 97 h 108"/>
                <a:gd name="T64" fmla="*/ 18 w 54"/>
                <a:gd name="T65" fmla="*/ 108 h 108"/>
                <a:gd name="T66" fmla="*/ 11 w 54"/>
                <a:gd name="T67" fmla="*/ 96 h 108"/>
                <a:gd name="T68" fmla="*/ 11 w 54"/>
                <a:gd name="T69" fmla="*/ 64 h 108"/>
                <a:gd name="T70" fmla="*/ 4 w 54"/>
                <a:gd name="T71" fmla="*/ 57 h 108"/>
                <a:gd name="T72" fmla="*/ 0 w 54"/>
                <a:gd name="T73" fmla="*/ 52 h 108"/>
                <a:gd name="T74" fmla="*/ 10 w 54"/>
                <a:gd name="T75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108">
                  <a:moveTo>
                    <a:pt x="10" y="3"/>
                  </a:moveTo>
                  <a:cubicBezTo>
                    <a:pt x="13" y="6"/>
                    <a:pt x="11" y="10"/>
                    <a:pt x="11" y="13"/>
                  </a:cubicBezTo>
                  <a:cubicBezTo>
                    <a:pt x="9" y="25"/>
                    <a:pt x="6" y="37"/>
                    <a:pt x="4" y="48"/>
                  </a:cubicBezTo>
                  <a:cubicBezTo>
                    <a:pt x="4" y="51"/>
                    <a:pt x="4" y="54"/>
                    <a:pt x="7" y="54"/>
                  </a:cubicBezTo>
                  <a:cubicBezTo>
                    <a:pt x="12" y="54"/>
                    <a:pt x="13" y="57"/>
                    <a:pt x="13" y="61"/>
                  </a:cubicBezTo>
                  <a:cubicBezTo>
                    <a:pt x="13" y="73"/>
                    <a:pt x="13" y="84"/>
                    <a:pt x="13" y="96"/>
                  </a:cubicBezTo>
                  <a:cubicBezTo>
                    <a:pt x="13" y="100"/>
                    <a:pt x="13" y="104"/>
                    <a:pt x="18" y="104"/>
                  </a:cubicBezTo>
                  <a:cubicBezTo>
                    <a:pt x="22" y="104"/>
                    <a:pt x="22" y="99"/>
                    <a:pt x="22" y="96"/>
                  </a:cubicBezTo>
                  <a:cubicBezTo>
                    <a:pt x="22" y="84"/>
                    <a:pt x="22" y="73"/>
                    <a:pt x="22" y="62"/>
                  </a:cubicBezTo>
                  <a:cubicBezTo>
                    <a:pt x="22" y="59"/>
                    <a:pt x="21" y="54"/>
                    <a:pt x="26" y="55"/>
                  </a:cubicBezTo>
                  <a:cubicBezTo>
                    <a:pt x="30" y="55"/>
                    <a:pt x="32" y="58"/>
                    <a:pt x="32" y="62"/>
                  </a:cubicBezTo>
                  <a:cubicBezTo>
                    <a:pt x="31" y="73"/>
                    <a:pt x="31" y="84"/>
                    <a:pt x="32" y="95"/>
                  </a:cubicBezTo>
                  <a:cubicBezTo>
                    <a:pt x="32" y="98"/>
                    <a:pt x="30" y="103"/>
                    <a:pt x="36" y="103"/>
                  </a:cubicBezTo>
                  <a:cubicBezTo>
                    <a:pt x="40" y="103"/>
                    <a:pt x="39" y="98"/>
                    <a:pt x="39" y="95"/>
                  </a:cubicBezTo>
                  <a:cubicBezTo>
                    <a:pt x="39" y="84"/>
                    <a:pt x="39" y="74"/>
                    <a:pt x="39" y="63"/>
                  </a:cubicBezTo>
                  <a:cubicBezTo>
                    <a:pt x="40" y="59"/>
                    <a:pt x="40" y="54"/>
                    <a:pt x="46" y="54"/>
                  </a:cubicBezTo>
                  <a:cubicBezTo>
                    <a:pt x="50" y="53"/>
                    <a:pt x="50" y="51"/>
                    <a:pt x="49" y="48"/>
                  </a:cubicBezTo>
                  <a:cubicBezTo>
                    <a:pt x="47" y="35"/>
                    <a:pt x="45" y="23"/>
                    <a:pt x="42" y="10"/>
                  </a:cubicBezTo>
                  <a:cubicBezTo>
                    <a:pt x="42" y="7"/>
                    <a:pt x="40" y="4"/>
                    <a:pt x="43" y="1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50" y="4"/>
                    <a:pt x="51" y="7"/>
                    <a:pt x="50" y="11"/>
                  </a:cubicBezTo>
                  <a:cubicBezTo>
                    <a:pt x="48" y="10"/>
                    <a:pt x="48" y="7"/>
                    <a:pt x="45" y="8"/>
                  </a:cubicBezTo>
                  <a:cubicBezTo>
                    <a:pt x="47" y="22"/>
                    <a:pt x="50" y="37"/>
                    <a:pt x="53" y="51"/>
                  </a:cubicBezTo>
                  <a:cubicBezTo>
                    <a:pt x="54" y="56"/>
                    <a:pt x="53" y="58"/>
                    <a:pt x="48" y="57"/>
                  </a:cubicBezTo>
                  <a:cubicBezTo>
                    <a:pt x="43" y="56"/>
                    <a:pt x="42" y="58"/>
                    <a:pt x="42" y="63"/>
                  </a:cubicBezTo>
                  <a:cubicBezTo>
                    <a:pt x="43" y="74"/>
                    <a:pt x="42" y="86"/>
                    <a:pt x="42" y="98"/>
                  </a:cubicBezTo>
                  <a:cubicBezTo>
                    <a:pt x="43" y="103"/>
                    <a:pt x="41" y="108"/>
                    <a:pt x="35" y="108"/>
                  </a:cubicBezTo>
                  <a:cubicBezTo>
                    <a:pt x="30" y="108"/>
                    <a:pt x="28" y="103"/>
                    <a:pt x="28" y="98"/>
                  </a:cubicBezTo>
                  <a:cubicBezTo>
                    <a:pt x="28" y="86"/>
                    <a:pt x="28" y="75"/>
                    <a:pt x="28" y="64"/>
                  </a:cubicBezTo>
                  <a:cubicBezTo>
                    <a:pt x="28" y="61"/>
                    <a:pt x="30" y="57"/>
                    <a:pt x="26" y="58"/>
                  </a:cubicBezTo>
                  <a:cubicBezTo>
                    <a:pt x="23" y="58"/>
                    <a:pt x="24" y="61"/>
                    <a:pt x="24" y="63"/>
                  </a:cubicBezTo>
                  <a:cubicBezTo>
                    <a:pt x="24" y="74"/>
                    <a:pt x="24" y="85"/>
                    <a:pt x="24" y="97"/>
                  </a:cubicBezTo>
                  <a:cubicBezTo>
                    <a:pt x="24" y="102"/>
                    <a:pt x="25" y="108"/>
                    <a:pt x="18" y="108"/>
                  </a:cubicBezTo>
                  <a:cubicBezTo>
                    <a:pt x="11" y="108"/>
                    <a:pt x="11" y="101"/>
                    <a:pt x="11" y="96"/>
                  </a:cubicBezTo>
                  <a:cubicBezTo>
                    <a:pt x="11" y="85"/>
                    <a:pt x="11" y="74"/>
                    <a:pt x="11" y="64"/>
                  </a:cubicBezTo>
                  <a:cubicBezTo>
                    <a:pt x="11" y="59"/>
                    <a:pt x="10" y="56"/>
                    <a:pt x="4" y="57"/>
                  </a:cubicBezTo>
                  <a:cubicBezTo>
                    <a:pt x="0" y="58"/>
                    <a:pt x="0" y="56"/>
                    <a:pt x="0" y="52"/>
                  </a:cubicBezTo>
                  <a:cubicBezTo>
                    <a:pt x="2" y="35"/>
                    <a:pt x="7" y="19"/>
                    <a:pt x="10" y="3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77C04134-8B9F-AD8F-6FF4-D8FE25A56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913" y="2851150"/>
              <a:ext cx="355600" cy="298450"/>
            </a:xfrm>
            <a:custGeom>
              <a:avLst/>
              <a:gdLst>
                <a:gd name="T0" fmla="*/ 63 w 86"/>
                <a:gd name="T1" fmla="*/ 35 h 72"/>
                <a:gd name="T2" fmla="*/ 64 w 86"/>
                <a:gd name="T3" fmla="*/ 31 h 72"/>
                <a:gd name="T4" fmla="*/ 67 w 86"/>
                <a:gd name="T5" fmla="*/ 34 h 72"/>
                <a:gd name="T6" fmla="*/ 72 w 86"/>
                <a:gd name="T7" fmla="*/ 57 h 72"/>
                <a:gd name="T8" fmla="*/ 74 w 86"/>
                <a:gd name="T9" fmla="*/ 64 h 72"/>
                <a:gd name="T10" fmla="*/ 79 w 86"/>
                <a:gd name="T11" fmla="*/ 68 h 72"/>
                <a:gd name="T12" fmla="*/ 83 w 86"/>
                <a:gd name="T13" fmla="*/ 61 h 72"/>
                <a:gd name="T14" fmla="*/ 73 w 86"/>
                <a:gd name="T15" fmla="*/ 18 h 72"/>
                <a:gd name="T16" fmla="*/ 71 w 86"/>
                <a:gd name="T17" fmla="*/ 11 h 72"/>
                <a:gd name="T18" fmla="*/ 62 w 86"/>
                <a:gd name="T19" fmla="*/ 3 h 72"/>
                <a:gd name="T20" fmla="*/ 25 w 86"/>
                <a:gd name="T21" fmla="*/ 3 h 72"/>
                <a:gd name="T22" fmla="*/ 16 w 86"/>
                <a:gd name="T23" fmla="*/ 10 h 72"/>
                <a:gd name="T24" fmla="*/ 4 w 86"/>
                <a:gd name="T25" fmla="*/ 59 h 72"/>
                <a:gd name="T26" fmla="*/ 8 w 86"/>
                <a:gd name="T27" fmla="*/ 67 h 72"/>
                <a:gd name="T28" fmla="*/ 14 w 86"/>
                <a:gd name="T29" fmla="*/ 60 h 72"/>
                <a:gd name="T30" fmla="*/ 18 w 86"/>
                <a:gd name="T31" fmla="*/ 47 h 72"/>
                <a:gd name="T32" fmla="*/ 16 w 86"/>
                <a:gd name="T33" fmla="*/ 62 h 72"/>
                <a:gd name="T34" fmla="*/ 7 w 86"/>
                <a:gd name="T35" fmla="*/ 71 h 72"/>
                <a:gd name="T36" fmla="*/ 2 w 86"/>
                <a:gd name="T37" fmla="*/ 59 h 72"/>
                <a:gd name="T38" fmla="*/ 9 w 86"/>
                <a:gd name="T39" fmla="*/ 24 h 72"/>
                <a:gd name="T40" fmla="*/ 13 w 86"/>
                <a:gd name="T41" fmla="*/ 9 h 72"/>
                <a:gd name="T42" fmla="*/ 23 w 86"/>
                <a:gd name="T43" fmla="*/ 0 h 72"/>
                <a:gd name="T44" fmla="*/ 64 w 86"/>
                <a:gd name="T45" fmla="*/ 0 h 72"/>
                <a:gd name="T46" fmla="*/ 73 w 86"/>
                <a:gd name="T47" fmla="*/ 7 h 72"/>
                <a:gd name="T48" fmla="*/ 85 w 86"/>
                <a:gd name="T49" fmla="*/ 61 h 72"/>
                <a:gd name="T50" fmla="*/ 81 w 86"/>
                <a:gd name="T51" fmla="*/ 71 h 72"/>
                <a:gd name="T52" fmla="*/ 71 w 86"/>
                <a:gd name="T53" fmla="*/ 64 h 72"/>
                <a:gd name="T54" fmla="*/ 63 w 86"/>
                <a:gd name="T55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72">
                  <a:moveTo>
                    <a:pt x="63" y="35"/>
                  </a:moveTo>
                  <a:cubicBezTo>
                    <a:pt x="63" y="34"/>
                    <a:pt x="61" y="31"/>
                    <a:pt x="64" y="31"/>
                  </a:cubicBezTo>
                  <a:cubicBezTo>
                    <a:pt x="67" y="30"/>
                    <a:pt x="66" y="33"/>
                    <a:pt x="67" y="34"/>
                  </a:cubicBezTo>
                  <a:cubicBezTo>
                    <a:pt x="69" y="42"/>
                    <a:pt x="70" y="49"/>
                    <a:pt x="72" y="57"/>
                  </a:cubicBezTo>
                  <a:cubicBezTo>
                    <a:pt x="73" y="59"/>
                    <a:pt x="73" y="62"/>
                    <a:pt x="74" y="64"/>
                  </a:cubicBezTo>
                  <a:cubicBezTo>
                    <a:pt x="75" y="66"/>
                    <a:pt x="77" y="69"/>
                    <a:pt x="79" y="68"/>
                  </a:cubicBezTo>
                  <a:cubicBezTo>
                    <a:pt x="82" y="67"/>
                    <a:pt x="84" y="65"/>
                    <a:pt x="83" y="61"/>
                  </a:cubicBezTo>
                  <a:cubicBezTo>
                    <a:pt x="79" y="47"/>
                    <a:pt x="76" y="33"/>
                    <a:pt x="73" y="18"/>
                  </a:cubicBezTo>
                  <a:cubicBezTo>
                    <a:pt x="72" y="16"/>
                    <a:pt x="71" y="13"/>
                    <a:pt x="71" y="11"/>
                  </a:cubicBezTo>
                  <a:cubicBezTo>
                    <a:pt x="71" y="5"/>
                    <a:pt x="68" y="3"/>
                    <a:pt x="62" y="3"/>
                  </a:cubicBezTo>
                  <a:cubicBezTo>
                    <a:pt x="50" y="4"/>
                    <a:pt x="38" y="4"/>
                    <a:pt x="25" y="3"/>
                  </a:cubicBezTo>
                  <a:cubicBezTo>
                    <a:pt x="20" y="3"/>
                    <a:pt x="17" y="5"/>
                    <a:pt x="16" y="10"/>
                  </a:cubicBezTo>
                  <a:cubicBezTo>
                    <a:pt x="12" y="26"/>
                    <a:pt x="8" y="42"/>
                    <a:pt x="4" y="59"/>
                  </a:cubicBezTo>
                  <a:cubicBezTo>
                    <a:pt x="4" y="62"/>
                    <a:pt x="3" y="66"/>
                    <a:pt x="8" y="67"/>
                  </a:cubicBezTo>
                  <a:cubicBezTo>
                    <a:pt x="12" y="67"/>
                    <a:pt x="13" y="64"/>
                    <a:pt x="14" y="60"/>
                  </a:cubicBezTo>
                  <a:cubicBezTo>
                    <a:pt x="15" y="56"/>
                    <a:pt x="15" y="51"/>
                    <a:pt x="18" y="47"/>
                  </a:cubicBezTo>
                  <a:cubicBezTo>
                    <a:pt x="20" y="52"/>
                    <a:pt x="17" y="57"/>
                    <a:pt x="16" y="62"/>
                  </a:cubicBezTo>
                  <a:cubicBezTo>
                    <a:pt x="15" y="67"/>
                    <a:pt x="13" y="72"/>
                    <a:pt x="7" y="71"/>
                  </a:cubicBezTo>
                  <a:cubicBezTo>
                    <a:pt x="0" y="69"/>
                    <a:pt x="1" y="64"/>
                    <a:pt x="2" y="59"/>
                  </a:cubicBezTo>
                  <a:cubicBezTo>
                    <a:pt x="4" y="48"/>
                    <a:pt x="7" y="36"/>
                    <a:pt x="9" y="24"/>
                  </a:cubicBezTo>
                  <a:cubicBezTo>
                    <a:pt x="11" y="19"/>
                    <a:pt x="12" y="14"/>
                    <a:pt x="13" y="9"/>
                  </a:cubicBezTo>
                  <a:cubicBezTo>
                    <a:pt x="14" y="3"/>
                    <a:pt x="17" y="0"/>
                    <a:pt x="23" y="0"/>
                  </a:cubicBezTo>
                  <a:cubicBezTo>
                    <a:pt x="37" y="0"/>
                    <a:pt x="50" y="0"/>
                    <a:pt x="64" y="0"/>
                  </a:cubicBezTo>
                  <a:cubicBezTo>
                    <a:pt x="69" y="0"/>
                    <a:pt x="72" y="3"/>
                    <a:pt x="73" y="7"/>
                  </a:cubicBezTo>
                  <a:cubicBezTo>
                    <a:pt x="77" y="25"/>
                    <a:pt x="81" y="43"/>
                    <a:pt x="85" y="61"/>
                  </a:cubicBezTo>
                  <a:cubicBezTo>
                    <a:pt x="86" y="65"/>
                    <a:pt x="86" y="69"/>
                    <a:pt x="81" y="71"/>
                  </a:cubicBezTo>
                  <a:cubicBezTo>
                    <a:pt x="75" y="72"/>
                    <a:pt x="73" y="69"/>
                    <a:pt x="71" y="64"/>
                  </a:cubicBezTo>
                  <a:cubicBezTo>
                    <a:pt x="68" y="55"/>
                    <a:pt x="68" y="44"/>
                    <a:pt x="63" y="3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75199CC7-1FF1-E4AA-0D6A-5487BE82B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638" y="2487613"/>
              <a:ext cx="157163" cy="342900"/>
            </a:xfrm>
            <a:custGeom>
              <a:avLst/>
              <a:gdLst>
                <a:gd name="T0" fmla="*/ 18 w 38"/>
                <a:gd name="T1" fmla="*/ 79 h 83"/>
                <a:gd name="T2" fmla="*/ 13 w 38"/>
                <a:gd name="T3" fmla="*/ 82 h 83"/>
                <a:gd name="T4" fmla="*/ 11 w 38"/>
                <a:gd name="T5" fmla="*/ 77 h 83"/>
                <a:gd name="T6" fmla="*/ 11 w 38"/>
                <a:gd name="T7" fmla="*/ 45 h 83"/>
                <a:gd name="T8" fmla="*/ 11 w 38"/>
                <a:gd name="T9" fmla="*/ 38 h 83"/>
                <a:gd name="T10" fmla="*/ 7 w 38"/>
                <a:gd name="T11" fmla="*/ 44 h 83"/>
                <a:gd name="T12" fmla="*/ 3 w 38"/>
                <a:gd name="T13" fmla="*/ 46 h 83"/>
                <a:gd name="T14" fmla="*/ 1 w 38"/>
                <a:gd name="T15" fmla="*/ 42 h 83"/>
                <a:gd name="T16" fmla="*/ 6 w 38"/>
                <a:gd name="T17" fmla="*/ 19 h 83"/>
                <a:gd name="T18" fmla="*/ 15 w 38"/>
                <a:gd name="T19" fmla="*/ 15 h 83"/>
                <a:gd name="T20" fmla="*/ 15 w 38"/>
                <a:gd name="T21" fmla="*/ 2 h 83"/>
                <a:gd name="T22" fmla="*/ 23 w 38"/>
                <a:gd name="T23" fmla="*/ 2 h 83"/>
                <a:gd name="T24" fmla="*/ 23 w 38"/>
                <a:gd name="T25" fmla="*/ 16 h 83"/>
                <a:gd name="T26" fmla="*/ 33 w 38"/>
                <a:gd name="T27" fmla="*/ 25 h 83"/>
                <a:gd name="T28" fmla="*/ 37 w 38"/>
                <a:gd name="T29" fmla="*/ 40 h 83"/>
                <a:gd name="T30" fmla="*/ 35 w 38"/>
                <a:gd name="T31" fmla="*/ 46 h 83"/>
                <a:gd name="T32" fmla="*/ 31 w 38"/>
                <a:gd name="T33" fmla="*/ 41 h 83"/>
                <a:gd name="T34" fmla="*/ 27 w 38"/>
                <a:gd name="T35" fmla="*/ 37 h 83"/>
                <a:gd name="T36" fmla="*/ 27 w 38"/>
                <a:gd name="T37" fmla="*/ 70 h 83"/>
                <a:gd name="T38" fmla="*/ 27 w 38"/>
                <a:gd name="T39" fmla="*/ 76 h 83"/>
                <a:gd name="T40" fmla="*/ 24 w 38"/>
                <a:gd name="T41" fmla="*/ 82 h 83"/>
                <a:gd name="T42" fmla="*/ 20 w 38"/>
                <a:gd name="T43" fmla="*/ 76 h 83"/>
                <a:gd name="T44" fmla="*/ 25 w 38"/>
                <a:gd name="T45" fmla="*/ 74 h 83"/>
                <a:gd name="T46" fmla="*/ 25 w 38"/>
                <a:gd name="T47" fmla="*/ 36 h 83"/>
                <a:gd name="T48" fmla="*/ 27 w 38"/>
                <a:gd name="T49" fmla="*/ 30 h 83"/>
                <a:gd name="T50" fmla="*/ 31 w 38"/>
                <a:gd name="T51" fmla="*/ 25 h 83"/>
                <a:gd name="T52" fmla="*/ 26 w 38"/>
                <a:gd name="T53" fmla="*/ 19 h 83"/>
                <a:gd name="T54" fmla="*/ 7 w 38"/>
                <a:gd name="T55" fmla="*/ 33 h 83"/>
                <a:gd name="T56" fmla="*/ 6 w 38"/>
                <a:gd name="T57" fmla="*/ 33 h 83"/>
                <a:gd name="T58" fmla="*/ 7 w 38"/>
                <a:gd name="T59" fmla="*/ 33 h 83"/>
                <a:gd name="T60" fmla="*/ 12 w 38"/>
                <a:gd name="T61" fmla="*/ 35 h 83"/>
                <a:gd name="T62" fmla="*/ 13 w 38"/>
                <a:gd name="T63" fmla="*/ 72 h 83"/>
                <a:gd name="T64" fmla="*/ 18 w 38"/>
                <a:gd name="T65" fmla="*/ 79 h 83"/>
                <a:gd name="T66" fmla="*/ 20 w 38"/>
                <a:gd name="T67" fmla="*/ 12 h 83"/>
                <a:gd name="T68" fmla="*/ 23 w 38"/>
                <a:gd name="T69" fmla="*/ 8 h 83"/>
                <a:gd name="T70" fmla="*/ 18 w 38"/>
                <a:gd name="T71" fmla="*/ 4 h 83"/>
                <a:gd name="T72" fmla="*/ 15 w 38"/>
                <a:gd name="T73" fmla="*/ 8 h 83"/>
                <a:gd name="T74" fmla="*/ 20 w 38"/>
                <a:gd name="T7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83">
                  <a:moveTo>
                    <a:pt x="18" y="79"/>
                  </a:moveTo>
                  <a:cubicBezTo>
                    <a:pt x="18" y="82"/>
                    <a:pt x="16" y="83"/>
                    <a:pt x="13" y="82"/>
                  </a:cubicBezTo>
                  <a:cubicBezTo>
                    <a:pt x="10" y="82"/>
                    <a:pt x="11" y="79"/>
                    <a:pt x="11" y="77"/>
                  </a:cubicBezTo>
                  <a:cubicBezTo>
                    <a:pt x="11" y="66"/>
                    <a:pt x="11" y="55"/>
                    <a:pt x="11" y="45"/>
                  </a:cubicBezTo>
                  <a:cubicBezTo>
                    <a:pt x="11" y="42"/>
                    <a:pt x="11" y="40"/>
                    <a:pt x="11" y="38"/>
                  </a:cubicBezTo>
                  <a:cubicBezTo>
                    <a:pt x="7" y="39"/>
                    <a:pt x="8" y="41"/>
                    <a:pt x="7" y="44"/>
                  </a:cubicBezTo>
                  <a:cubicBezTo>
                    <a:pt x="6" y="45"/>
                    <a:pt x="5" y="47"/>
                    <a:pt x="3" y="46"/>
                  </a:cubicBezTo>
                  <a:cubicBezTo>
                    <a:pt x="1" y="46"/>
                    <a:pt x="0" y="44"/>
                    <a:pt x="1" y="42"/>
                  </a:cubicBezTo>
                  <a:cubicBezTo>
                    <a:pt x="2" y="34"/>
                    <a:pt x="4" y="27"/>
                    <a:pt x="6" y="19"/>
                  </a:cubicBezTo>
                  <a:cubicBezTo>
                    <a:pt x="7" y="15"/>
                    <a:pt x="11" y="16"/>
                    <a:pt x="15" y="15"/>
                  </a:cubicBezTo>
                  <a:cubicBezTo>
                    <a:pt x="13" y="11"/>
                    <a:pt x="9" y="6"/>
                    <a:pt x="15" y="2"/>
                  </a:cubicBezTo>
                  <a:cubicBezTo>
                    <a:pt x="18" y="0"/>
                    <a:pt x="21" y="0"/>
                    <a:pt x="23" y="2"/>
                  </a:cubicBezTo>
                  <a:cubicBezTo>
                    <a:pt x="28" y="6"/>
                    <a:pt x="25" y="11"/>
                    <a:pt x="23" y="16"/>
                  </a:cubicBezTo>
                  <a:cubicBezTo>
                    <a:pt x="31" y="15"/>
                    <a:pt x="33" y="19"/>
                    <a:pt x="33" y="25"/>
                  </a:cubicBezTo>
                  <a:cubicBezTo>
                    <a:pt x="34" y="30"/>
                    <a:pt x="36" y="35"/>
                    <a:pt x="37" y="40"/>
                  </a:cubicBezTo>
                  <a:cubicBezTo>
                    <a:pt x="37" y="43"/>
                    <a:pt x="38" y="46"/>
                    <a:pt x="35" y="46"/>
                  </a:cubicBezTo>
                  <a:cubicBezTo>
                    <a:pt x="31" y="47"/>
                    <a:pt x="32" y="43"/>
                    <a:pt x="31" y="41"/>
                  </a:cubicBezTo>
                  <a:cubicBezTo>
                    <a:pt x="30" y="40"/>
                    <a:pt x="30" y="38"/>
                    <a:pt x="27" y="37"/>
                  </a:cubicBezTo>
                  <a:cubicBezTo>
                    <a:pt x="27" y="49"/>
                    <a:pt x="27" y="59"/>
                    <a:pt x="27" y="70"/>
                  </a:cubicBezTo>
                  <a:cubicBezTo>
                    <a:pt x="27" y="72"/>
                    <a:pt x="27" y="74"/>
                    <a:pt x="27" y="76"/>
                  </a:cubicBezTo>
                  <a:cubicBezTo>
                    <a:pt x="27" y="79"/>
                    <a:pt x="28" y="82"/>
                    <a:pt x="24" y="82"/>
                  </a:cubicBezTo>
                  <a:cubicBezTo>
                    <a:pt x="20" y="82"/>
                    <a:pt x="20" y="79"/>
                    <a:pt x="20" y="76"/>
                  </a:cubicBezTo>
                  <a:cubicBezTo>
                    <a:pt x="24" y="79"/>
                    <a:pt x="25" y="79"/>
                    <a:pt x="25" y="74"/>
                  </a:cubicBezTo>
                  <a:cubicBezTo>
                    <a:pt x="25" y="61"/>
                    <a:pt x="25" y="49"/>
                    <a:pt x="25" y="36"/>
                  </a:cubicBezTo>
                  <a:cubicBezTo>
                    <a:pt x="25" y="34"/>
                    <a:pt x="24" y="31"/>
                    <a:pt x="27" y="30"/>
                  </a:cubicBezTo>
                  <a:cubicBezTo>
                    <a:pt x="30" y="29"/>
                    <a:pt x="32" y="29"/>
                    <a:pt x="31" y="25"/>
                  </a:cubicBezTo>
                  <a:cubicBezTo>
                    <a:pt x="30" y="23"/>
                    <a:pt x="29" y="20"/>
                    <a:pt x="26" y="19"/>
                  </a:cubicBezTo>
                  <a:cubicBezTo>
                    <a:pt x="14" y="14"/>
                    <a:pt x="7" y="20"/>
                    <a:pt x="7" y="33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3"/>
                    <a:pt x="7" y="33"/>
                    <a:pt x="7" y="33"/>
                  </a:cubicBezTo>
                  <a:cubicBezTo>
                    <a:pt x="9" y="32"/>
                    <a:pt x="11" y="29"/>
                    <a:pt x="12" y="35"/>
                  </a:cubicBezTo>
                  <a:cubicBezTo>
                    <a:pt x="14" y="47"/>
                    <a:pt x="12" y="60"/>
                    <a:pt x="13" y="72"/>
                  </a:cubicBezTo>
                  <a:cubicBezTo>
                    <a:pt x="13" y="76"/>
                    <a:pt x="12" y="79"/>
                    <a:pt x="18" y="79"/>
                  </a:cubicBezTo>
                  <a:close/>
                  <a:moveTo>
                    <a:pt x="20" y="12"/>
                  </a:moveTo>
                  <a:cubicBezTo>
                    <a:pt x="21" y="11"/>
                    <a:pt x="23" y="10"/>
                    <a:pt x="23" y="8"/>
                  </a:cubicBezTo>
                  <a:cubicBezTo>
                    <a:pt x="23" y="5"/>
                    <a:pt x="21" y="3"/>
                    <a:pt x="18" y="4"/>
                  </a:cubicBezTo>
                  <a:cubicBezTo>
                    <a:pt x="16" y="4"/>
                    <a:pt x="15" y="6"/>
                    <a:pt x="15" y="8"/>
                  </a:cubicBezTo>
                  <a:cubicBezTo>
                    <a:pt x="16" y="10"/>
                    <a:pt x="17" y="12"/>
                    <a:pt x="20" y="12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797B0474-4C25-1EB3-61D4-5F17297D7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3" y="2544763"/>
              <a:ext cx="103188" cy="269875"/>
            </a:xfrm>
            <a:custGeom>
              <a:avLst/>
              <a:gdLst>
                <a:gd name="T0" fmla="*/ 11 w 25"/>
                <a:gd name="T1" fmla="*/ 65 h 65"/>
                <a:gd name="T2" fmla="*/ 6 w 25"/>
                <a:gd name="T3" fmla="*/ 58 h 65"/>
                <a:gd name="T4" fmla="*/ 5 w 25"/>
                <a:gd name="T5" fmla="*/ 21 h 65"/>
                <a:gd name="T6" fmla="*/ 0 w 25"/>
                <a:gd name="T7" fmla="*/ 19 h 65"/>
                <a:gd name="T8" fmla="*/ 0 w 25"/>
                <a:gd name="T9" fmla="*/ 19 h 65"/>
                <a:gd name="T10" fmla="*/ 19 w 25"/>
                <a:gd name="T11" fmla="*/ 5 h 65"/>
                <a:gd name="T12" fmla="*/ 24 w 25"/>
                <a:gd name="T13" fmla="*/ 11 h 65"/>
                <a:gd name="T14" fmla="*/ 20 w 25"/>
                <a:gd name="T15" fmla="*/ 16 h 65"/>
                <a:gd name="T16" fmla="*/ 18 w 25"/>
                <a:gd name="T17" fmla="*/ 22 h 65"/>
                <a:gd name="T18" fmla="*/ 18 w 25"/>
                <a:gd name="T19" fmla="*/ 60 h 65"/>
                <a:gd name="T20" fmla="*/ 13 w 25"/>
                <a:gd name="T21" fmla="*/ 62 h 65"/>
                <a:gd name="T22" fmla="*/ 13 w 25"/>
                <a:gd name="T23" fmla="*/ 37 h 65"/>
                <a:gd name="T24" fmla="*/ 11 w 25"/>
                <a:gd name="T25" fmla="*/ 37 h 65"/>
                <a:gd name="T26" fmla="*/ 11 w 25"/>
                <a:gd name="T2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65">
                  <a:moveTo>
                    <a:pt x="11" y="65"/>
                  </a:moveTo>
                  <a:cubicBezTo>
                    <a:pt x="5" y="65"/>
                    <a:pt x="6" y="62"/>
                    <a:pt x="6" y="58"/>
                  </a:cubicBezTo>
                  <a:cubicBezTo>
                    <a:pt x="5" y="46"/>
                    <a:pt x="7" y="33"/>
                    <a:pt x="5" y="21"/>
                  </a:cubicBezTo>
                  <a:cubicBezTo>
                    <a:pt x="4" y="15"/>
                    <a:pt x="2" y="1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6"/>
                    <a:pt x="7" y="0"/>
                    <a:pt x="19" y="5"/>
                  </a:cubicBezTo>
                  <a:cubicBezTo>
                    <a:pt x="22" y="6"/>
                    <a:pt x="23" y="9"/>
                    <a:pt x="24" y="11"/>
                  </a:cubicBezTo>
                  <a:cubicBezTo>
                    <a:pt x="25" y="15"/>
                    <a:pt x="23" y="15"/>
                    <a:pt x="20" y="16"/>
                  </a:cubicBezTo>
                  <a:cubicBezTo>
                    <a:pt x="17" y="17"/>
                    <a:pt x="18" y="20"/>
                    <a:pt x="18" y="22"/>
                  </a:cubicBezTo>
                  <a:cubicBezTo>
                    <a:pt x="18" y="35"/>
                    <a:pt x="18" y="47"/>
                    <a:pt x="18" y="60"/>
                  </a:cubicBezTo>
                  <a:cubicBezTo>
                    <a:pt x="18" y="65"/>
                    <a:pt x="17" y="65"/>
                    <a:pt x="13" y="62"/>
                  </a:cubicBezTo>
                  <a:cubicBezTo>
                    <a:pt x="13" y="54"/>
                    <a:pt x="13" y="46"/>
                    <a:pt x="13" y="37"/>
                  </a:cubicBezTo>
                  <a:cubicBezTo>
                    <a:pt x="12" y="37"/>
                    <a:pt x="12" y="37"/>
                    <a:pt x="11" y="37"/>
                  </a:cubicBezTo>
                  <a:cubicBezTo>
                    <a:pt x="11" y="47"/>
                    <a:pt x="11" y="56"/>
                    <a:pt x="11" y="6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8B5E45C-3B87-6FF7-9483-9A2B64AB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075" y="3609975"/>
              <a:ext cx="430213" cy="295275"/>
            </a:xfrm>
            <a:custGeom>
              <a:avLst/>
              <a:gdLst>
                <a:gd name="T0" fmla="*/ 76 w 104"/>
                <a:gd name="T1" fmla="*/ 44 h 71"/>
                <a:gd name="T2" fmla="*/ 82 w 104"/>
                <a:gd name="T3" fmla="*/ 49 h 71"/>
                <a:gd name="T4" fmla="*/ 89 w 104"/>
                <a:gd name="T5" fmla="*/ 62 h 71"/>
                <a:gd name="T6" fmla="*/ 96 w 104"/>
                <a:gd name="T7" fmla="*/ 65 h 71"/>
                <a:gd name="T8" fmla="*/ 97 w 104"/>
                <a:gd name="T9" fmla="*/ 57 h 71"/>
                <a:gd name="T10" fmla="*/ 88 w 104"/>
                <a:gd name="T11" fmla="*/ 40 h 71"/>
                <a:gd name="T12" fmla="*/ 70 w 104"/>
                <a:gd name="T13" fmla="*/ 11 h 71"/>
                <a:gd name="T14" fmla="*/ 60 w 104"/>
                <a:gd name="T15" fmla="*/ 5 h 71"/>
                <a:gd name="T16" fmla="*/ 40 w 104"/>
                <a:gd name="T17" fmla="*/ 5 h 71"/>
                <a:gd name="T18" fmla="*/ 32 w 104"/>
                <a:gd name="T19" fmla="*/ 10 h 71"/>
                <a:gd name="T20" fmla="*/ 5 w 104"/>
                <a:gd name="T21" fmla="*/ 57 h 71"/>
                <a:gd name="T22" fmla="*/ 6 w 104"/>
                <a:gd name="T23" fmla="*/ 64 h 71"/>
                <a:gd name="T24" fmla="*/ 13 w 104"/>
                <a:gd name="T25" fmla="*/ 62 h 71"/>
                <a:gd name="T26" fmla="*/ 23 w 104"/>
                <a:gd name="T27" fmla="*/ 46 h 71"/>
                <a:gd name="T28" fmla="*/ 26 w 104"/>
                <a:gd name="T29" fmla="*/ 44 h 71"/>
                <a:gd name="T30" fmla="*/ 15 w 104"/>
                <a:gd name="T31" fmla="*/ 65 h 71"/>
                <a:gd name="T32" fmla="*/ 5 w 104"/>
                <a:gd name="T33" fmla="*/ 68 h 71"/>
                <a:gd name="T34" fmla="*/ 2 w 104"/>
                <a:gd name="T35" fmla="*/ 58 h 71"/>
                <a:gd name="T36" fmla="*/ 13 w 104"/>
                <a:gd name="T37" fmla="*/ 37 h 71"/>
                <a:gd name="T38" fmla="*/ 30 w 104"/>
                <a:gd name="T39" fmla="*/ 9 h 71"/>
                <a:gd name="T40" fmla="*/ 41 w 104"/>
                <a:gd name="T41" fmla="*/ 2 h 71"/>
                <a:gd name="T42" fmla="*/ 52 w 104"/>
                <a:gd name="T43" fmla="*/ 2 h 71"/>
                <a:gd name="T44" fmla="*/ 78 w 104"/>
                <a:gd name="T45" fmla="*/ 17 h 71"/>
                <a:gd name="T46" fmla="*/ 99 w 104"/>
                <a:gd name="T47" fmla="*/ 54 h 71"/>
                <a:gd name="T48" fmla="*/ 97 w 104"/>
                <a:gd name="T49" fmla="*/ 68 h 71"/>
                <a:gd name="T50" fmla="*/ 85 w 104"/>
                <a:gd name="T51" fmla="*/ 62 h 71"/>
                <a:gd name="T52" fmla="*/ 76 w 104"/>
                <a:gd name="T53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71">
                  <a:moveTo>
                    <a:pt x="76" y="44"/>
                  </a:moveTo>
                  <a:cubicBezTo>
                    <a:pt x="80" y="43"/>
                    <a:pt x="80" y="47"/>
                    <a:pt x="82" y="49"/>
                  </a:cubicBezTo>
                  <a:cubicBezTo>
                    <a:pt x="84" y="53"/>
                    <a:pt x="87" y="57"/>
                    <a:pt x="89" y="62"/>
                  </a:cubicBezTo>
                  <a:cubicBezTo>
                    <a:pt x="91" y="64"/>
                    <a:pt x="93" y="67"/>
                    <a:pt x="96" y="65"/>
                  </a:cubicBezTo>
                  <a:cubicBezTo>
                    <a:pt x="99" y="63"/>
                    <a:pt x="99" y="60"/>
                    <a:pt x="97" y="57"/>
                  </a:cubicBezTo>
                  <a:cubicBezTo>
                    <a:pt x="94" y="51"/>
                    <a:pt x="91" y="46"/>
                    <a:pt x="88" y="40"/>
                  </a:cubicBezTo>
                  <a:cubicBezTo>
                    <a:pt x="82" y="31"/>
                    <a:pt x="76" y="21"/>
                    <a:pt x="70" y="11"/>
                  </a:cubicBezTo>
                  <a:cubicBezTo>
                    <a:pt x="68" y="7"/>
                    <a:pt x="64" y="6"/>
                    <a:pt x="60" y="5"/>
                  </a:cubicBezTo>
                  <a:cubicBezTo>
                    <a:pt x="54" y="4"/>
                    <a:pt x="47" y="6"/>
                    <a:pt x="40" y="5"/>
                  </a:cubicBezTo>
                  <a:cubicBezTo>
                    <a:pt x="37" y="5"/>
                    <a:pt x="34" y="7"/>
                    <a:pt x="32" y="10"/>
                  </a:cubicBezTo>
                  <a:cubicBezTo>
                    <a:pt x="23" y="26"/>
                    <a:pt x="14" y="41"/>
                    <a:pt x="5" y="57"/>
                  </a:cubicBezTo>
                  <a:cubicBezTo>
                    <a:pt x="4" y="59"/>
                    <a:pt x="3" y="62"/>
                    <a:pt x="6" y="64"/>
                  </a:cubicBezTo>
                  <a:cubicBezTo>
                    <a:pt x="9" y="67"/>
                    <a:pt x="11" y="64"/>
                    <a:pt x="13" y="62"/>
                  </a:cubicBezTo>
                  <a:cubicBezTo>
                    <a:pt x="16" y="57"/>
                    <a:pt x="20" y="51"/>
                    <a:pt x="23" y="46"/>
                  </a:cubicBezTo>
                  <a:cubicBezTo>
                    <a:pt x="24" y="44"/>
                    <a:pt x="24" y="44"/>
                    <a:pt x="26" y="44"/>
                  </a:cubicBezTo>
                  <a:cubicBezTo>
                    <a:pt x="22" y="51"/>
                    <a:pt x="18" y="58"/>
                    <a:pt x="15" y="65"/>
                  </a:cubicBezTo>
                  <a:cubicBezTo>
                    <a:pt x="12" y="69"/>
                    <a:pt x="9" y="70"/>
                    <a:pt x="5" y="68"/>
                  </a:cubicBezTo>
                  <a:cubicBezTo>
                    <a:pt x="1" y="66"/>
                    <a:pt x="0" y="62"/>
                    <a:pt x="2" y="58"/>
                  </a:cubicBezTo>
                  <a:cubicBezTo>
                    <a:pt x="5" y="51"/>
                    <a:pt x="9" y="44"/>
                    <a:pt x="13" y="37"/>
                  </a:cubicBezTo>
                  <a:cubicBezTo>
                    <a:pt x="19" y="28"/>
                    <a:pt x="24" y="18"/>
                    <a:pt x="30" y="9"/>
                  </a:cubicBezTo>
                  <a:cubicBezTo>
                    <a:pt x="32" y="4"/>
                    <a:pt x="36" y="2"/>
                    <a:pt x="41" y="2"/>
                  </a:cubicBezTo>
                  <a:cubicBezTo>
                    <a:pt x="44" y="2"/>
                    <a:pt x="48" y="3"/>
                    <a:pt x="52" y="2"/>
                  </a:cubicBezTo>
                  <a:cubicBezTo>
                    <a:pt x="65" y="0"/>
                    <a:pt x="72" y="5"/>
                    <a:pt x="78" y="17"/>
                  </a:cubicBezTo>
                  <a:cubicBezTo>
                    <a:pt x="84" y="30"/>
                    <a:pt x="91" y="42"/>
                    <a:pt x="99" y="54"/>
                  </a:cubicBezTo>
                  <a:cubicBezTo>
                    <a:pt x="102" y="59"/>
                    <a:pt x="104" y="64"/>
                    <a:pt x="97" y="68"/>
                  </a:cubicBezTo>
                  <a:cubicBezTo>
                    <a:pt x="92" y="71"/>
                    <a:pt x="88" y="68"/>
                    <a:pt x="85" y="62"/>
                  </a:cubicBezTo>
                  <a:cubicBezTo>
                    <a:pt x="82" y="56"/>
                    <a:pt x="77" y="51"/>
                    <a:pt x="76" y="44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85EB58D2-08C0-363D-2A89-8F102AFC0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613" y="3249613"/>
              <a:ext cx="98425" cy="584200"/>
            </a:xfrm>
            <a:custGeom>
              <a:avLst/>
              <a:gdLst>
                <a:gd name="T0" fmla="*/ 0 w 24"/>
                <a:gd name="T1" fmla="*/ 0 h 141"/>
                <a:gd name="T2" fmla="*/ 4 w 24"/>
                <a:gd name="T3" fmla="*/ 10 h 141"/>
                <a:gd name="T4" fmla="*/ 4 w 24"/>
                <a:gd name="T5" fmla="*/ 125 h 141"/>
                <a:gd name="T6" fmla="*/ 4 w 24"/>
                <a:gd name="T7" fmla="*/ 132 h 141"/>
                <a:gd name="T8" fmla="*/ 10 w 24"/>
                <a:gd name="T9" fmla="*/ 137 h 141"/>
                <a:gd name="T10" fmla="*/ 17 w 24"/>
                <a:gd name="T11" fmla="*/ 133 h 141"/>
                <a:gd name="T12" fmla="*/ 18 w 24"/>
                <a:gd name="T13" fmla="*/ 125 h 141"/>
                <a:gd name="T14" fmla="*/ 18 w 24"/>
                <a:gd name="T15" fmla="*/ 60 h 141"/>
                <a:gd name="T16" fmla="*/ 20 w 24"/>
                <a:gd name="T17" fmla="*/ 52 h 141"/>
                <a:gd name="T18" fmla="*/ 24 w 24"/>
                <a:gd name="T19" fmla="*/ 52 h 141"/>
                <a:gd name="T20" fmla="*/ 21 w 24"/>
                <a:gd name="T21" fmla="*/ 59 h 141"/>
                <a:gd name="T22" fmla="*/ 21 w 24"/>
                <a:gd name="T23" fmla="*/ 124 h 141"/>
                <a:gd name="T24" fmla="*/ 21 w 24"/>
                <a:gd name="T25" fmla="*/ 127 h 141"/>
                <a:gd name="T26" fmla="*/ 11 w 24"/>
                <a:gd name="T27" fmla="*/ 141 h 141"/>
                <a:gd name="T28" fmla="*/ 0 w 24"/>
                <a:gd name="T29" fmla="*/ 127 h 141"/>
                <a:gd name="T30" fmla="*/ 0 w 24"/>
                <a:gd name="T3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1">
                  <a:moveTo>
                    <a:pt x="0" y="0"/>
                  </a:moveTo>
                  <a:cubicBezTo>
                    <a:pt x="5" y="2"/>
                    <a:pt x="4" y="6"/>
                    <a:pt x="4" y="10"/>
                  </a:cubicBezTo>
                  <a:cubicBezTo>
                    <a:pt x="4" y="48"/>
                    <a:pt x="4" y="86"/>
                    <a:pt x="4" y="125"/>
                  </a:cubicBezTo>
                  <a:cubicBezTo>
                    <a:pt x="4" y="127"/>
                    <a:pt x="4" y="129"/>
                    <a:pt x="4" y="132"/>
                  </a:cubicBezTo>
                  <a:cubicBezTo>
                    <a:pt x="5" y="135"/>
                    <a:pt x="7" y="137"/>
                    <a:pt x="10" y="137"/>
                  </a:cubicBezTo>
                  <a:cubicBezTo>
                    <a:pt x="13" y="137"/>
                    <a:pt x="15" y="136"/>
                    <a:pt x="17" y="133"/>
                  </a:cubicBezTo>
                  <a:cubicBezTo>
                    <a:pt x="18" y="130"/>
                    <a:pt x="18" y="127"/>
                    <a:pt x="18" y="125"/>
                  </a:cubicBezTo>
                  <a:cubicBezTo>
                    <a:pt x="18" y="103"/>
                    <a:pt x="18" y="82"/>
                    <a:pt x="18" y="60"/>
                  </a:cubicBezTo>
                  <a:cubicBezTo>
                    <a:pt x="18" y="57"/>
                    <a:pt x="18" y="54"/>
                    <a:pt x="20" y="52"/>
                  </a:cubicBezTo>
                  <a:cubicBezTo>
                    <a:pt x="21" y="50"/>
                    <a:pt x="23" y="49"/>
                    <a:pt x="24" y="52"/>
                  </a:cubicBezTo>
                  <a:cubicBezTo>
                    <a:pt x="20" y="53"/>
                    <a:pt x="21" y="57"/>
                    <a:pt x="21" y="59"/>
                  </a:cubicBezTo>
                  <a:cubicBezTo>
                    <a:pt x="21" y="81"/>
                    <a:pt x="21" y="102"/>
                    <a:pt x="21" y="124"/>
                  </a:cubicBezTo>
                  <a:cubicBezTo>
                    <a:pt x="21" y="125"/>
                    <a:pt x="21" y="126"/>
                    <a:pt x="21" y="127"/>
                  </a:cubicBezTo>
                  <a:cubicBezTo>
                    <a:pt x="21" y="136"/>
                    <a:pt x="17" y="141"/>
                    <a:pt x="11" y="141"/>
                  </a:cubicBezTo>
                  <a:cubicBezTo>
                    <a:pt x="4" y="141"/>
                    <a:pt x="0" y="136"/>
                    <a:pt x="0" y="127"/>
                  </a:cubicBezTo>
                  <a:cubicBezTo>
                    <a:pt x="0" y="85"/>
                    <a:pt x="0" y="42"/>
                    <a:pt x="0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397437D9-2B1B-20D4-6827-DFBEF9E8D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3714750"/>
              <a:ext cx="128588" cy="180975"/>
            </a:xfrm>
            <a:custGeom>
              <a:avLst/>
              <a:gdLst>
                <a:gd name="T0" fmla="*/ 16 w 31"/>
                <a:gd name="T1" fmla="*/ 36 h 44"/>
                <a:gd name="T2" fmla="*/ 11 w 31"/>
                <a:gd name="T3" fmla="*/ 43 h 44"/>
                <a:gd name="T4" fmla="*/ 9 w 31"/>
                <a:gd name="T5" fmla="*/ 26 h 44"/>
                <a:gd name="T6" fmla="*/ 2 w 31"/>
                <a:gd name="T7" fmla="*/ 11 h 44"/>
                <a:gd name="T8" fmla="*/ 2 w 31"/>
                <a:gd name="T9" fmla="*/ 4 h 44"/>
                <a:gd name="T10" fmla="*/ 7 w 31"/>
                <a:gd name="T11" fmla="*/ 0 h 44"/>
                <a:gd name="T12" fmla="*/ 23 w 31"/>
                <a:gd name="T13" fmla="*/ 0 h 44"/>
                <a:gd name="T14" fmla="*/ 29 w 31"/>
                <a:gd name="T15" fmla="*/ 5 h 44"/>
                <a:gd name="T16" fmla="*/ 27 w 31"/>
                <a:gd name="T17" fmla="*/ 13 h 44"/>
                <a:gd name="T18" fmla="*/ 23 w 31"/>
                <a:gd name="T19" fmla="*/ 22 h 44"/>
                <a:gd name="T20" fmla="*/ 23 w 31"/>
                <a:gd name="T21" fmla="*/ 44 h 44"/>
                <a:gd name="T22" fmla="*/ 16 w 31"/>
                <a:gd name="T23" fmla="*/ 36 h 44"/>
                <a:gd name="T24" fmla="*/ 16 w 31"/>
                <a:gd name="T25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4">
                  <a:moveTo>
                    <a:pt x="16" y="36"/>
                  </a:moveTo>
                  <a:cubicBezTo>
                    <a:pt x="12" y="37"/>
                    <a:pt x="13" y="40"/>
                    <a:pt x="11" y="43"/>
                  </a:cubicBezTo>
                  <a:cubicBezTo>
                    <a:pt x="7" y="37"/>
                    <a:pt x="9" y="31"/>
                    <a:pt x="9" y="26"/>
                  </a:cubicBezTo>
                  <a:cubicBezTo>
                    <a:pt x="8" y="20"/>
                    <a:pt x="9" y="14"/>
                    <a:pt x="2" y="11"/>
                  </a:cubicBezTo>
                  <a:cubicBezTo>
                    <a:pt x="0" y="10"/>
                    <a:pt x="1" y="7"/>
                    <a:pt x="2" y="4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2" y="0"/>
                    <a:pt x="18" y="0"/>
                    <a:pt x="23" y="0"/>
                  </a:cubicBezTo>
                  <a:cubicBezTo>
                    <a:pt x="27" y="0"/>
                    <a:pt x="28" y="2"/>
                    <a:pt x="29" y="5"/>
                  </a:cubicBezTo>
                  <a:cubicBezTo>
                    <a:pt x="30" y="8"/>
                    <a:pt x="31" y="11"/>
                    <a:pt x="27" y="13"/>
                  </a:cubicBezTo>
                  <a:cubicBezTo>
                    <a:pt x="23" y="15"/>
                    <a:pt x="23" y="18"/>
                    <a:pt x="23" y="22"/>
                  </a:cubicBezTo>
                  <a:cubicBezTo>
                    <a:pt x="23" y="29"/>
                    <a:pt x="23" y="37"/>
                    <a:pt x="23" y="44"/>
                  </a:cubicBezTo>
                  <a:cubicBezTo>
                    <a:pt x="17" y="43"/>
                    <a:pt x="22" y="35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FE113D4F-F982-A0EA-AACC-AAD5AFA14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" y="2200275"/>
              <a:ext cx="434975" cy="303212"/>
            </a:xfrm>
            <a:custGeom>
              <a:avLst/>
              <a:gdLst>
                <a:gd name="T0" fmla="*/ 80 w 105"/>
                <a:gd name="T1" fmla="*/ 49 h 73"/>
                <a:gd name="T2" fmla="*/ 90 w 105"/>
                <a:gd name="T3" fmla="*/ 62 h 73"/>
                <a:gd name="T4" fmla="*/ 98 w 105"/>
                <a:gd name="T5" fmla="*/ 66 h 73"/>
                <a:gd name="T6" fmla="*/ 98 w 105"/>
                <a:gd name="T7" fmla="*/ 57 h 73"/>
                <a:gd name="T8" fmla="*/ 77 w 105"/>
                <a:gd name="T9" fmla="*/ 21 h 73"/>
                <a:gd name="T10" fmla="*/ 54 w 105"/>
                <a:gd name="T11" fmla="*/ 6 h 73"/>
                <a:gd name="T12" fmla="*/ 26 w 105"/>
                <a:gd name="T13" fmla="*/ 23 h 73"/>
                <a:gd name="T14" fmla="*/ 8 w 105"/>
                <a:gd name="T15" fmla="*/ 56 h 73"/>
                <a:gd name="T16" fmla="*/ 5 w 105"/>
                <a:gd name="T17" fmla="*/ 65 h 73"/>
                <a:gd name="T18" fmla="*/ 15 w 105"/>
                <a:gd name="T19" fmla="*/ 66 h 73"/>
                <a:gd name="T20" fmla="*/ 5 w 105"/>
                <a:gd name="T21" fmla="*/ 70 h 73"/>
                <a:gd name="T22" fmla="*/ 2 w 105"/>
                <a:gd name="T23" fmla="*/ 59 h 73"/>
                <a:gd name="T24" fmla="*/ 32 w 105"/>
                <a:gd name="T25" fmla="*/ 8 h 73"/>
                <a:gd name="T26" fmla="*/ 39 w 105"/>
                <a:gd name="T27" fmla="*/ 4 h 73"/>
                <a:gd name="T28" fmla="*/ 41 w 105"/>
                <a:gd name="T29" fmla="*/ 4 h 73"/>
                <a:gd name="T30" fmla="*/ 84 w 105"/>
                <a:gd name="T31" fmla="*/ 27 h 73"/>
                <a:gd name="T32" fmla="*/ 102 w 105"/>
                <a:gd name="T33" fmla="*/ 58 h 73"/>
                <a:gd name="T34" fmla="*/ 100 w 105"/>
                <a:gd name="T35" fmla="*/ 70 h 73"/>
                <a:gd name="T36" fmla="*/ 89 w 105"/>
                <a:gd name="T37" fmla="*/ 65 h 73"/>
                <a:gd name="T38" fmla="*/ 80 w 105"/>
                <a:gd name="T39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73">
                  <a:moveTo>
                    <a:pt x="80" y="49"/>
                  </a:moveTo>
                  <a:cubicBezTo>
                    <a:pt x="86" y="51"/>
                    <a:pt x="87" y="58"/>
                    <a:pt x="90" y="62"/>
                  </a:cubicBezTo>
                  <a:cubicBezTo>
                    <a:pt x="93" y="65"/>
                    <a:pt x="94" y="69"/>
                    <a:pt x="98" y="66"/>
                  </a:cubicBezTo>
                  <a:cubicBezTo>
                    <a:pt x="101" y="64"/>
                    <a:pt x="101" y="61"/>
                    <a:pt x="98" y="57"/>
                  </a:cubicBezTo>
                  <a:cubicBezTo>
                    <a:pt x="91" y="45"/>
                    <a:pt x="84" y="33"/>
                    <a:pt x="77" y="21"/>
                  </a:cubicBezTo>
                  <a:cubicBezTo>
                    <a:pt x="72" y="11"/>
                    <a:pt x="66" y="7"/>
                    <a:pt x="54" y="6"/>
                  </a:cubicBezTo>
                  <a:cubicBezTo>
                    <a:pt x="39" y="6"/>
                    <a:pt x="32" y="12"/>
                    <a:pt x="26" y="23"/>
                  </a:cubicBezTo>
                  <a:cubicBezTo>
                    <a:pt x="20" y="34"/>
                    <a:pt x="14" y="45"/>
                    <a:pt x="8" y="56"/>
                  </a:cubicBezTo>
                  <a:cubicBezTo>
                    <a:pt x="6" y="59"/>
                    <a:pt x="3" y="61"/>
                    <a:pt x="5" y="65"/>
                  </a:cubicBezTo>
                  <a:cubicBezTo>
                    <a:pt x="8" y="70"/>
                    <a:pt x="12" y="65"/>
                    <a:pt x="15" y="66"/>
                  </a:cubicBezTo>
                  <a:cubicBezTo>
                    <a:pt x="13" y="72"/>
                    <a:pt x="9" y="72"/>
                    <a:pt x="5" y="70"/>
                  </a:cubicBezTo>
                  <a:cubicBezTo>
                    <a:pt x="1" y="68"/>
                    <a:pt x="0" y="64"/>
                    <a:pt x="2" y="59"/>
                  </a:cubicBezTo>
                  <a:cubicBezTo>
                    <a:pt x="12" y="42"/>
                    <a:pt x="22" y="25"/>
                    <a:pt x="32" y="8"/>
                  </a:cubicBezTo>
                  <a:cubicBezTo>
                    <a:pt x="34" y="5"/>
                    <a:pt x="36" y="4"/>
                    <a:pt x="39" y="4"/>
                  </a:cubicBezTo>
                  <a:cubicBezTo>
                    <a:pt x="40" y="4"/>
                    <a:pt x="40" y="4"/>
                    <a:pt x="41" y="4"/>
                  </a:cubicBezTo>
                  <a:cubicBezTo>
                    <a:pt x="62" y="0"/>
                    <a:pt x="77" y="6"/>
                    <a:pt x="84" y="27"/>
                  </a:cubicBezTo>
                  <a:cubicBezTo>
                    <a:pt x="88" y="38"/>
                    <a:pt x="96" y="48"/>
                    <a:pt x="102" y="58"/>
                  </a:cubicBezTo>
                  <a:cubicBezTo>
                    <a:pt x="104" y="62"/>
                    <a:pt x="105" y="67"/>
                    <a:pt x="100" y="70"/>
                  </a:cubicBezTo>
                  <a:cubicBezTo>
                    <a:pt x="95" y="73"/>
                    <a:pt x="91" y="70"/>
                    <a:pt x="89" y="65"/>
                  </a:cubicBezTo>
                  <a:cubicBezTo>
                    <a:pt x="86" y="60"/>
                    <a:pt x="82" y="55"/>
                    <a:pt x="80" y="49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F800D374-F8DE-EAF7-B536-E5AC958DE7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250" y="3303588"/>
              <a:ext cx="280988" cy="282575"/>
            </a:xfrm>
            <a:custGeom>
              <a:avLst/>
              <a:gdLst>
                <a:gd name="T0" fmla="*/ 0 w 68"/>
                <a:gd name="T1" fmla="*/ 33 h 68"/>
                <a:gd name="T2" fmla="*/ 33 w 68"/>
                <a:gd name="T3" fmla="*/ 0 h 68"/>
                <a:gd name="T4" fmla="*/ 67 w 68"/>
                <a:gd name="T5" fmla="*/ 34 h 68"/>
                <a:gd name="T6" fmla="*/ 30 w 68"/>
                <a:gd name="T7" fmla="*/ 68 h 68"/>
                <a:gd name="T8" fmla="*/ 0 w 68"/>
                <a:gd name="T9" fmla="*/ 33 h 68"/>
                <a:gd name="T10" fmla="*/ 3 w 68"/>
                <a:gd name="T11" fmla="*/ 33 h 68"/>
                <a:gd name="T12" fmla="*/ 33 w 68"/>
                <a:gd name="T13" fmla="*/ 64 h 68"/>
                <a:gd name="T14" fmla="*/ 63 w 68"/>
                <a:gd name="T15" fmla="*/ 34 h 68"/>
                <a:gd name="T16" fmla="*/ 34 w 68"/>
                <a:gd name="T17" fmla="*/ 3 h 68"/>
                <a:gd name="T18" fmla="*/ 3 w 68"/>
                <a:gd name="T19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8" y="16"/>
                    <a:pt x="67" y="34"/>
                  </a:cubicBezTo>
                  <a:cubicBezTo>
                    <a:pt x="66" y="53"/>
                    <a:pt x="53" y="68"/>
                    <a:pt x="30" y="68"/>
                  </a:cubicBezTo>
                  <a:cubicBezTo>
                    <a:pt x="15" y="68"/>
                    <a:pt x="0" y="51"/>
                    <a:pt x="0" y="33"/>
                  </a:cubicBezTo>
                  <a:close/>
                  <a:moveTo>
                    <a:pt x="3" y="33"/>
                  </a:moveTo>
                  <a:cubicBezTo>
                    <a:pt x="3" y="50"/>
                    <a:pt x="17" y="64"/>
                    <a:pt x="33" y="64"/>
                  </a:cubicBezTo>
                  <a:cubicBezTo>
                    <a:pt x="51" y="64"/>
                    <a:pt x="63" y="53"/>
                    <a:pt x="63" y="34"/>
                  </a:cubicBezTo>
                  <a:cubicBezTo>
                    <a:pt x="64" y="15"/>
                    <a:pt x="52" y="4"/>
                    <a:pt x="34" y="3"/>
                  </a:cubicBezTo>
                  <a:cubicBezTo>
                    <a:pt x="18" y="2"/>
                    <a:pt x="2" y="17"/>
                    <a:pt x="3" y="33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7AF1705B-596B-F9A5-0A27-D30D1FF6C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2747963"/>
              <a:ext cx="376238" cy="315912"/>
            </a:xfrm>
            <a:custGeom>
              <a:avLst/>
              <a:gdLst>
                <a:gd name="T0" fmla="*/ 70 w 91"/>
                <a:gd name="T1" fmla="*/ 46 h 76"/>
                <a:gd name="T2" fmla="*/ 76 w 91"/>
                <a:gd name="T3" fmla="*/ 61 h 76"/>
                <a:gd name="T4" fmla="*/ 83 w 91"/>
                <a:gd name="T5" fmla="*/ 71 h 76"/>
                <a:gd name="T6" fmla="*/ 86 w 91"/>
                <a:gd name="T7" fmla="*/ 59 h 76"/>
                <a:gd name="T8" fmla="*/ 75 w 91"/>
                <a:gd name="T9" fmla="*/ 11 h 76"/>
                <a:gd name="T10" fmla="*/ 65 w 91"/>
                <a:gd name="T11" fmla="*/ 2 h 76"/>
                <a:gd name="T12" fmla="*/ 25 w 91"/>
                <a:gd name="T13" fmla="*/ 2 h 76"/>
                <a:gd name="T14" fmla="*/ 16 w 91"/>
                <a:gd name="T15" fmla="*/ 10 h 76"/>
                <a:gd name="T16" fmla="*/ 4 w 91"/>
                <a:gd name="T17" fmla="*/ 64 h 76"/>
                <a:gd name="T18" fmla="*/ 15 w 91"/>
                <a:gd name="T19" fmla="*/ 71 h 76"/>
                <a:gd name="T20" fmla="*/ 5 w 91"/>
                <a:gd name="T21" fmla="*/ 74 h 76"/>
                <a:gd name="T22" fmla="*/ 1 w 91"/>
                <a:gd name="T23" fmla="*/ 65 h 76"/>
                <a:gd name="T24" fmla="*/ 14 w 91"/>
                <a:gd name="T25" fmla="*/ 7 h 76"/>
                <a:gd name="T26" fmla="*/ 23 w 91"/>
                <a:gd name="T27" fmla="*/ 0 h 76"/>
                <a:gd name="T28" fmla="*/ 68 w 91"/>
                <a:gd name="T29" fmla="*/ 0 h 76"/>
                <a:gd name="T30" fmla="*/ 77 w 91"/>
                <a:gd name="T31" fmla="*/ 6 h 76"/>
                <a:gd name="T32" fmla="*/ 90 w 91"/>
                <a:gd name="T33" fmla="*/ 65 h 76"/>
                <a:gd name="T34" fmla="*/ 84 w 91"/>
                <a:gd name="T35" fmla="*/ 75 h 76"/>
                <a:gd name="T36" fmla="*/ 75 w 91"/>
                <a:gd name="T37" fmla="*/ 68 h 76"/>
                <a:gd name="T38" fmla="*/ 70 w 91"/>
                <a:gd name="T39" fmla="*/ 4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76">
                  <a:moveTo>
                    <a:pt x="70" y="46"/>
                  </a:moveTo>
                  <a:cubicBezTo>
                    <a:pt x="76" y="49"/>
                    <a:pt x="74" y="56"/>
                    <a:pt x="76" y="61"/>
                  </a:cubicBezTo>
                  <a:cubicBezTo>
                    <a:pt x="78" y="65"/>
                    <a:pt x="76" y="73"/>
                    <a:pt x="83" y="71"/>
                  </a:cubicBezTo>
                  <a:cubicBezTo>
                    <a:pt x="90" y="70"/>
                    <a:pt x="87" y="63"/>
                    <a:pt x="86" y="59"/>
                  </a:cubicBezTo>
                  <a:cubicBezTo>
                    <a:pt x="83" y="43"/>
                    <a:pt x="79" y="27"/>
                    <a:pt x="75" y="11"/>
                  </a:cubicBezTo>
                  <a:cubicBezTo>
                    <a:pt x="74" y="5"/>
                    <a:pt x="70" y="2"/>
                    <a:pt x="65" y="2"/>
                  </a:cubicBezTo>
                  <a:cubicBezTo>
                    <a:pt x="51" y="2"/>
                    <a:pt x="38" y="2"/>
                    <a:pt x="25" y="2"/>
                  </a:cubicBezTo>
                  <a:cubicBezTo>
                    <a:pt x="20" y="2"/>
                    <a:pt x="17" y="6"/>
                    <a:pt x="16" y="10"/>
                  </a:cubicBezTo>
                  <a:cubicBezTo>
                    <a:pt x="12" y="28"/>
                    <a:pt x="8" y="46"/>
                    <a:pt x="4" y="64"/>
                  </a:cubicBezTo>
                  <a:cubicBezTo>
                    <a:pt x="2" y="71"/>
                    <a:pt x="5" y="72"/>
                    <a:pt x="15" y="71"/>
                  </a:cubicBezTo>
                  <a:cubicBezTo>
                    <a:pt x="13" y="75"/>
                    <a:pt x="9" y="76"/>
                    <a:pt x="5" y="74"/>
                  </a:cubicBezTo>
                  <a:cubicBezTo>
                    <a:pt x="2" y="73"/>
                    <a:pt x="0" y="69"/>
                    <a:pt x="1" y="65"/>
                  </a:cubicBezTo>
                  <a:cubicBezTo>
                    <a:pt x="5" y="46"/>
                    <a:pt x="10" y="26"/>
                    <a:pt x="14" y="7"/>
                  </a:cubicBezTo>
                  <a:cubicBezTo>
                    <a:pt x="15" y="2"/>
                    <a:pt x="18" y="0"/>
                    <a:pt x="23" y="0"/>
                  </a:cubicBezTo>
                  <a:cubicBezTo>
                    <a:pt x="38" y="0"/>
                    <a:pt x="53" y="0"/>
                    <a:pt x="68" y="0"/>
                  </a:cubicBezTo>
                  <a:cubicBezTo>
                    <a:pt x="73" y="0"/>
                    <a:pt x="76" y="2"/>
                    <a:pt x="77" y="6"/>
                  </a:cubicBezTo>
                  <a:cubicBezTo>
                    <a:pt x="81" y="26"/>
                    <a:pt x="86" y="46"/>
                    <a:pt x="90" y="65"/>
                  </a:cubicBezTo>
                  <a:cubicBezTo>
                    <a:pt x="91" y="70"/>
                    <a:pt x="89" y="74"/>
                    <a:pt x="84" y="75"/>
                  </a:cubicBezTo>
                  <a:cubicBezTo>
                    <a:pt x="79" y="76"/>
                    <a:pt x="76" y="73"/>
                    <a:pt x="75" y="68"/>
                  </a:cubicBezTo>
                  <a:cubicBezTo>
                    <a:pt x="73" y="61"/>
                    <a:pt x="72" y="53"/>
                    <a:pt x="70" y="46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8D4CB1F5-B6C9-804A-3B98-FDAFD6F8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3087688"/>
              <a:ext cx="92075" cy="439737"/>
            </a:xfrm>
            <a:custGeom>
              <a:avLst/>
              <a:gdLst>
                <a:gd name="T0" fmla="*/ 1 w 22"/>
                <a:gd name="T1" fmla="*/ 101 h 106"/>
                <a:gd name="T2" fmla="*/ 1 w 22"/>
                <a:gd name="T3" fmla="*/ 45 h 106"/>
                <a:gd name="T4" fmla="*/ 4 w 22"/>
                <a:gd name="T5" fmla="*/ 38 h 106"/>
                <a:gd name="T6" fmla="*/ 9 w 22"/>
                <a:gd name="T7" fmla="*/ 45 h 106"/>
                <a:gd name="T8" fmla="*/ 9 w 22"/>
                <a:gd name="T9" fmla="*/ 89 h 106"/>
                <a:gd name="T10" fmla="*/ 14 w 22"/>
                <a:gd name="T11" fmla="*/ 101 h 106"/>
                <a:gd name="T12" fmla="*/ 18 w 22"/>
                <a:gd name="T13" fmla="*/ 90 h 106"/>
                <a:gd name="T14" fmla="*/ 18 w 22"/>
                <a:gd name="T15" fmla="*/ 6 h 106"/>
                <a:gd name="T16" fmla="*/ 22 w 22"/>
                <a:gd name="T17" fmla="*/ 0 h 106"/>
                <a:gd name="T18" fmla="*/ 21 w 22"/>
                <a:gd name="T19" fmla="*/ 95 h 106"/>
                <a:gd name="T20" fmla="*/ 17 w 22"/>
                <a:gd name="T21" fmla="*/ 105 h 106"/>
                <a:gd name="T22" fmla="*/ 8 w 22"/>
                <a:gd name="T23" fmla="*/ 103 h 106"/>
                <a:gd name="T24" fmla="*/ 6 w 22"/>
                <a:gd name="T25" fmla="*/ 97 h 106"/>
                <a:gd name="T26" fmla="*/ 6 w 22"/>
                <a:gd name="T27" fmla="*/ 49 h 106"/>
                <a:gd name="T28" fmla="*/ 6 w 22"/>
                <a:gd name="T29" fmla="*/ 40 h 106"/>
                <a:gd name="T30" fmla="*/ 3 w 22"/>
                <a:gd name="T31" fmla="*/ 46 h 106"/>
                <a:gd name="T32" fmla="*/ 3 w 22"/>
                <a:gd name="T33" fmla="*/ 93 h 106"/>
                <a:gd name="T34" fmla="*/ 1 w 22"/>
                <a:gd name="T35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06">
                  <a:moveTo>
                    <a:pt x="1" y="101"/>
                  </a:moveTo>
                  <a:cubicBezTo>
                    <a:pt x="1" y="83"/>
                    <a:pt x="1" y="64"/>
                    <a:pt x="1" y="45"/>
                  </a:cubicBezTo>
                  <a:cubicBezTo>
                    <a:pt x="1" y="43"/>
                    <a:pt x="0" y="39"/>
                    <a:pt x="4" y="38"/>
                  </a:cubicBezTo>
                  <a:cubicBezTo>
                    <a:pt x="8" y="38"/>
                    <a:pt x="9" y="42"/>
                    <a:pt x="9" y="45"/>
                  </a:cubicBezTo>
                  <a:cubicBezTo>
                    <a:pt x="9" y="60"/>
                    <a:pt x="9" y="75"/>
                    <a:pt x="9" y="89"/>
                  </a:cubicBezTo>
                  <a:cubicBezTo>
                    <a:pt x="9" y="94"/>
                    <a:pt x="7" y="101"/>
                    <a:pt x="14" y="101"/>
                  </a:cubicBezTo>
                  <a:cubicBezTo>
                    <a:pt x="21" y="101"/>
                    <a:pt x="18" y="94"/>
                    <a:pt x="18" y="90"/>
                  </a:cubicBezTo>
                  <a:cubicBezTo>
                    <a:pt x="18" y="62"/>
                    <a:pt x="18" y="34"/>
                    <a:pt x="18" y="6"/>
                  </a:cubicBezTo>
                  <a:cubicBezTo>
                    <a:pt x="18" y="4"/>
                    <a:pt x="16" y="0"/>
                    <a:pt x="22" y="0"/>
                  </a:cubicBezTo>
                  <a:cubicBezTo>
                    <a:pt x="22" y="32"/>
                    <a:pt x="21" y="63"/>
                    <a:pt x="21" y="95"/>
                  </a:cubicBezTo>
                  <a:cubicBezTo>
                    <a:pt x="21" y="99"/>
                    <a:pt x="21" y="103"/>
                    <a:pt x="17" y="105"/>
                  </a:cubicBezTo>
                  <a:cubicBezTo>
                    <a:pt x="14" y="106"/>
                    <a:pt x="11" y="105"/>
                    <a:pt x="8" y="103"/>
                  </a:cubicBezTo>
                  <a:cubicBezTo>
                    <a:pt x="5" y="102"/>
                    <a:pt x="6" y="99"/>
                    <a:pt x="6" y="97"/>
                  </a:cubicBezTo>
                  <a:cubicBezTo>
                    <a:pt x="6" y="81"/>
                    <a:pt x="6" y="65"/>
                    <a:pt x="6" y="49"/>
                  </a:cubicBezTo>
                  <a:cubicBezTo>
                    <a:pt x="6" y="46"/>
                    <a:pt x="6" y="43"/>
                    <a:pt x="6" y="40"/>
                  </a:cubicBezTo>
                  <a:cubicBezTo>
                    <a:pt x="2" y="41"/>
                    <a:pt x="3" y="44"/>
                    <a:pt x="3" y="46"/>
                  </a:cubicBezTo>
                  <a:cubicBezTo>
                    <a:pt x="3" y="62"/>
                    <a:pt x="3" y="77"/>
                    <a:pt x="3" y="93"/>
                  </a:cubicBezTo>
                  <a:cubicBezTo>
                    <a:pt x="3" y="96"/>
                    <a:pt x="4" y="99"/>
                    <a:pt x="1" y="101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1C4EB623-9E88-C6AA-BC0B-2E336348B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763963"/>
              <a:ext cx="139700" cy="530225"/>
            </a:xfrm>
            <a:custGeom>
              <a:avLst/>
              <a:gdLst>
                <a:gd name="T0" fmla="*/ 0 w 34"/>
                <a:gd name="T1" fmla="*/ 66 h 128"/>
                <a:gd name="T2" fmla="*/ 8 w 34"/>
                <a:gd name="T3" fmla="*/ 71 h 128"/>
                <a:gd name="T4" fmla="*/ 8 w 34"/>
                <a:gd name="T5" fmla="*/ 112 h 128"/>
                <a:gd name="T6" fmla="*/ 8 w 34"/>
                <a:gd name="T7" fmla="*/ 119 h 128"/>
                <a:gd name="T8" fmla="*/ 12 w 34"/>
                <a:gd name="T9" fmla="*/ 124 h 128"/>
                <a:gd name="T10" fmla="*/ 17 w 34"/>
                <a:gd name="T11" fmla="*/ 120 h 128"/>
                <a:gd name="T12" fmla="*/ 19 w 34"/>
                <a:gd name="T13" fmla="*/ 110 h 128"/>
                <a:gd name="T14" fmla="*/ 18 w 34"/>
                <a:gd name="T15" fmla="*/ 71 h 128"/>
                <a:gd name="T16" fmla="*/ 24 w 34"/>
                <a:gd name="T17" fmla="*/ 64 h 128"/>
                <a:gd name="T18" fmla="*/ 30 w 34"/>
                <a:gd name="T19" fmla="*/ 57 h 128"/>
                <a:gd name="T20" fmla="*/ 21 w 34"/>
                <a:gd name="T21" fmla="*/ 10 h 128"/>
                <a:gd name="T22" fmla="*/ 20 w 34"/>
                <a:gd name="T23" fmla="*/ 8 h 128"/>
                <a:gd name="T24" fmla="*/ 24 w 34"/>
                <a:gd name="T25" fmla="*/ 1 h 128"/>
                <a:gd name="T26" fmla="*/ 27 w 34"/>
                <a:gd name="T27" fmla="*/ 7 h 128"/>
                <a:gd name="T28" fmla="*/ 23 w 34"/>
                <a:gd name="T29" fmla="*/ 4 h 128"/>
                <a:gd name="T30" fmla="*/ 33 w 34"/>
                <a:gd name="T31" fmla="*/ 60 h 128"/>
                <a:gd name="T32" fmla="*/ 28 w 34"/>
                <a:gd name="T33" fmla="*/ 66 h 128"/>
                <a:gd name="T34" fmla="*/ 21 w 34"/>
                <a:gd name="T35" fmla="*/ 74 h 128"/>
                <a:gd name="T36" fmla="*/ 21 w 34"/>
                <a:gd name="T37" fmla="*/ 117 h 128"/>
                <a:gd name="T38" fmla="*/ 16 w 34"/>
                <a:gd name="T39" fmla="*/ 126 h 128"/>
                <a:gd name="T40" fmla="*/ 7 w 34"/>
                <a:gd name="T41" fmla="*/ 125 h 128"/>
                <a:gd name="T42" fmla="*/ 4 w 34"/>
                <a:gd name="T43" fmla="*/ 117 h 128"/>
                <a:gd name="T44" fmla="*/ 4 w 34"/>
                <a:gd name="T45" fmla="*/ 73 h 128"/>
                <a:gd name="T46" fmla="*/ 0 w 34"/>
                <a:gd name="T47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28">
                  <a:moveTo>
                    <a:pt x="0" y="66"/>
                  </a:moveTo>
                  <a:cubicBezTo>
                    <a:pt x="7" y="62"/>
                    <a:pt x="7" y="67"/>
                    <a:pt x="8" y="71"/>
                  </a:cubicBezTo>
                  <a:cubicBezTo>
                    <a:pt x="8" y="85"/>
                    <a:pt x="8" y="99"/>
                    <a:pt x="8" y="112"/>
                  </a:cubicBezTo>
                  <a:cubicBezTo>
                    <a:pt x="8" y="114"/>
                    <a:pt x="8" y="116"/>
                    <a:pt x="8" y="119"/>
                  </a:cubicBezTo>
                  <a:cubicBezTo>
                    <a:pt x="8" y="121"/>
                    <a:pt x="9" y="123"/>
                    <a:pt x="12" y="124"/>
                  </a:cubicBezTo>
                  <a:cubicBezTo>
                    <a:pt x="14" y="124"/>
                    <a:pt x="16" y="122"/>
                    <a:pt x="17" y="120"/>
                  </a:cubicBezTo>
                  <a:cubicBezTo>
                    <a:pt x="18" y="117"/>
                    <a:pt x="19" y="113"/>
                    <a:pt x="19" y="110"/>
                  </a:cubicBezTo>
                  <a:cubicBezTo>
                    <a:pt x="18" y="97"/>
                    <a:pt x="20" y="84"/>
                    <a:pt x="18" y="71"/>
                  </a:cubicBezTo>
                  <a:cubicBezTo>
                    <a:pt x="17" y="66"/>
                    <a:pt x="20" y="64"/>
                    <a:pt x="24" y="64"/>
                  </a:cubicBezTo>
                  <a:cubicBezTo>
                    <a:pt x="30" y="64"/>
                    <a:pt x="31" y="62"/>
                    <a:pt x="30" y="57"/>
                  </a:cubicBezTo>
                  <a:cubicBezTo>
                    <a:pt x="27" y="41"/>
                    <a:pt x="24" y="26"/>
                    <a:pt x="21" y="10"/>
                  </a:cubicBezTo>
                  <a:cubicBezTo>
                    <a:pt x="21" y="10"/>
                    <a:pt x="21" y="9"/>
                    <a:pt x="20" y="8"/>
                  </a:cubicBezTo>
                  <a:cubicBezTo>
                    <a:pt x="19" y="5"/>
                    <a:pt x="21" y="1"/>
                    <a:pt x="24" y="1"/>
                  </a:cubicBezTo>
                  <a:cubicBezTo>
                    <a:pt x="28" y="0"/>
                    <a:pt x="28" y="4"/>
                    <a:pt x="27" y="7"/>
                  </a:cubicBezTo>
                  <a:cubicBezTo>
                    <a:pt x="26" y="7"/>
                    <a:pt x="26" y="4"/>
                    <a:pt x="23" y="4"/>
                  </a:cubicBezTo>
                  <a:cubicBezTo>
                    <a:pt x="26" y="23"/>
                    <a:pt x="30" y="42"/>
                    <a:pt x="33" y="60"/>
                  </a:cubicBezTo>
                  <a:cubicBezTo>
                    <a:pt x="34" y="65"/>
                    <a:pt x="33" y="67"/>
                    <a:pt x="28" y="66"/>
                  </a:cubicBezTo>
                  <a:cubicBezTo>
                    <a:pt x="22" y="65"/>
                    <a:pt x="21" y="69"/>
                    <a:pt x="21" y="74"/>
                  </a:cubicBezTo>
                  <a:cubicBezTo>
                    <a:pt x="21" y="88"/>
                    <a:pt x="21" y="103"/>
                    <a:pt x="21" y="117"/>
                  </a:cubicBezTo>
                  <a:cubicBezTo>
                    <a:pt x="21" y="121"/>
                    <a:pt x="20" y="124"/>
                    <a:pt x="16" y="126"/>
                  </a:cubicBezTo>
                  <a:cubicBezTo>
                    <a:pt x="12" y="128"/>
                    <a:pt x="10" y="126"/>
                    <a:pt x="7" y="125"/>
                  </a:cubicBezTo>
                  <a:cubicBezTo>
                    <a:pt x="3" y="123"/>
                    <a:pt x="5" y="119"/>
                    <a:pt x="4" y="117"/>
                  </a:cubicBezTo>
                  <a:cubicBezTo>
                    <a:pt x="4" y="102"/>
                    <a:pt x="4" y="87"/>
                    <a:pt x="4" y="73"/>
                  </a:cubicBezTo>
                  <a:cubicBezTo>
                    <a:pt x="4" y="70"/>
                    <a:pt x="5" y="66"/>
                    <a:pt x="0" y="66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03593BC3-D9F3-FAEF-C90B-AB562314C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8" y="2408238"/>
              <a:ext cx="144463" cy="488950"/>
            </a:xfrm>
            <a:custGeom>
              <a:avLst/>
              <a:gdLst>
                <a:gd name="T0" fmla="*/ 0 w 35"/>
                <a:gd name="T1" fmla="*/ 56 h 118"/>
                <a:gd name="T2" fmla="*/ 3 w 35"/>
                <a:gd name="T3" fmla="*/ 54 h 118"/>
                <a:gd name="T4" fmla="*/ 7 w 35"/>
                <a:gd name="T5" fmla="*/ 59 h 118"/>
                <a:gd name="T6" fmla="*/ 7 w 35"/>
                <a:gd name="T7" fmla="*/ 103 h 118"/>
                <a:gd name="T8" fmla="*/ 6 w 35"/>
                <a:gd name="T9" fmla="*/ 106 h 118"/>
                <a:gd name="T10" fmla="*/ 13 w 35"/>
                <a:gd name="T11" fmla="*/ 115 h 118"/>
                <a:gd name="T12" fmla="*/ 18 w 35"/>
                <a:gd name="T13" fmla="*/ 106 h 118"/>
                <a:gd name="T14" fmla="*/ 18 w 35"/>
                <a:gd name="T15" fmla="*/ 63 h 118"/>
                <a:gd name="T16" fmla="*/ 26 w 35"/>
                <a:gd name="T17" fmla="*/ 53 h 118"/>
                <a:gd name="T18" fmla="*/ 30 w 35"/>
                <a:gd name="T19" fmla="*/ 48 h 118"/>
                <a:gd name="T20" fmla="*/ 22 w 35"/>
                <a:gd name="T21" fmla="*/ 4 h 118"/>
                <a:gd name="T22" fmla="*/ 23 w 35"/>
                <a:gd name="T23" fmla="*/ 0 h 118"/>
                <a:gd name="T24" fmla="*/ 34 w 35"/>
                <a:gd name="T25" fmla="*/ 53 h 118"/>
                <a:gd name="T26" fmla="*/ 28 w 35"/>
                <a:gd name="T27" fmla="*/ 56 h 118"/>
                <a:gd name="T28" fmla="*/ 21 w 35"/>
                <a:gd name="T29" fmla="*/ 63 h 118"/>
                <a:gd name="T30" fmla="*/ 21 w 35"/>
                <a:gd name="T31" fmla="*/ 101 h 118"/>
                <a:gd name="T32" fmla="*/ 21 w 35"/>
                <a:gd name="T33" fmla="*/ 107 h 118"/>
                <a:gd name="T34" fmla="*/ 12 w 35"/>
                <a:gd name="T35" fmla="*/ 118 h 118"/>
                <a:gd name="T36" fmla="*/ 4 w 35"/>
                <a:gd name="T37" fmla="*/ 107 h 118"/>
                <a:gd name="T38" fmla="*/ 4 w 35"/>
                <a:gd name="T39" fmla="*/ 64 h 118"/>
                <a:gd name="T40" fmla="*/ 4 w 35"/>
                <a:gd name="T41" fmla="*/ 59 h 118"/>
                <a:gd name="T42" fmla="*/ 0 w 35"/>
                <a:gd name="T43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118">
                  <a:moveTo>
                    <a:pt x="0" y="56"/>
                  </a:moveTo>
                  <a:cubicBezTo>
                    <a:pt x="0" y="55"/>
                    <a:pt x="0" y="53"/>
                    <a:pt x="3" y="54"/>
                  </a:cubicBezTo>
                  <a:cubicBezTo>
                    <a:pt x="5" y="55"/>
                    <a:pt x="7" y="56"/>
                    <a:pt x="7" y="59"/>
                  </a:cubicBezTo>
                  <a:cubicBezTo>
                    <a:pt x="7" y="74"/>
                    <a:pt x="8" y="88"/>
                    <a:pt x="7" y="103"/>
                  </a:cubicBezTo>
                  <a:cubicBezTo>
                    <a:pt x="6" y="104"/>
                    <a:pt x="6" y="105"/>
                    <a:pt x="6" y="106"/>
                  </a:cubicBezTo>
                  <a:cubicBezTo>
                    <a:pt x="6" y="110"/>
                    <a:pt x="8" y="115"/>
                    <a:pt x="13" y="115"/>
                  </a:cubicBezTo>
                  <a:cubicBezTo>
                    <a:pt x="17" y="114"/>
                    <a:pt x="19" y="109"/>
                    <a:pt x="18" y="106"/>
                  </a:cubicBezTo>
                  <a:cubicBezTo>
                    <a:pt x="15" y="91"/>
                    <a:pt x="18" y="78"/>
                    <a:pt x="18" y="63"/>
                  </a:cubicBezTo>
                  <a:cubicBezTo>
                    <a:pt x="18" y="57"/>
                    <a:pt x="20" y="54"/>
                    <a:pt x="26" y="53"/>
                  </a:cubicBezTo>
                  <a:cubicBezTo>
                    <a:pt x="30" y="53"/>
                    <a:pt x="31" y="52"/>
                    <a:pt x="30" y="48"/>
                  </a:cubicBezTo>
                  <a:cubicBezTo>
                    <a:pt x="27" y="33"/>
                    <a:pt x="25" y="19"/>
                    <a:pt x="22" y="4"/>
                  </a:cubicBezTo>
                  <a:cubicBezTo>
                    <a:pt x="22" y="3"/>
                    <a:pt x="23" y="2"/>
                    <a:pt x="23" y="0"/>
                  </a:cubicBezTo>
                  <a:cubicBezTo>
                    <a:pt x="28" y="18"/>
                    <a:pt x="30" y="35"/>
                    <a:pt x="34" y="53"/>
                  </a:cubicBezTo>
                  <a:cubicBezTo>
                    <a:pt x="35" y="58"/>
                    <a:pt x="30" y="56"/>
                    <a:pt x="28" y="56"/>
                  </a:cubicBezTo>
                  <a:cubicBezTo>
                    <a:pt x="22" y="56"/>
                    <a:pt x="20" y="57"/>
                    <a:pt x="21" y="63"/>
                  </a:cubicBezTo>
                  <a:cubicBezTo>
                    <a:pt x="21" y="76"/>
                    <a:pt x="21" y="89"/>
                    <a:pt x="21" y="101"/>
                  </a:cubicBezTo>
                  <a:cubicBezTo>
                    <a:pt x="21" y="103"/>
                    <a:pt x="21" y="105"/>
                    <a:pt x="21" y="107"/>
                  </a:cubicBezTo>
                  <a:cubicBezTo>
                    <a:pt x="20" y="113"/>
                    <a:pt x="19" y="118"/>
                    <a:pt x="12" y="118"/>
                  </a:cubicBezTo>
                  <a:cubicBezTo>
                    <a:pt x="6" y="117"/>
                    <a:pt x="4" y="112"/>
                    <a:pt x="4" y="107"/>
                  </a:cubicBezTo>
                  <a:cubicBezTo>
                    <a:pt x="4" y="92"/>
                    <a:pt x="4" y="78"/>
                    <a:pt x="4" y="64"/>
                  </a:cubicBezTo>
                  <a:cubicBezTo>
                    <a:pt x="4" y="62"/>
                    <a:pt x="4" y="61"/>
                    <a:pt x="4" y="59"/>
                  </a:cubicBezTo>
                  <a:cubicBezTo>
                    <a:pt x="4" y="56"/>
                    <a:pt x="1" y="57"/>
                    <a:pt x="0" y="56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5375AD31-5165-C11E-4B63-222F7BED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475" y="3009900"/>
              <a:ext cx="77788" cy="479425"/>
            </a:xfrm>
            <a:custGeom>
              <a:avLst/>
              <a:gdLst>
                <a:gd name="T0" fmla="*/ 0 w 19"/>
                <a:gd name="T1" fmla="*/ 39 h 116"/>
                <a:gd name="T2" fmla="*/ 4 w 19"/>
                <a:gd name="T3" fmla="*/ 45 h 116"/>
                <a:gd name="T4" fmla="*/ 4 w 19"/>
                <a:gd name="T5" fmla="*/ 100 h 116"/>
                <a:gd name="T6" fmla="*/ 4 w 19"/>
                <a:gd name="T7" fmla="*/ 106 h 116"/>
                <a:gd name="T8" fmla="*/ 10 w 19"/>
                <a:gd name="T9" fmla="*/ 113 h 116"/>
                <a:gd name="T10" fmla="*/ 16 w 19"/>
                <a:gd name="T11" fmla="*/ 106 h 116"/>
                <a:gd name="T12" fmla="*/ 16 w 19"/>
                <a:gd name="T13" fmla="*/ 88 h 116"/>
                <a:gd name="T14" fmla="*/ 16 w 19"/>
                <a:gd name="T15" fmla="*/ 7 h 116"/>
                <a:gd name="T16" fmla="*/ 19 w 19"/>
                <a:gd name="T17" fmla="*/ 0 h 116"/>
                <a:gd name="T18" fmla="*/ 19 w 19"/>
                <a:gd name="T19" fmla="*/ 106 h 116"/>
                <a:gd name="T20" fmla="*/ 10 w 19"/>
                <a:gd name="T21" fmla="*/ 116 h 116"/>
                <a:gd name="T22" fmla="*/ 1 w 19"/>
                <a:gd name="T23" fmla="*/ 105 h 116"/>
                <a:gd name="T24" fmla="*/ 1 w 19"/>
                <a:gd name="T25" fmla="*/ 47 h 116"/>
                <a:gd name="T26" fmla="*/ 0 w 19"/>
                <a:gd name="T27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6">
                  <a:moveTo>
                    <a:pt x="0" y="39"/>
                  </a:moveTo>
                  <a:cubicBezTo>
                    <a:pt x="6" y="39"/>
                    <a:pt x="3" y="43"/>
                    <a:pt x="4" y="45"/>
                  </a:cubicBezTo>
                  <a:cubicBezTo>
                    <a:pt x="4" y="63"/>
                    <a:pt x="4" y="82"/>
                    <a:pt x="4" y="100"/>
                  </a:cubicBezTo>
                  <a:cubicBezTo>
                    <a:pt x="4" y="102"/>
                    <a:pt x="4" y="104"/>
                    <a:pt x="4" y="106"/>
                  </a:cubicBezTo>
                  <a:cubicBezTo>
                    <a:pt x="4" y="110"/>
                    <a:pt x="6" y="113"/>
                    <a:pt x="10" y="113"/>
                  </a:cubicBezTo>
                  <a:cubicBezTo>
                    <a:pt x="15" y="113"/>
                    <a:pt x="16" y="110"/>
                    <a:pt x="16" y="106"/>
                  </a:cubicBezTo>
                  <a:cubicBezTo>
                    <a:pt x="16" y="100"/>
                    <a:pt x="16" y="94"/>
                    <a:pt x="16" y="88"/>
                  </a:cubicBezTo>
                  <a:cubicBezTo>
                    <a:pt x="16" y="61"/>
                    <a:pt x="16" y="34"/>
                    <a:pt x="16" y="7"/>
                  </a:cubicBezTo>
                  <a:cubicBezTo>
                    <a:pt x="16" y="5"/>
                    <a:pt x="14" y="1"/>
                    <a:pt x="19" y="0"/>
                  </a:cubicBezTo>
                  <a:cubicBezTo>
                    <a:pt x="19" y="35"/>
                    <a:pt x="19" y="70"/>
                    <a:pt x="19" y="106"/>
                  </a:cubicBezTo>
                  <a:cubicBezTo>
                    <a:pt x="19" y="112"/>
                    <a:pt x="17" y="116"/>
                    <a:pt x="10" y="116"/>
                  </a:cubicBezTo>
                  <a:cubicBezTo>
                    <a:pt x="2" y="116"/>
                    <a:pt x="1" y="111"/>
                    <a:pt x="1" y="105"/>
                  </a:cubicBezTo>
                  <a:cubicBezTo>
                    <a:pt x="1" y="86"/>
                    <a:pt x="1" y="66"/>
                    <a:pt x="1" y="47"/>
                  </a:cubicBezTo>
                  <a:cubicBezTo>
                    <a:pt x="1" y="44"/>
                    <a:pt x="1" y="41"/>
                    <a:pt x="0" y="39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70276ACC-3A48-D79D-019C-E8ACA5C3C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1973263"/>
              <a:ext cx="357188" cy="244475"/>
            </a:xfrm>
            <a:custGeom>
              <a:avLst/>
              <a:gdLst>
                <a:gd name="T0" fmla="*/ 63 w 86"/>
                <a:gd name="T1" fmla="*/ 35 h 59"/>
                <a:gd name="T2" fmla="*/ 71 w 86"/>
                <a:gd name="T3" fmla="*/ 45 h 59"/>
                <a:gd name="T4" fmla="*/ 80 w 86"/>
                <a:gd name="T5" fmla="*/ 53 h 59"/>
                <a:gd name="T6" fmla="*/ 77 w 86"/>
                <a:gd name="T7" fmla="*/ 42 h 59"/>
                <a:gd name="T8" fmla="*/ 61 w 86"/>
                <a:gd name="T9" fmla="*/ 13 h 59"/>
                <a:gd name="T10" fmla="*/ 47 w 86"/>
                <a:gd name="T11" fmla="*/ 4 h 59"/>
                <a:gd name="T12" fmla="*/ 20 w 86"/>
                <a:gd name="T13" fmla="*/ 21 h 59"/>
                <a:gd name="T14" fmla="*/ 7 w 86"/>
                <a:gd name="T15" fmla="*/ 43 h 59"/>
                <a:gd name="T16" fmla="*/ 5 w 86"/>
                <a:gd name="T17" fmla="*/ 48 h 59"/>
                <a:gd name="T18" fmla="*/ 6 w 86"/>
                <a:gd name="T19" fmla="*/ 54 h 59"/>
                <a:gd name="T20" fmla="*/ 11 w 86"/>
                <a:gd name="T21" fmla="*/ 51 h 59"/>
                <a:gd name="T22" fmla="*/ 18 w 86"/>
                <a:gd name="T23" fmla="*/ 42 h 59"/>
                <a:gd name="T24" fmla="*/ 12 w 86"/>
                <a:gd name="T25" fmla="*/ 54 h 59"/>
                <a:gd name="T26" fmla="*/ 4 w 86"/>
                <a:gd name="T27" fmla="*/ 57 h 59"/>
                <a:gd name="T28" fmla="*/ 1 w 86"/>
                <a:gd name="T29" fmla="*/ 48 h 59"/>
                <a:gd name="T30" fmla="*/ 3 w 86"/>
                <a:gd name="T31" fmla="*/ 46 h 59"/>
                <a:gd name="T32" fmla="*/ 25 w 86"/>
                <a:gd name="T33" fmla="*/ 7 h 59"/>
                <a:gd name="T34" fmla="*/ 34 w 86"/>
                <a:gd name="T35" fmla="*/ 2 h 59"/>
                <a:gd name="T36" fmla="*/ 68 w 86"/>
                <a:gd name="T37" fmla="*/ 21 h 59"/>
                <a:gd name="T38" fmla="*/ 83 w 86"/>
                <a:gd name="T39" fmla="*/ 46 h 59"/>
                <a:gd name="T40" fmla="*/ 82 w 86"/>
                <a:gd name="T41" fmla="*/ 57 h 59"/>
                <a:gd name="T42" fmla="*/ 72 w 86"/>
                <a:gd name="T43" fmla="*/ 52 h 59"/>
                <a:gd name="T44" fmla="*/ 63 w 86"/>
                <a:gd name="T45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59">
                  <a:moveTo>
                    <a:pt x="63" y="35"/>
                  </a:moveTo>
                  <a:cubicBezTo>
                    <a:pt x="68" y="36"/>
                    <a:pt x="69" y="41"/>
                    <a:pt x="71" y="45"/>
                  </a:cubicBezTo>
                  <a:cubicBezTo>
                    <a:pt x="73" y="48"/>
                    <a:pt x="75" y="56"/>
                    <a:pt x="80" y="53"/>
                  </a:cubicBezTo>
                  <a:cubicBezTo>
                    <a:pt x="85" y="50"/>
                    <a:pt x="79" y="45"/>
                    <a:pt x="77" y="42"/>
                  </a:cubicBezTo>
                  <a:cubicBezTo>
                    <a:pt x="72" y="32"/>
                    <a:pt x="66" y="23"/>
                    <a:pt x="61" y="13"/>
                  </a:cubicBezTo>
                  <a:cubicBezTo>
                    <a:pt x="58" y="7"/>
                    <a:pt x="54" y="5"/>
                    <a:pt x="47" y="4"/>
                  </a:cubicBezTo>
                  <a:cubicBezTo>
                    <a:pt x="33" y="3"/>
                    <a:pt x="25" y="9"/>
                    <a:pt x="20" y="21"/>
                  </a:cubicBezTo>
                  <a:cubicBezTo>
                    <a:pt x="17" y="29"/>
                    <a:pt x="11" y="36"/>
                    <a:pt x="7" y="43"/>
                  </a:cubicBezTo>
                  <a:cubicBezTo>
                    <a:pt x="6" y="45"/>
                    <a:pt x="5" y="46"/>
                    <a:pt x="5" y="48"/>
                  </a:cubicBezTo>
                  <a:cubicBezTo>
                    <a:pt x="4" y="50"/>
                    <a:pt x="3" y="53"/>
                    <a:pt x="6" y="54"/>
                  </a:cubicBezTo>
                  <a:cubicBezTo>
                    <a:pt x="8" y="55"/>
                    <a:pt x="10" y="53"/>
                    <a:pt x="11" y="51"/>
                  </a:cubicBezTo>
                  <a:cubicBezTo>
                    <a:pt x="14" y="48"/>
                    <a:pt x="13" y="43"/>
                    <a:pt x="18" y="42"/>
                  </a:cubicBezTo>
                  <a:cubicBezTo>
                    <a:pt x="16" y="46"/>
                    <a:pt x="14" y="50"/>
                    <a:pt x="12" y="54"/>
                  </a:cubicBezTo>
                  <a:cubicBezTo>
                    <a:pt x="10" y="57"/>
                    <a:pt x="8" y="59"/>
                    <a:pt x="4" y="57"/>
                  </a:cubicBezTo>
                  <a:cubicBezTo>
                    <a:pt x="1" y="55"/>
                    <a:pt x="0" y="52"/>
                    <a:pt x="1" y="48"/>
                  </a:cubicBezTo>
                  <a:cubicBezTo>
                    <a:pt x="1" y="47"/>
                    <a:pt x="2" y="46"/>
                    <a:pt x="3" y="46"/>
                  </a:cubicBezTo>
                  <a:cubicBezTo>
                    <a:pt x="10" y="33"/>
                    <a:pt x="17" y="20"/>
                    <a:pt x="25" y="7"/>
                  </a:cubicBezTo>
                  <a:cubicBezTo>
                    <a:pt x="27" y="4"/>
                    <a:pt x="29" y="2"/>
                    <a:pt x="34" y="2"/>
                  </a:cubicBezTo>
                  <a:cubicBezTo>
                    <a:pt x="57" y="1"/>
                    <a:pt x="57" y="0"/>
                    <a:pt x="68" y="21"/>
                  </a:cubicBezTo>
                  <a:cubicBezTo>
                    <a:pt x="73" y="29"/>
                    <a:pt x="78" y="38"/>
                    <a:pt x="83" y="46"/>
                  </a:cubicBezTo>
                  <a:cubicBezTo>
                    <a:pt x="86" y="50"/>
                    <a:pt x="86" y="54"/>
                    <a:pt x="82" y="57"/>
                  </a:cubicBezTo>
                  <a:cubicBezTo>
                    <a:pt x="77" y="59"/>
                    <a:pt x="73" y="55"/>
                    <a:pt x="72" y="52"/>
                  </a:cubicBezTo>
                  <a:cubicBezTo>
                    <a:pt x="69" y="46"/>
                    <a:pt x="65" y="41"/>
                    <a:pt x="63" y="3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7FEEDA5E-5E83-DE36-844F-F833639061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2" y="2909888"/>
              <a:ext cx="269875" cy="285750"/>
            </a:xfrm>
            <a:custGeom>
              <a:avLst/>
              <a:gdLst>
                <a:gd name="T0" fmla="*/ 65 w 65"/>
                <a:gd name="T1" fmla="*/ 58 h 69"/>
                <a:gd name="T2" fmla="*/ 54 w 65"/>
                <a:gd name="T3" fmla="*/ 43 h 69"/>
                <a:gd name="T4" fmla="*/ 50 w 65"/>
                <a:gd name="T5" fmla="*/ 36 h 69"/>
                <a:gd name="T6" fmla="*/ 26 w 65"/>
                <a:gd name="T7" fmla="*/ 27 h 69"/>
                <a:gd name="T8" fmla="*/ 22 w 65"/>
                <a:gd name="T9" fmla="*/ 31 h 69"/>
                <a:gd name="T10" fmla="*/ 5 w 65"/>
                <a:gd name="T11" fmla="*/ 59 h 69"/>
                <a:gd name="T12" fmla="*/ 9 w 65"/>
                <a:gd name="T13" fmla="*/ 66 h 69"/>
                <a:gd name="T14" fmla="*/ 4 w 65"/>
                <a:gd name="T15" fmla="*/ 68 h 69"/>
                <a:gd name="T16" fmla="*/ 1 w 65"/>
                <a:gd name="T17" fmla="*/ 62 h 69"/>
                <a:gd name="T18" fmla="*/ 22 w 65"/>
                <a:gd name="T19" fmla="*/ 26 h 69"/>
                <a:gd name="T20" fmla="*/ 34 w 65"/>
                <a:gd name="T21" fmla="*/ 23 h 69"/>
                <a:gd name="T22" fmla="*/ 24 w 65"/>
                <a:gd name="T23" fmla="*/ 8 h 69"/>
                <a:gd name="T24" fmla="*/ 34 w 65"/>
                <a:gd name="T25" fmla="*/ 0 h 69"/>
                <a:gd name="T26" fmla="*/ 45 w 65"/>
                <a:gd name="T27" fmla="*/ 8 h 69"/>
                <a:gd name="T28" fmla="*/ 35 w 65"/>
                <a:gd name="T29" fmla="*/ 24 h 69"/>
                <a:gd name="T30" fmla="*/ 51 w 65"/>
                <a:gd name="T31" fmla="*/ 32 h 69"/>
                <a:gd name="T32" fmla="*/ 65 w 65"/>
                <a:gd name="T33" fmla="*/ 58 h 69"/>
                <a:gd name="T34" fmla="*/ 36 w 65"/>
                <a:gd name="T35" fmla="*/ 3 h 69"/>
                <a:gd name="T36" fmla="*/ 26 w 65"/>
                <a:gd name="T37" fmla="*/ 12 h 69"/>
                <a:gd name="T38" fmla="*/ 34 w 65"/>
                <a:gd name="T39" fmla="*/ 20 h 69"/>
                <a:gd name="T40" fmla="*/ 43 w 65"/>
                <a:gd name="T41" fmla="*/ 11 h 69"/>
                <a:gd name="T42" fmla="*/ 36 w 65"/>
                <a:gd name="T4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69">
                  <a:moveTo>
                    <a:pt x="65" y="58"/>
                  </a:moveTo>
                  <a:cubicBezTo>
                    <a:pt x="59" y="55"/>
                    <a:pt x="58" y="48"/>
                    <a:pt x="54" y="43"/>
                  </a:cubicBezTo>
                  <a:cubicBezTo>
                    <a:pt x="52" y="41"/>
                    <a:pt x="51" y="38"/>
                    <a:pt x="50" y="36"/>
                  </a:cubicBezTo>
                  <a:cubicBezTo>
                    <a:pt x="45" y="28"/>
                    <a:pt x="35" y="24"/>
                    <a:pt x="26" y="27"/>
                  </a:cubicBezTo>
                  <a:cubicBezTo>
                    <a:pt x="24" y="28"/>
                    <a:pt x="23" y="29"/>
                    <a:pt x="22" y="31"/>
                  </a:cubicBezTo>
                  <a:cubicBezTo>
                    <a:pt x="16" y="40"/>
                    <a:pt x="11" y="50"/>
                    <a:pt x="5" y="59"/>
                  </a:cubicBezTo>
                  <a:cubicBezTo>
                    <a:pt x="3" y="63"/>
                    <a:pt x="4" y="65"/>
                    <a:pt x="9" y="66"/>
                  </a:cubicBezTo>
                  <a:cubicBezTo>
                    <a:pt x="8" y="69"/>
                    <a:pt x="6" y="69"/>
                    <a:pt x="4" y="68"/>
                  </a:cubicBezTo>
                  <a:cubicBezTo>
                    <a:pt x="1" y="67"/>
                    <a:pt x="0" y="64"/>
                    <a:pt x="1" y="62"/>
                  </a:cubicBezTo>
                  <a:cubicBezTo>
                    <a:pt x="8" y="50"/>
                    <a:pt x="15" y="38"/>
                    <a:pt x="22" y="26"/>
                  </a:cubicBezTo>
                  <a:cubicBezTo>
                    <a:pt x="24" y="22"/>
                    <a:pt x="29" y="24"/>
                    <a:pt x="34" y="23"/>
                  </a:cubicBezTo>
                  <a:cubicBezTo>
                    <a:pt x="26" y="20"/>
                    <a:pt x="22" y="16"/>
                    <a:pt x="24" y="8"/>
                  </a:cubicBezTo>
                  <a:cubicBezTo>
                    <a:pt x="25" y="3"/>
                    <a:pt x="28" y="0"/>
                    <a:pt x="34" y="0"/>
                  </a:cubicBezTo>
                  <a:cubicBezTo>
                    <a:pt x="40" y="0"/>
                    <a:pt x="44" y="2"/>
                    <a:pt x="45" y="8"/>
                  </a:cubicBezTo>
                  <a:cubicBezTo>
                    <a:pt x="48" y="15"/>
                    <a:pt x="43" y="20"/>
                    <a:pt x="35" y="24"/>
                  </a:cubicBezTo>
                  <a:cubicBezTo>
                    <a:pt x="44" y="23"/>
                    <a:pt x="48" y="26"/>
                    <a:pt x="51" y="32"/>
                  </a:cubicBezTo>
                  <a:cubicBezTo>
                    <a:pt x="55" y="41"/>
                    <a:pt x="62" y="49"/>
                    <a:pt x="65" y="58"/>
                  </a:cubicBezTo>
                  <a:close/>
                  <a:moveTo>
                    <a:pt x="36" y="3"/>
                  </a:moveTo>
                  <a:cubicBezTo>
                    <a:pt x="29" y="3"/>
                    <a:pt x="26" y="7"/>
                    <a:pt x="26" y="12"/>
                  </a:cubicBezTo>
                  <a:cubicBezTo>
                    <a:pt x="26" y="16"/>
                    <a:pt x="30" y="20"/>
                    <a:pt x="34" y="20"/>
                  </a:cubicBezTo>
                  <a:cubicBezTo>
                    <a:pt x="39" y="20"/>
                    <a:pt x="43" y="16"/>
                    <a:pt x="43" y="11"/>
                  </a:cubicBezTo>
                  <a:cubicBezTo>
                    <a:pt x="42" y="6"/>
                    <a:pt x="40" y="3"/>
                    <a:pt x="36" y="3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A3729FB4-74EC-73DD-D929-20CB6425A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2860675"/>
              <a:ext cx="115888" cy="103187"/>
            </a:xfrm>
            <a:custGeom>
              <a:avLst/>
              <a:gdLst>
                <a:gd name="T0" fmla="*/ 14 w 28"/>
                <a:gd name="T1" fmla="*/ 0 h 25"/>
                <a:gd name="T2" fmla="*/ 28 w 28"/>
                <a:gd name="T3" fmla="*/ 12 h 25"/>
                <a:gd name="T4" fmla="*/ 13 w 28"/>
                <a:gd name="T5" fmla="*/ 25 h 25"/>
                <a:gd name="T6" fmla="*/ 0 w 28"/>
                <a:gd name="T7" fmla="*/ 11 h 25"/>
                <a:gd name="T8" fmla="*/ 14 w 2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22" y="0"/>
                    <a:pt x="28" y="5"/>
                    <a:pt x="28" y="12"/>
                  </a:cubicBezTo>
                  <a:cubicBezTo>
                    <a:pt x="28" y="19"/>
                    <a:pt x="21" y="25"/>
                    <a:pt x="13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5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64290E8B-1E56-75D6-C5CD-0C644F383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2930525"/>
              <a:ext cx="128588" cy="530225"/>
            </a:xfrm>
            <a:custGeom>
              <a:avLst/>
              <a:gdLst>
                <a:gd name="T0" fmla="*/ 0 w 31"/>
                <a:gd name="T1" fmla="*/ 67 h 128"/>
                <a:gd name="T2" fmla="*/ 2 w 31"/>
                <a:gd name="T3" fmla="*/ 74 h 128"/>
                <a:gd name="T4" fmla="*/ 2 w 31"/>
                <a:gd name="T5" fmla="*/ 112 h 128"/>
                <a:gd name="T6" fmla="*/ 3 w 31"/>
                <a:gd name="T7" fmla="*/ 121 h 128"/>
                <a:gd name="T8" fmla="*/ 8 w 31"/>
                <a:gd name="T9" fmla="*/ 124 h 128"/>
                <a:gd name="T10" fmla="*/ 13 w 31"/>
                <a:gd name="T11" fmla="*/ 121 h 128"/>
                <a:gd name="T12" fmla="*/ 14 w 31"/>
                <a:gd name="T13" fmla="*/ 116 h 128"/>
                <a:gd name="T14" fmla="*/ 14 w 31"/>
                <a:gd name="T15" fmla="*/ 71 h 128"/>
                <a:gd name="T16" fmla="*/ 21 w 31"/>
                <a:gd name="T17" fmla="*/ 62 h 128"/>
                <a:gd name="T18" fmla="*/ 26 w 31"/>
                <a:gd name="T19" fmla="*/ 56 h 128"/>
                <a:gd name="T20" fmla="*/ 17 w 31"/>
                <a:gd name="T21" fmla="*/ 7 h 128"/>
                <a:gd name="T22" fmla="*/ 18 w 31"/>
                <a:gd name="T23" fmla="*/ 0 h 128"/>
                <a:gd name="T24" fmla="*/ 30 w 31"/>
                <a:gd name="T25" fmla="*/ 60 h 128"/>
                <a:gd name="T26" fmla="*/ 25 w 31"/>
                <a:gd name="T27" fmla="*/ 65 h 128"/>
                <a:gd name="T28" fmla="*/ 16 w 31"/>
                <a:gd name="T29" fmla="*/ 73 h 128"/>
                <a:gd name="T30" fmla="*/ 16 w 31"/>
                <a:gd name="T31" fmla="*/ 117 h 128"/>
                <a:gd name="T32" fmla="*/ 10 w 31"/>
                <a:gd name="T33" fmla="*/ 127 h 128"/>
                <a:gd name="T34" fmla="*/ 0 w 31"/>
                <a:gd name="T35" fmla="*/ 119 h 128"/>
                <a:gd name="T36" fmla="*/ 0 w 31"/>
                <a:gd name="T37" fmla="*/ 6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128">
                  <a:moveTo>
                    <a:pt x="0" y="67"/>
                  </a:moveTo>
                  <a:cubicBezTo>
                    <a:pt x="3" y="69"/>
                    <a:pt x="2" y="71"/>
                    <a:pt x="2" y="74"/>
                  </a:cubicBezTo>
                  <a:cubicBezTo>
                    <a:pt x="2" y="87"/>
                    <a:pt x="2" y="100"/>
                    <a:pt x="2" y="112"/>
                  </a:cubicBezTo>
                  <a:cubicBezTo>
                    <a:pt x="2" y="115"/>
                    <a:pt x="2" y="118"/>
                    <a:pt x="3" y="121"/>
                  </a:cubicBezTo>
                  <a:cubicBezTo>
                    <a:pt x="5" y="123"/>
                    <a:pt x="6" y="124"/>
                    <a:pt x="8" y="124"/>
                  </a:cubicBezTo>
                  <a:cubicBezTo>
                    <a:pt x="11" y="124"/>
                    <a:pt x="12" y="123"/>
                    <a:pt x="13" y="121"/>
                  </a:cubicBezTo>
                  <a:cubicBezTo>
                    <a:pt x="14" y="119"/>
                    <a:pt x="14" y="118"/>
                    <a:pt x="14" y="116"/>
                  </a:cubicBezTo>
                  <a:cubicBezTo>
                    <a:pt x="14" y="101"/>
                    <a:pt x="15" y="86"/>
                    <a:pt x="14" y="71"/>
                  </a:cubicBezTo>
                  <a:cubicBezTo>
                    <a:pt x="14" y="65"/>
                    <a:pt x="15" y="63"/>
                    <a:pt x="21" y="62"/>
                  </a:cubicBezTo>
                  <a:cubicBezTo>
                    <a:pt x="25" y="62"/>
                    <a:pt x="27" y="61"/>
                    <a:pt x="26" y="56"/>
                  </a:cubicBezTo>
                  <a:cubicBezTo>
                    <a:pt x="23" y="39"/>
                    <a:pt x="20" y="23"/>
                    <a:pt x="17" y="7"/>
                  </a:cubicBezTo>
                  <a:cubicBezTo>
                    <a:pt x="16" y="5"/>
                    <a:pt x="15" y="2"/>
                    <a:pt x="18" y="0"/>
                  </a:cubicBezTo>
                  <a:cubicBezTo>
                    <a:pt x="22" y="20"/>
                    <a:pt x="26" y="40"/>
                    <a:pt x="30" y="60"/>
                  </a:cubicBezTo>
                  <a:cubicBezTo>
                    <a:pt x="31" y="65"/>
                    <a:pt x="29" y="66"/>
                    <a:pt x="25" y="65"/>
                  </a:cubicBezTo>
                  <a:cubicBezTo>
                    <a:pt x="18" y="64"/>
                    <a:pt x="16" y="67"/>
                    <a:pt x="16" y="73"/>
                  </a:cubicBezTo>
                  <a:cubicBezTo>
                    <a:pt x="17" y="88"/>
                    <a:pt x="17" y="102"/>
                    <a:pt x="16" y="117"/>
                  </a:cubicBezTo>
                  <a:cubicBezTo>
                    <a:pt x="16" y="122"/>
                    <a:pt x="16" y="126"/>
                    <a:pt x="10" y="127"/>
                  </a:cubicBezTo>
                  <a:cubicBezTo>
                    <a:pt x="3" y="128"/>
                    <a:pt x="0" y="125"/>
                    <a:pt x="0" y="119"/>
                  </a:cubicBezTo>
                  <a:cubicBezTo>
                    <a:pt x="0" y="101"/>
                    <a:pt x="0" y="84"/>
                    <a:pt x="0" y="67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DE27E845-E814-1687-A5B2-A08422C1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0" y="3100388"/>
              <a:ext cx="327025" cy="339725"/>
            </a:xfrm>
            <a:custGeom>
              <a:avLst/>
              <a:gdLst>
                <a:gd name="T0" fmla="*/ 79 w 79"/>
                <a:gd name="T1" fmla="*/ 2 h 82"/>
                <a:gd name="T2" fmla="*/ 30 w 79"/>
                <a:gd name="T3" fmla="*/ 2 h 82"/>
                <a:gd name="T4" fmla="*/ 17 w 79"/>
                <a:gd name="T5" fmla="*/ 12 h 82"/>
                <a:gd name="T6" fmla="*/ 5 w 79"/>
                <a:gd name="T7" fmla="*/ 66 h 82"/>
                <a:gd name="T8" fmla="*/ 5 w 79"/>
                <a:gd name="T9" fmla="*/ 69 h 82"/>
                <a:gd name="T10" fmla="*/ 9 w 79"/>
                <a:gd name="T11" fmla="*/ 78 h 82"/>
                <a:gd name="T12" fmla="*/ 15 w 79"/>
                <a:gd name="T13" fmla="*/ 71 h 82"/>
                <a:gd name="T14" fmla="*/ 22 w 79"/>
                <a:gd name="T15" fmla="*/ 44 h 82"/>
                <a:gd name="T16" fmla="*/ 26 w 79"/>
                <a:gd name="T17" fmla="*/ 37 h 82"/>
                <a:gd name="T18" fmla="*/ 18 w 79"/>
                <a:gd name="T19" fmla="*/ 72 h 82"/>
                <a:gd name="T20" fmla="*/ 8 w 79"/>
                <a:gd name="T21" fmla="*/ 81 h 82"/>
                <a:gd name="T22" fmla="*/ 2 w 79"/>
                <a:gd name="T23" fmla="*/ 68 h 82"/>
                <a:gd name="T24" fmla="*/ 16 w 79"/>
                <a:gd name="T25" fmla="*/ 8 h 82"/>
                <a:gd name="T26" fmla="*/ 24 w 79"/>
                <a:gd name="T27" fmla="*/ 0 h 82"/>
                <a:gd name="T28" fmla="*/ 75 w 79"/>
                <a:gd name="T29" fmla="*/ 0 h 82"/>
                <a:gd name="T30" fmla="*/ 79 w 79"/>
                <a:gd name="T31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82">
                  <a:moveTo>
                    <a:pt x="79" y="2"/>
                  </a:moveTo>
                  <a:cubicBezTo>
                    <a:pt x="63" y="2"/>
                    <a:pt x="46" y="3"/>
                    <a:pt x="30" y="2"/>
                  </a:cubicBezTo>
                  <a:cubicBezTo>
                    <a:pt x="22" y="2"/>
                    <a:pt x="19" y="6"/>
                    <a:pt x="17" y="12"/>
                  </a:cubicBezTo>
                  <a:cubicBezTo>
                    <a:pt x="13" y="30"/>
                    <a:pt x="9" y="48"/>
                    <a:pt x="5" y="66"/>
                  </a:cubicBezTo>
                  <a:cubicBezTo>
                    <a:pt x="5" y="67"/>
                    <a:pt x="5" y="68"/>
                    <a:pt x="5" y="69"/>
                  </a:cubicBezTo>
                  <a:cubicBezTo>
                    <a:pt x="4" y="73"/>
                    <a:pt x="5" y="77"/>
                    <a:pt x="9" y="78"/>
                  </a:cubicBezTo>
                  <a:cubicBezTo>
                    <a:pt x="12" y="78"/>
                    <a:pt x="14" y="75"/>
                    <a:pt x="15" y="71"/>
                  </a:cubicBezTo>
                  <a:cubicBezTo>
                    <a:pt x="18" y="62"/>
                    <a:pt x="19" y="53"/>
                    <a:pt x="22" y="44"/>
                  </a:cubicBezTo>
                  <a:cubicBezTo>
                    <a:pt x="23" y="41"/>
                    <a:pt x="22" y="37"/>
                    <a:pt x="26" y="37"/>
                  </a:cubicBezTo>
                  <a:cubicBezTo>
                    <a:pt x="24" y="49"/>
                    <a:pt x="21" y="60"/>
                    <a:pt x="18" y="72"/>
                  </a:cubicBezTo>
                  <a:cubicBezTo>
                    <a:pt x="17" y="78"/>
                    <a:pt x="14" y="82"/>
                    <a:pt x="8" y="81"/>
                  </a:cubicBezTo>
                  <a:cubicBezTo>
                    <a:pt x="1" y="79"/>
                    <a:pt x="0" y="74"/>
                    <a:pt x="2" y="68"/>
                  </a:cubicBezTo>
                  <a:cubicBezTo>
                    <a:pt x="6" y="48"/>
                    <a:pt x="11" y="28"/>
                    <a:pt x="16" y="8"/>
                  </a:cubicBezTo>
                  <a:cubicBezTo>
                    <a:pt x="17" y="3"/>
                    <a:pt x="19" y="0"/>
                    <a:pt x="24" y="0"/>
                  </a:cubicBezTo>
                  <a:cubicBezTo>
                    <a:pt x="41" y="0"/>
                    <a:pt x="58" y="0"/>
                    <a:pt x="75" y="0"/>
                  </a:cubicBezTo>
                  <a:cubicBezTo>
                    <a:pt x="77" y="0"/>
                    <a:pt x="79" y="0"/>
                    <a:pt x="79" y="2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E9260E06-A9AF-36F2-5D0D-63856FDE5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8" y="3282950"/>
              <a:ext cx="103188" cy="174625"/>
            </a:xfrm>
            <a:custGeom>
              <a:avLst/>
              <a:gdLst>
                <a:gd name="T0" fmla="*/ 0 w 25"/>
                <a:gd name="T1" fmla="*/ 2 h 42"/>
                <a:gd name="T2" fmla="*/ 2 w 25"/>
                <a:gd name="T3" fmla="*/ 8 h 42"/>
                <a:gd name="T4" fmla="*/ 2 w 25"/>
                <a:gd name="T5" fmla="*/ 33 h 42"/>
                <a:gd name="T6" fmla="*/ 5 w 25"/>
                <a:gd name="T7" fmla="*/ 38 h 42"/>
                <a:gd name="T8" fmla="*/ 8 w 25"/>
                <a:gd name="T9" fmla="*/ 33 h 42"/>
                <a:gd name="T10" fmla="*/ 8 w 25"/>
                <a:gd name="T11" fmla="*/ 7 h 42"/>
                <a:gd name="T12" fmla="*/ 12 w 25"/>
                <a:gd name="T13" fmla="*/ 0 h 42"/>
                <a:gd name="T14" fmla="*/ 16 w 25"/>
                <a:gd name="T15" fmla="*/ 7 h 42"/>
                <a:gd name="T16" fmla="*/ 16 w 25"/>
                <a:gd name="T17" fmla="*/ 30 h 42"/>
                <a:gd name="T18" fmla="*/ 20 w 25"/>
                <a:gd name="T19" fmla="*/ 37 h 42"/>
                <a:gd name="T20" fmla="*/ 22 w 25"/>
                <a:gd name="T21" fmla="*/ 31 h 42"/>
                <a:gd name="T22" fmla="*/ 22 w 25"/>
                <a:gd name="T23" fmla="*/ 9 h 42"/>
                <a:gd name="T24" fmla="*/ 25 w 25"/>
                <a:gd name="T25" fmla="*/ 2 h 42"/>
                <a:gd name="T26" fmla="*/ 25 w 25"/>
                <a:gd name="T27" fmla="*/ 34 h 42"/>
                <a:gd name="T28" fmla="*/ 19 w 25"/>
                <a:gd name="T29" fmla="*/ 42 h 42"/>
                <a:gd name="T30" fmla="*/ 14 w 25"/>
                <a:gd name="T31" fmla="*/ 34 h 42"/>
                <a:gd name="T32" fmla="*/ 13 w 25"/>
                <a:gd name="T33" fmla="*/ 2 h 42"/>
                <a:gd name="T34" fmla="*/ 11 w 25"/>
                <a:gd name="T35" fmla="*/ 14 h 42"/>
                <a:gd name="T36" fmla="*/ 11 w 25"/>
                <a:gd name="T37" fmla="*/ 35 h 42"/>
                <a:gd name="T38" fmla="*/ 6 w 25"/>
                <a:gd name="T39" fmla="*/ 42 h 42"/>
                <a:gd name="T40" fmla="*/ 0 w 25"/>
                <a:gd name="T41" fmla="*/ 34 h 42"/>
                <a:gd name="T42" fmla="*/ 0 w 25"/>
                <a:gd name="T4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42">
                  <a:moveTo>
                    <a:pt x="0" y="2"/>
                  </a:moveTo>
                  <a:cubicBezTo>
                    <a:pt x="3" y="3"/>
                    <a:pt x="2" y="6"/>
                    <a:pt x="2" y="8"/>
                  </a:cubicBezTo>
                  <a:cubicBezTo>
                    <a:pt x="2" y="16"/>
                    <a:pt x="2" y="25"/>
                    <a:pt x="2" y="33"/>
                  </a:cubicBezTo>
                  <a:cubicBezTo>
                    <a:pt x="2" y="35"/>
                    <a:pt x="2" y="38"/>
                    <a:pt x="5" y="38"/>
                  </a:cubicBezTo>
                  <a:cubicBezTo>
                    <a:pt x="8" y="38"/>
                    <a:pt x="8" y="35"/>
                    <a:pt x="8" y="33"/>
                  </a:cubicBezTo>
                  <a:cubicBezTo>
                    <a:pt x="8" y="24"/>
                    <a:pt x="8" y="15"/>
                    <a:pt x="8" y="7"/>
                  </a:cubicBezTo>
                  <a:cubicBezTo>
                    <a:pt x="8" y="4"/>
                    <a:pt x="9" y="1"/>
                    <a:pt x="12" y="0"/>
                  </a:cubicBezTo>
                  <a:cubicBezTo>
                    <a:pt x="17" y="0"/>
                    <a:pt x="16" y="4"/>
                    <a:pt x="16" y="7"/>
                  </a:cubicBezTo>
                  <a:cubicBezTo>
                    <a:pt x="16" y="15"/>
                    <a:pt x="16" y="23"/>
                    <a:pt x="16" y="30"/>
                  </a:cubicBezTo>
                  <a:cubicBezTo>
                    <a:pt x="16" y="33"/>
                    <a:pt x="16" y="37"/>
                    <a:pt x="20" y="37"/>
                  </a:cubicBezTo>
                  <a:cubicBezTo>
                    <a:pt x="24" y="37"/>
                    <a:pt x="22" y="33"/>
                    <a:pt x="22" y="31"/>
                  </a:cubicBezTo>
                  <a:cubicBezTo>
                    <a:pt x="22" y="24"/>
                    <a:pt x="22" y="16"/>
                    <a:pt x="22" y="9"/>
                  </a:cubicBezTo>
                  <a:cubicBezTo>
                    <a:pt x="22" y="6"/>
                    <a:pt x="22" y="3"/>
                    <a:pt x="25" y="2"/>
                  </a:cubicBezTo>
                  <a:cubicBezTo>
                    <a:pt x="25" y="12"/>
                    <a:pt x="25" y="23"/>
                    <a:pt x="25" y="34"/>
                  </a:cubicBezTo>
                  <a:cubicBezTo>
                    <a:pt x="25" y="38"/>
                    <a:pt x="24" y="42"/>
                    <a:pt x="19" y="42"/>
                  </a:cubicBezTo>
                  <a:cubicBezTo>
                    <a:pt x="14" y="42"/>
                    <a:pt x="14" y="38"/>
                    <a:pt x="14" y="34"/>
                  </a:cubicBezTo>
                  <a:cubicBezTo>
                    <a:pt x="14" y="23"/>
                    <a:pt x="14" y="13"/>
                    <a:pt x="13" y="2"/>
                  </a:cubicBezTo>
                  <a:cubicBezTo>
                    <a:pt x="10" y="6"/>
                    <a:pt x="11" y="10"/>
                    <a:pt x="11" y="14"/>
                  </a:cubicBezTo>
                  <a:cubicBezTo>
                    <a:pt x="11" y="21"/>
                    <a:pt x="11" y="28"/>
                    <a:pt x="11" y="35"/>
                  </a:cubicBezTo>
                  <a:cubicBezTo>
                    <a:pt x="11" y="38"/>
                    <a:pt x="10" y="42"/>
                    <a:pt x="6" y="42"/>
                  </a:cubicBezTo>
                  <a:cubicBezTo>
                    <a:pt x="1" y="42"/>
                    <a:pt x="0" y="38"/>
                    <a:pt x="0" y="34"/>
                  </a:cubicBezTo>
                  <a:cubicBezTo>
                    <a:pt x="0" y="23"/>
                    <a:pt x="0" y="12"/>
                    <a:pt x="0" y="2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A29CE2E3-FB46-BDB7-D393-ED558CB7B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788" y="1857375"/>
              <a:ext cx="125413" cy="119062"/>
            </a:xfrm>
            <a:custGeom>
              <a:avLst/>
              <a:gdLst>
                <a:gd name="T0" fmla="*/ 17 w 30"/>
                <a:gd name="T1" fmla="*/ 27 h 29"/>
                <a:gd name="T2" fmla="*/ 1 w 30"/>
                <a:gd name="T3" fmla="*/ 10 h 29"/>
                <a:gd name="T4" fmla="*/ 6 w 30"/>
                <a:gd name="T5" fmla="*/ 6 h 29"/>
                <a:gd name="T6" fmla="*/ 24 w 30"/>
                <a:gd name="T7" fmla="*/ 6 h 29"/>
                <a:gd name="T8" fmla="*/ 24 w 30"/>
                <a:gd name="T9" fmla="*/ 23 h 29"/>
                <a:gd name="T10" fmla="*/ 24 w 30"/>
                <a:gd name="T11" fmla="*/ 23 h 29"/>
                <a:gd name="T12" fmla="*/ 17 w 30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">
                  <a:moveTo>
                    <a:pt x="17" y="27"/>
                  </a:moveTo>
                  <a:cubicBezTo>
                    <a:pt x="6" y="29"/>
                    <a:pt x="0" y="22"/>
                    <a:pt x="1" y="10"/>
                  </a:cubicBezTo>
                  <a:cubicBezTo>
                    <a:pt x="3" y="10"/>
                    <a:pt x="5" y="8"/>
                    <a:pt x="6" y="6"/>
                  </a:cubicBezTo>
                  <a:cubicBezTo>
                    <a:pt x="11" y="0"/>
                    <a:pt x="18" y="0"/>
                    <a:pt x="24" y="6"/>
                  </a:cubicBezTo>
                  <a:cubicBezTo>
                    <a:pt x="30" y="12"/>
                    <a:pt x="26" y="17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1" y="24"/>
                    <a:pt x="19" y="25"/>
                    <a:pt x="17" y="27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9">
              <a:extLst>
                <a:ext uri="{FF2B5EF4-FFF2-40B4-BE49-F238E27FC236}">
                  <a16:creationId xmlns:a16="http://schemas.microsoft.com/office/drawing/2014/main" id="{F300E92C-6054-506E-2734-49E27672A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5" y="4260850"/>
              <a:ext cx="25400" cy="622300"/>
            </a:xfrm>
            <a:custGeom>
              <a:avLst/>
              <a:gdLst>
                <a:gd name="T0" fmla="*/ 0 w 6"/>
                <a:gd name="T1" fmla="*/ 150 h 150"/>
                <a:gd name="T2" fmla="*/ 3 w 6"/>
                <a:gd name="T3" fmla="*/ 7 h 150"/>
                <a:gd name="T4" fmla="*/ 6 w 6"/>
                <a:gd name="T5" fmla="*/ 0 h 150"/>
                <a:gd name="T6" fmla="*/ 6 w 6"/>
                <a:gd name="T7" fmla="*/ 136 h 150"/>
                <a:gd name="T8" fmla="*/ 0 w 6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0">
                  <a:moveTo>
                    <a:pt x="0" y="150"/>
                  </a:moveTo>
                  <a:cubicBezTo>
                    <a:pt x="6" y="103"/>
                    <a:pt x="1" y="55"/>
                    <a:pt x="3" y="7"/>
                  </a:cubicBezTo>
                  <a:cubicBezTo>
                    <a:pt x="3" y="5"/>
                    <a:pt x="1" y="1"/>
                    <a:pt x="6" y="0"/>
                  </a:cubicBezTo>
                  <a:cubicBezTo>
                    <a:pt x="6" y="45"/>
                    <a:pt x="6" y="91"/>
                    <a:pt x="6" y="136"/>
                  </a:cubicBezTo>
                  <a:cubicBezTo>
                    <a:pt x="6" y="142"/>
                    <a:pt x="5" y="147"/>
                    <a:pt x="0" y="15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0">
              <a:extLst>
                <a:ext uri="{FF2B5EF4-FFF2-40B4-BE49-F238E27FC236}">
                  <a16:creationId xmlns:a16="http://schemas.microsoft.com/office/drawing/2014/main" id="{8F99BC58-2ADF-E811-A846-1A3DC396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2989263"/>
              <a:ext cx="74613" cy="512762"/>
            </a:xfrm>
            <a:custGeom>
              <a:avLst/>
              <a:gdLst>
                <a:gd name="T0" fmla="*/ 0 w 18"/>
                <a:gd name="T1" fmla="*/ 0 h 124"/>
                <a:gd name="T2" fmla="*/ 2 w 18"/>
                <a:gd name="T3" fmla="*/ 9 h 124"/>
                <a:gd name="T4" fmla="*/ 2 w 18"/>
                <a:gd name="T5" fmla="*/ 105 h 124"/>
                <a:gd name="T6" fmla="*/ 2 w 18"/>
                <a:gd name="T7" fmla="*/ 111 h 124"/>
                <a:gd name="T8" fmla="*/ 9 w 18"/>
                <a:gd name="T9" fmla="*/ 118 h 124"/>
                <a:gd name="T10" fmla="*/ 14 w 18"/>
                <a:gd name="T11" fmla="*/ 111 h 124"/>
                <a:gd name="T12" fmla="*/ 14 w 18"/>
                <a:gd name="T13" fmla="*/ 53 h 124"/>
                <a:gd name="T14" fmla="*/ 18 w 18"/>
                <a:gd name="T15" fmla="*/ 44 h 124"/>
                <a:gd name="T16" fmla="*/ 18 w 18"/>
                <a:gd name="T17" fmla="*/ 110 h 124"/>
                <a:gd name="T18" fmla="*/ 13 w 18"/>
                <a:gd name="T19" fmla="*/ 121 h 124"/>
                <a:gd name="T20" fmla="*/ 0 w 18"/>
                <a:gd name="T21" fmla="*/ 112 h 124"/>
                <a:gd name="T22" fmla="*/ 0 w 18"/>
                <a:gd name="T23" fmla="*/ 89 h 124"/>
                <a:gd name="T24" fmla="*/ 0 w 18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24">
                  <a:moveTo>
                    <a:pt x="0" y="0"/>
                  </a:moveTo>
                  <a:cubicBezTo>
                    <a:pt x="4" y="2"/>
                    <a:pt x="2" y="6"/>
                    <a:pt x="2" y="9"/>
                  </a:cubicBezTo>
                  <a:cubicBezTo>
                    <a:pt x="2" y="41"/>
                    <a:pt x="2" y="73"/>
                    <a:pt x="2" y="105"/>
                  </a:cubicBezTo>
                  <a:cubicBezTo>
                    <a:pt x="2" y="107"/>
                    <a:pt x="2" y="109"/>
                    <a:pt x="2" y="111"/>
                  </a:cubicBezTo>
                  <a:cubicBezTo>
                    <a:pt x="2" y="115"/>
                    <a:pt x="4" y="118"/>
                    <a:pt x="9" y="118"/>
                  </a:cubicBezTo>
                  <a:cubicBezTo>
                    <a:pt x="14" y="118"/>
                    <a:pt x="14" y="115"/>
                    <a:pt x="14" y="111"/>
                  </a:cubicBezTo>
                  <a:cubicBezTo>
                    <a:pt x="14" y="91"/>
                    <a:pt x="14" y="72"/>
                    <a:pt x="14" y="53"/>
                  </a:cubicBezTo>
                  <a:cubicBezTo>
                    <a:pt x="14" y="50"/>
                    <a:pt x="14" y="46"/>
                    <a:pt x="18" y="44"/>
                  </a:cubicBezTo>
                  <a:cubicBezTo>
                    <a:pt x="18" y="66"/>
                    <a:pt x="18" y="88"/>
                    <a:pt x="18" y="110"/>
                  </a:cubicBezTo>
                  <a:cubicBezTo>
                    <a:pt x="18" y="114"/>
                    <a:pt x="17" y="119"/>
                    <a:pt x="13" y="121"/>
                  </a:cubicBezTo>
                  <a:cubicBezTo>
                    <a:pt x="5" y="124"/>
                    <a:pt x="0" y="120"/>
                    <a:pt x="0" y="112"/>
                  </a:cubicBezTo>
                  <a:cubicBezTo>
                    <a:pt x="0" y="104"/>
                    <a:pt x="0" y="96"/>
                    <a:pt x="0" y="89"/>
                  </a:cubicBezTo>
                  <a:cubicBezTo>
                    <a:pt x="0" y="59"/>
                    <a:pt x="0" y="30"/>
                    <a:pt x="0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1">
              <a:extLst>
                <a:ext uri="{FF2B5EF4-FFF2-40B4-BE49-F238E27FC236}">
                  <a16:creationId xmlns:a16="http://schemas.microsoft.com/office/drawing/2014/main" id="{50078874-D775-ABB3-6938-C80D2183F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3767138"/>
              <a:ext cx="71438" cy="514350"/>
            </a:xfrm>
            <a:custGeom>
              <a:avLst/>
              <a:gdLst>
                <a:gd name="T0" fmla="*/ 7 w 17"/>
                <a:gd name="T1" fmla="*/ 6 h 124"/>
                <a:gd name="T2" fmla="*/ 11 w 17"/>
                <a:gd name="T3" fmla="*/ 0 h 124"/>
                <a:gd name="T4" fmla="*/ 14 w 17"/>
                <a:gd name="T5" fmla="*/ 7 h 124"/>
                <a:gd name="T6" fmla="*/ 4 w 17"/>
                <a:gd name="T7" fmla="*/ 55 h 124"/>
                <a:gd name="T8" fmla="*/ 10 w 17"/>
                <a:gd name="T9" fmla="*/ 63 h 124"/>
                <a:gd name="T10" fmla="*/ 16 w 17"/>
                <a:gd name="T11" fmla="*/ 69 h 124"/>
                <a:gd name="T12" fmla="*/ 16 w 17"/>
                <a:gd name="T13" fmla="*/ 103 h 124"/>
                <a:gd name="T14" fmla="*/ 17 w 17"/>
                <a:gd name="T15" fmla="*/ 124 h 124"/>
                <a:gd name="T16" fmla="*/ 13 w 17"/>
                <a:gd name="T17" fmla="*/ 113 h 124"/>
                <a:gd name="T18" fmla="*/ 13 w 17"/>
                <a:gd name="T19" fmla="*/ 72 h 124"/>
                <a:gd name="T20" fmla="*/ 6 w 17"/>
                <a:gd name="T21" fmla="*/ 65 h 124"/>
                <a:gd name="T22" fmla="*/ 1 w 17"/>
                <a:gd name="T23" fmla="*/ 58 h 124"/>
                <a:gd name="T24" fmla="*/ 9 w 17"/>
                <a:gd name="T25" fmla="*/ 15 h 124"/>
                <a:gd name="T26" fmla="*/ 7 w 17"/>
                <a:gd name="T27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24">
                  <a:moveTo>
                    <a:pt x="7" y="6"/>
                  </a:moveTo>
                  <a:cubicBezTo>
                    <a:pt x="7" y="3"/>
                    <a:pt x="6" y="0"/>
                    <a:pt x="11" y="0"/>
                  </a:cubicBezTo>
                  <a:cubicBezTo>
                    <a:pt x="14" y="0"/>
                    <a:pt x="15" y="4"/>
                    <a:pt x="14" y="7"/>
                  </a:cubicBezTo>
                  <a:cubicBezTo>
                    <a:pt x="11" y="23"/>
                    <a:pt x="8" y="39"/>
                    <a:pt x="4" y="55"/>
                  </a:cubicBezTo>
                  <a:cubicBezTo>
                    <a:pt x="3" y="61"/>
                    <a:pt x="5" y="64"/>
                    <a:pt x="10" y="63"/>
                  </a:cubicBezTo>
                  <a:cubicBezTo>
                    <a:pt x="16" y="62"/>
                    <a:pt x="16" y="66"/>
                    <a:pt x="16" y="69"/>
                  </a:cubicBezTo>
                  <a:cubicBezTo>
                    <a:pt x="16" y="81"/>
                    <a:pt x="16" y="92"/>
                    <a:pt x="16" y="103"/>
                  </a:cubicBezTo>
                  <a:cubicBezTo>
                    <a:pt x="16" y="110"/>
                    <a:pt x="17" y="117"/>
                    <a:pt x="17" y="124"/>
                  </a:cubicBezTo>
                  <a:cubicBezTo>
                    <a:pt x="13" y="121"/>
                    <a:pt x="13" y="117"/>
                    <a:pt x="13" y="113"/>
                  </a:cubicBezTo>
                  <a:cubicBezTo>
                    <a:pt x="13" y="99"/>
                    <a:pt x="13" y="86"/>
                    <a:pt x="13" y="72"/>
                  </a:cubicBezTo>
                  <a:cubicBezTo>
                    <a:pt x="13" y="67"/>
                    <a:pt x="12" y="64"/>
                    <a:pt x="6" y="65"/>
                  </a:cubicBezTo>
                  <a:cubicBezTo>
                    <a:pt x="0" y="66"/>
                    <a:pt x="0" y="63"/>
                    <a:pt x="1" y="58"/>
                  </a:cubicBezTo>
                  <a:cubicBezTo>
                    <a:pt x="4" y="44"/>
                    <a:pt x="7" y="30"/>
                    <a:pt x="9" y="15"/>
                  </a:cubicBezTo>
                  <a:cubicBezTo>
                    <a:pt x="9" y="13"/>
                    <a:pt x="13" y="8"/>
                    <a:pt x="7" y="6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2">
              <a:extLst>
                <a:ext uri="{FF2B5EF4-FFF2-40B4-BE49-F238E27FC236}">
                  <a16:creationId xmlns:a16="http://schemas.microsoft.com/office/drawing/2014/main" id="{7C1149F2-CA55-DBA0-4873-03B049C62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5" y="2101850"/>
              <a:ext cx="103188" cy="439737"/>
            </a:xfrm>
            <a:custGeom>
              <a:avLst/>
              <a:gdLst>
                <a:gd name="T0" fmla="*/ 4 w 25"/>
                <a:gd name="T1" fmla="*/ 8 h 106"/>
                <a:gd name="T2" fmla="*/ 7 w 25"/>
                <a:gd name="T3" fmla="*/ 0 h 106"/>
                <a:gd name="T4" fmla="*/ 11 w 25"/>
                <a:gd name="T5" fmla="*/ 11 h 106"/>
                <a:gd name="T6" fmla="*/ 4 w 25"/>
                <a:gd name="T7" fmla="*/ 44 h 106"/>
                <a:gd name="T8" fmla="*/ 10 w 25"/>
                <a:gd name="T9" fmla="*/ 53 h 106"/>
                <a:gd name="T10" fmla="*/ 13 w 25"/>
                <a:gd name="T11" fmla="*/ 59 h 106"/>
                <a:gd name="T12" fmla="*/ 13 w 25"/>
                <a:gd name="T13" fmla="*/ 91 h 106"/>
                <a:gd name="T14" fmla="*/ 18 w 25"/>
                <a:gd name="T15" fmla="*/ 102 h 106"/>
                <a:gd name="T16" fmla="*/ 22 w 25"/>
                <a:gd name="T17" fmla="*/ 91 h 106"/>
                <a:gd name="T18" fmla="*/ 22 w 25"/>
                <a:gd name="T19" fmla="*/ 63 h 106"/>
                <a:gd name="T20" fmla="*/ 24 w 25"/>
                <a:gd name="T21" fmla="*/ 56 h 106"/>
                <a:gd name="T22" fmla="*/ 25 w 25"/>
                <a:gd name="T23" fmla="*/ 97 h 106"/>
                <a:gd name="T24" fmla="*/ 18 w 25"/>
                <a:gd name="T25" fmla="*/ 106 h 106"/>
                <a:gd name="T26" fmla="*/ 11 w 25"/>
                <a:gd name="T27" fmla="*/ 97 h 106"/>
                <a:gd name="T28" fmla="*/ 11 w 25"/>
                <a:gd name="T29" fmla="*/ 62 h 106"/>
                <a:gd name="T30" fmla="*/ 5 w 25"/>
                <a:gd name="T31" fmla="*/ 55 h 106"/>
                <a:gd name="T32" fmla="*/ 1 w 25"/>
                <a:gd name="T33" fmla="*/ 50 h 106"/>
                <a:gd name="T34" fmla="*/ 9 w 25"/>
                <a:gd name="T35" fmla="*/ 6 h 106"/>
                <a:gd name="T36" fmla="*/ 4 w 25"/>
                <a:gd name="T3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06">
                  <a:moveTo>
                    <a:pt x="4" y="8"/>
                  </a:moveTo>
                  <a:cubicBezTo>
                    <a:pt x="4" y="5"/>
                    <a:pt x="6" y="2"/>
                    <a:pt x="7" y="0"/>
                  </a:cubicBezTo>
                  <a:cubicBezTo>
                    <a:pt x="11" y="3"/>
                    <a:pt x="13" y="7"/>
                    <a:pt x="11" y="11"/>
                  </a:cubicBezTo>
                  <a:cubicBezTo>
                    <a:pt x="7" y="21"/>
                    <a:pt x="8" y="33"/>
                    <a:pt x="4" y="44"/>
                  </a:cubicBezTo>
                  <a:cubicBezTo>
                    <a:pt x="3" y="48"/>
                    <a:pt x="3" y="53"/>
                    <a:pt x="10" y="53"/>
                  </a:cubicBezTo>
                  <a:cubicBezTo>
                    <a:pt x="14" y="53"/>
                    <a:pt x="13" y="56"/>
                    <a:pt x="13" y="59"/>
                  </a:cubicBezTo>
                  <a:cubicBezTo>
                    <a:pt x="13" y="69"/>
                    <a:pt x="13" y="80"/>
                    <a:pt x="13" y="91"/>
                  </a:cubicBezTo>
                  <a:cubicBezTo>
                    <a:pt x="13" y="95"/>
                    <a:pt x="13" y="102"/>
                    <a:pt x="18" y="102"/>
                  </a:cubicBezTo>
                  <a:cubicBezTo>
                    <a:pt x="24" y="102"/>
                    <a:pt x="22" y="95"/>
                    <a:pt x="22" y="91"/>
                  </a:cubicBezTo>
                  <a:cubicBezTo>
                    <a:pt x="22" y="81"/>
                    <a:pt x="22" y="72"/>
                    <a:pt x="22" y="63"/>
                  </a:cubicBezTo>
                  <a:cubicBezTo>
                    <a:pt x="22" y="61"/>
                    <a:pt x="21" y="58"/>
                    <a:pt x="24" y="56"/>
                  </a:cubicBezTo>
                  <a:cubicBezTo>
                    <a:pt x="25" y="70"/>
                    <a:pt x="25" y="84"/>
                    <a:pt x="25" y="97"/>
                  </a:cubicBezTo>
                  <a:cubicBezTo>
                    <a:pt x="25" y="101"/>
                    <a:pt x="24" y="106"/>
                    <a:pt x="18" y="106"/>
                  </a:cubicBezTo>
                  <a:cubicBezTo>
                    <a:pt x="12" y="105"/>
                    <a:pt x="11" y="102"/>
                    <a:pt x="11" y="97"/>
                  </a:cubicBezTo>
                  <a:cubicBezTo>
                    <a:pt x="11" y="85"/>
                    <a:pt x="11" y="73"/>
                    <a:pt x="11" y="62"/>
                  </a:cubicBezTo>
                  <a:cubicBezTo>
                    <a:pt x="11" y="57"/>
                    <a:pt x="10" y="54"/>
                    <a:pt x="5" y="55"/>
                  </a:cubicBezTo>
                  <a:cubicBezTo>
                    <a:pt x="1" y="56"/>
                    <a:pt x="0" y="54"/>
                    <a:pt x="1" y="50"/>
                  </a:cubicBezTo>
                  <a:cubicBezTo>
                    <a:pt x="4" y="36"/>
                    <a:pt x="4" y="20"/>
                    <a:pt x="9" y="6"/>
                  </a:cubicBezTo>
                  <a:cubicBezTo>
                    <a:pt x="6" y="5"/>
                    <a:pt x="6" y="8"/>
                    <a:pt x="4" y="8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3">
              <a:extLst>
                <a:ext uri="{FF2B5EF4-FFF2-40B4-BE49-F238E27FC236}">
                  <a16:creationId xmlns:a16="http://schemas.microsoft.com/office/drawing/2014/main" id="{DA508351-4756-E847-7C6A-CC6F5F323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75" y="2359025"/>
              <a:ext cx="74613" cy="525462"/>
            </a:xfrm>
            <a:custGeom>
              <a:avLst/>
              <a:gdLst>
                <a:gd name="T0" fmla="*/ 7 w 18"/>
                <a:gd name="T1" fmla="*/ 10 h 127"/>
                <a:gd name="T2" fmla="*/ 10 w 18"/>
                <a:gd name="T3" fmla="*/ 0 h 127"/>
                <a:gd name="T4" fmla="*/ 14 w 18"/>
                <a:gd name="T5" fmla="*/ 10 h 127"/>
                <a:gd name="T6" fmla="*/ 6 w 18"/>
                <a:gd name="T7" fmla="*/ 55 h 127"/>
                <a:gd name="T8" fmla="*/ 13 w 18"/>
                <a:gd name="T9" fmla="*/ 65 h 127"/>
                <a:gd name="T10" fmla="*/ 16 w 18"/>
                <a:gd name="T11" fmla="*/ 71 h 127"/>
                <a:gd name="T12" fmla="*/ 16 w 18"/>
                <a:gd name="T13" fmla="*/ 97 h 127"/>
                <a:gd name="T14" fmla="*/ 18 w 18"/>
                <a:gd name="T15" fmla="*/ 127 h 127"/>
                <a:gd name="T16" fmla="*/ 14 w 18"/>
                <a:gd name="T17" fmla="*/ 118 h 127"/>
                <a:gd name="T18" fmla="*/ 14 w 18"/>
                <a:gd name="T19" fmla="*/ 75 h 127"/>
                <a:gd name="T20" fmla="*/ 7 w 18"/>
                <a:gd name="T21" fmla="*/ 68 h 127"/>
                <a:gd name="T22" fmla="*/ 2 w 18"/>
                <a:gd name="T23" fmla="*/ 62 h 127"/>
                <a:gd name="T24" fmla="*/ 10 w 18"/>
                <a:gd name="T25" fmla="*/ 15 h 127"/>
                <a:gd name="T26" fmla="*/ 12 w 18"/>
                <a:gd name="T27" fmla="*/ 7 h 127"/>
                <a:gd name="T28" fmla="*/ 7 w 18"/>
                <a:gd name="T29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27">
                  <a:moveTo>
                    <a:pt x="7" y="10"/>
                  </a:moveTo>
                  <a:cubicBezTo>
                    <a:pt x="6" y="6"/>
                    <a:pt x="9" y="3"/>
                    <a:pt x="10" y="0"/>
                  </a:cubicBezTo>
                  <a:cubicBezTo>
                    <a:pt x="15" y="2"/>
                    <a:pt x="15" y="6"/>
                    <a:pt x="14" y="10"/>
                  </a:cubicBezTo>
                  <a:cubicBezTo>
                    <a:pt x="12" y="25"/>
                    <a:pt x="9" y="40"/>
                    <a:pt x="6" y="55"/>
                  </a:cubicBezTo>
                  <a:cubicBezTo>
                    <a:pt x="5" y="61"/>
                    <a:pt x="4" y="66"/>
                    <a:pt x="13" y="65"/>
                  </a:cubicBezTo>
                  <a:cubicBezTo>
                    <a:pt x="16" y="65"/>
                    <a:pt x="16" y="68"/>
                    <a:pt x="16" y="71"/>
                  </a:cubicBezTo>
                  <a:cubicBezTo>
                    <a:pt x="16" y="80"/>
                    <a:pt x="16" y="89"/>
                    <a:pt x="16" y="97"/>
                  </a:cubicBezTo>
                  <a:cubicBezTo>
                    <a:pt x="16" y="107"/>
                    <a:pt x="16" y="117"/>
                    <a:pt x="18" y="127"/>
                  </a:cubicBezTo>
                  <a:cubicBezTo>
                    <a:pt x="14" y="125"/>
                    <a:pt x="14" y="121"/>
                    <a:pt x="14" y="118"/>
                  </a:cubicBezTo>
                  <a:cubicBezTo>
                    <a:pt x="14" y="104"/>
                    <a:pt x="14" y="90"/>
                    <a:pt x="14" y="75"/>
                  </a:cubicBezTo>
                  <a:cubicBezTo>
                    <a:pt x="15" y="69"/>
                    <a:pt x="13" y="68"/>
                    <a:pt x="7" y="68"/>
                  </a:cubicBezTo>
                  <a:cubicBezTo>
                    <a:pt x="2" y="69"/>
                    <a:pt x="0" y="68"/>
                    <a:pt x="2" y="62"/>
                  </a:cubicBezTo>
                  <a:cubicBezTo>
                    <a:pt x="5" y="47"/>
                    <a:pt x="8" y="31"/>
                    <a:pt x="10" y="15"/>
                  </a:cubicBezTo>
                  <a:cubicBezTo>
                    <a:pt x="11" y="13"/>
                    <a:pt x="11" y="10"/>
                    <a:pt x="12" y="7"/>
                  </a:cubicBezTo>
                  <a:cubicBezTo>
                    <a:pt x="9" y="6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4">
              <a:extLst>
                <a:ext uri="{FF2B5EF4-FFF2-40B4-BE49-F238E27FC236}">
                  <a16:creationId xmlns:a16="http://schemas.microsoft.com/office/drawing/2014/main" id="{5D0449F5-DBE0-5296-4B58-EC0E6FEB48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0200" y="3444875"/>
              <a:ext cx="158750" cy="152400"/>
            </a:xfrm>
            <a:custGeom>
              <a:avLst/>
              <a:gdLst>
                <a:gd name="T0" fmla="*/ 19 w 38"/>
                <a:gd name="T1" fmla="*/ 0 h 37"/>
                <a:gd name="T2" fmla="*/ 37 w 38"/>
                <a:gd name="T3" fmla="*/ 18 h 37"/>
                <a:gd name="T4" fmla="*/ 19 w 38"/>
                <a:gd name="T5" fmla="*/ 37 h 37"/>
                <a:gd name="T6" fmla="*/ 0 w 38"/>
                <a:gd name="T7" fmla="*/ 18 h 37"/>
                <a:gd name="T8" fmla="*/ 19 w 38"/>
                <a:gd name="T9" fmla="*/ 0 h 37"/>
                <a:gd name="T10" fmla="*/ 34 w 38"/>
                <a:gd name="T11" fmla="*/ 18 h 37"/>
                <a:gd name="T12" fmla="*/ 18 w 38"/>
                <a:gd name="T13" fmla="*/ 3 h 37"/>
                <a:gd name="T14" fmla="*/ 3 w 38"/>
                <a:gd name="T15" fmla="*/ 18 h 37"/>
                <a:gd name="T16" fmla="*/ 19 w 38"/>
                <a:gd name="T17" fmla="*/ 34 h 37"/>
                <a:gd name="T18" fmla="*/ 34 w 38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19" y="0"/>
                  </a:moveTo>
                  <a:cubicBezTo>
                    <a:pt x="30" y="0"/>
                    <a:pt x="38" y="8"/>
                    <a:pt x="37" y="18"/>
                  </a:cubicBezTo>
                  <a:cubicBezTo>
                    <a:pt x="37" y="30"/>
                    <a:pt x="29" y="36"/>
                    <a:pt x="19" y="37"/>
                  </a:cubicBezTo>
                  <a:cubicBezTo>
                    <a:pt x="8" y="37"/>
                    <a:pt x="0" y="29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34" y="18"/>
                  </a:moveTo>
                  <a:cubicBezTo>
                    <a:pt x="34" y="9"/>
                    <a:pt x="27" y="3"/>
                    <a:pt x="18" y="3"/>
                  </a:cubicBezTo>
                  <a:cubicBezTo>
                    <a:pt x="9" y="3"/>
                    <a:pt x="3" y="10"/>
                    <a:pt x="3" y="18"/>
                  </a:cubicBezTo>
                  <a:cubicBezTo>
                    <a:pt x="3" y="27"/>
                    <a:pt x="11" y="34"/>
                    <a:pt x="19" y="34"/>
                  </a:cubicBezTo>
                  <a:cubicBezTo>
                    <a:pt x="27" y="34"/>
                    <a:pt x="34" y="26"/>
                    <a:pt x="34" y="18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5">
              <a:extLst>
                <a:ext uri="{FF2B5EF4-FFF2-40B4-BE49-F238E27FC236}">
                  <a16:creationId xmlns:a16="http://schemas.microsoft.com/office/drawing/2014/main" id="{B6362190-8E0E-C694-8C98-BADA048B32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025" y="1878013"/>
              <a:ext cx="157163" cy="157162"/>
            </a:xfrm>
            <a:custGeom>
              <a:avLst/>
              <a:gdLst>
                <a:gd name="T0" fmla="*/ 38 w 38"/>
                <a:gd name="T1" fmla="*/ 19 h 38"/>
                <a:gd name="T2" fmla="*/ 20 w 38"/>
                <a:gd name="T3" fmla="*/ 38 h 38"/>
                <a:gd name="T4" fmla="*/ 0 w 38"/>
                <a:gd name="T5" fmla="*/ 19 h 38"/>
                <a:gd name="T6" fmla="*/ 19 w 38"/>
                <a:gd name="T7" fmla="*/ 0 h 38"/>
                <a:gd name="T8" fmla="*/ 38 w 38"/>
                <a:gd name="T9" fmla="*/ 19 h 38"/>
                <a:gd name="T10" fmla="*/ 19 w 38"/>
                <a:gd name="T11" fmla="*/ 3 h 38"/>
                <a:gd name="T12" fmla="*/ 3 w 38"/>
                <a:gd name="T13" fmla="*/ 19 h 38"/>
                <a:gd name="T14" fmla="*/ 18 w 38"/>
                <a:gd name="T15" fmla="*/ 35 h 38"/>
                <a:gd name="T16" fmla="*/ 36 w 38"/>
                <a:gd name="T17" fmla="*/ 20 h 38"/>
                <a:gd name="T18" fmla="*/ 19 w 38"/>
                <a:gd name="T1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cubicBezTo>
                    <a:pt x="38" y="30"/>
                    <a:pt x="30" y="38"/>
                    <a:pt x="20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lose/>
                  <a:moveTo>
                    <a:pt x="19" y="3"/>
                  </a:moveTo>
                  <a:cubicBezTo>
                    <a:pt x="11" y="3"/>
                    <a:pt x="3" y="11"/>
                    <a:pt x="3" y="19"/>
                  </a:cubicBezTo>
                  <a:cubicBezTo>
                    <a:pt x="3" y="27"/>
                    <a:pt x="11" y="35"/>
                    <a:pt x="18" y="35"/>
                  </a:cubicBezTo>
                  <a:cubicBezTo>
                    <a:pt x="26" y="36"/>
                    <a:pt x="35" y="28"/>
                    <a:pt x="36" y="20"/>
                  </a:cubicBezTo>
                  <a:cubicBezTo>
                    <a:pt x="36" y="12"/>
                    <a:pt x="28" y="3"/>
                    <a:pt x="19" y="3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5527380E-1A40-BCE6-7144-4EFB90A1E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488" y="2935288"/>
              <a:ext cx="157163" cy="152400"/>
            </a:xfrm>
            <a:custGeom>
              <a:avLst/>
              <a:gdLst>
                <a:gd name="T0" fmla="*/ 18 w 38"/>
                <a:gd name="T1" fmla="*/ 37 h 37"/>
                <a:gd name="T2" fmla="*/ 0 w 38"/>
                <a:gd name="T3" fmla="*/ 18 h 37"/>
                <a:gd name="T4" fmla="*/ 20 w 38"/>
                <a:gd name="T5" fmla="*/ 0 h 37"/>
                <a:gd name="T6" fmla="*/ 37 w 38"/>
                <a:gd name="T7" fmla="*/ 19 h 37"/>
                <a:gd name="T8" fmla="*/ 18 w 38"/>
                <a:gd name="T9" fmla="*/ 37 h 37"/>
                <a:gd name="T10" fmla="*/ 34 w 38"/>
                <a:gd name="T11" fmla="*/ 18 h 37"/>
                <a:gd name="T12" fmla="*/ 19 w 38"/>
                <a:gd name="T13" fmla="*/ 2 h 37"/>
                <a:gd name="T14" fmla="*/ 3 w 38"/>
                <a:gd name="T15" fmla="*/ 18 h 37"/>
                <a:gd name="T16" fmla="*/ 20 w 38"/>
                <a:gd name="T17" fmla="*/ 34 h 37"/>
                <a:gd name="T18" fmla="*/ 34 w 38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18" y="37"/>
                  </a:move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8" y="8"/>
                    <a:pt x="37" y="19"/>
                  </a:cubicBezTo>
                  <a:cubicBezTo>
                    <a:pt x="37" y="30"/>
                    <a:pt x="29" y="37"/>
                    <a:pt x="18" y="37"/>
                  </a:cubicBezTo>
                  <a:close/>
                  <a:moveTo>
                    <a:pt x="34" y="18"/>
                  </a:moveTo>
                  <a:cubicBezTo>
                    <a:pt x="34" y="9"/>
                    <a:pt x="27" y="2"/>
                    <a:pt x="19" y="2"/>
                  </a:cubicBezTo>
                  <a:cubicBezTo>
                    <a:pt x="11" y="2"/>
                    <a:pt x="3" y="10"/>
                    <a:pt x="3" y="18"/>
                  </a:cubicBezTo>
                  <a:cubicBezTo>
                    <a:pt x="3" y="27"/>
                    <a:pt x="12" y="35"/>
                    <a:pt x="20" y="34"/>
                  </a:cubicBezTo>
                  <a:cubicBezTo>
                    <a:pt x="27" y="34"/>
                    <a:pt x="34" y="26"/>
                    <a:pt x="34" y="18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7">
              <a:extLst>
                <a:ext uri="{FF2B5EF4-FFF2-40B4-BE49-F238E27FC236}">
                  <a16:creationId xmlns:a16="http://schemas.microsoft.com/office/drawing/2014/main" id="{49852499-DD1A-FE1D-3DAA-994674864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6888" y="2611438"/>
              <a:ext cx="144463" cy="149225"/>
            </a:xfrm>
            <a:custGeom>
              <a:avLst/>
              <a:gdLst>
                <a:gd name="T0" fmla="*/ 35 w 35"/>
                <a:gd name="T1" fmla="*/ 17 h 36"/>
                <a:gd name="T2" fmla="*/ 17 w 35"/>
                <a:gd name="T3" fmla="*/ 35 h 36"/>
                <a:gd name="T4" fmla="*/ 0 w 35"/>
                <a:gd name="T5" fmla="*/ 18 h 36"/>
                <a:gd name="T6" fmla="*/ 17 w 35"/>
                <a:gd name="T7" fmla="*/ 0 h 36"/>
                <a:gd name="T8" fmla="*/ 35 w 35"/>
                <a:gd name="T9" fmla="*/ 17 h 36"/>
                <a:gd name="T10" fmla="*/ 31 w 35"/>
                <a:gd name="T11" fmla="*/ 17 h 36"/>
                <a:gd name="T12" fmla="*/ 17 w 35"/>
                <a:gd name="T13" fmla="*/ 3 h 36"/>
                <a:gd name="T14" fmla="*/ 2 w 35"/>
                <a:gd name="T15" fmla="*/ 18 h 36"/>
                <a:gd name="T16" fmla="*/ 18 w 35"/>
                <a:gd name="T17" fmla="*/ 32 h 36"/>
                <a:gd name="T18" fmla="*/ 31 w 35"/>
                <a:gd name="T1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35" y="17"/>
                  </a:moveTo>
                  <a:cubicBezTo>
                    <a:pt x="35" y="27"/>
                    <a:pt x="27" y="35"/>
                    <a:pt x="17" y="35"/>
                  </a:cubicBezTo>
                  <a:cubicBezTo>
                    <a:pt x="8" y="36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lose/>
                  <a:moveTo>
                    <a:pt x="31" y="17"/>
                  </a:moveTo>
                  <a:cubicBezTo>
                    <a:pt x="31" y="9"/>
                    <a:pt x="25" y="2"/>
                    <a:pt x="17" y="3"/>
                  </a:cubicBezTo>
                  <a:cubicBezTo>
                    <a:pt x="10" y="3"/>
                    <a:pt x="2" y="10"/>
                    <a:pt x="2" y="18"/>
                  </a:cubicBezTo>
                  <a:cubicBezTo>
                    <a:pt x="2" y="25"/>
                    <a:pt x="10" y="32"/>
                    <a:pt x="18" y="32"/>
                  </a:cubicBezTo>
                  <a:cubicBezTo>
                    <a:pt x="25" y="32"/>
                    <a:pt x="31" y="25"/>
                    <a:pt x="31" y="17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8">
              <a:extLst>
                <a:ext uri="{FF2B5EF4-FFF2-40B4-BE49-F238E27FC236}">
                  <a16:creationId xmlns:a16="http://schemas.microsoft.com/office/drawing/2014/main" id="{E8A8B29A-7F08-7435-EDB0-72D2A59BE3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9800" y="2593975"/>
              <a:ext cx="144463" cy="146050"/>
            </a:xfrm>
            <a:custGeom>
              <a:avLst/>
              <a:gdLst>
                <a:gd name="T0" fmla="*/ 18 w 35"/>
                <a:gd name="T1" fmla="*/ 0 h 35"/>
                <a:gd name="T2" fmla="*/ 35 w 35"/>
                <a:gd name="T3" fmla="*/ 17 h 35"/>
                <a:gd name="T4" fmla="*/ 18 w 35"/>
                <a:gd name="T5" fmla="*/ 35 h 35"/>
                <a:gd name="T6" fmla="*/ 0 w 35"/>
                <a:gd name="T7" fmla="*/ 17 h 35"/>
                <a:gd name="T8" fmla="*/ 18 w 35"/>
                <a:gd name="T9" fmla="*/ 0 h 35"/>
                <a:gd name="T10" fmla="*/ 31 w 35"/>
                <a:gd name="T11" fmla="*/ 17 h 35"/>
                <a:gd name="T12" fmla="*/ 19 w 35"/>
                <a:gd name="T13" fmla="*/ 2 h 35"/>
                <a:gd name="T14" fmla="*/ 3 w 35"/>
                <a:gd name="T15" fmla="*/ 18 h 35"/>
                <a:gd name="T16" fmla="*/ 18 w 35"/>
                <a:gd name="T17" fmla="*/ 31 h 35"/>
                <a:gd name="T18" fmla="*/ 31 w 35"/>
                <a:gd name="T1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28" y="0"/>
                    <a:pt x="35" y="8"/>
                    <a:pt x="35" y="17"/>
                  </a:cubicBezTo>
                  <a:cubicBezTo>
                    <a:pt x="35" y="27"/>
                    <a:pt x="27" y="35"/>
                    <a:pt x="18" y="35"/>
                  </a:cubicBezTo>
                  <a:cubicBezTo>
                    <a:pt x="8" y="35"/>
                    <a:pt x="0" y="26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31" y="17"/>
                  </a:moveTo>
                  <a:cubicBezTo>
                    <a:pt x="31" y="10"/>
                    <a:pt x="25" y="2"/>
                    <a:pt x="19" y="2"/>
                  </a:cubicBezTo>
                  <a:cubicBezTo>
                    <a:pt x="10" y="3"/>
                    <a:pt x="3" y="10"/>
                    <a:pt x="3" y="18"/>
                  </a:cubicBezTo>
                  <a:cubicBezTo>
                    <a:pt x="3" y="25"/>
                    <a:pt x="10" y="31"/>
                    <a:pt x="18" y="31"/>
                  </a:cubicBezTo>
                  <a:cubicBezTo>
                    <a:pt x="25" y="31"/>
                    <a:pt x="31" y="25"/>
                    <a:pt x="31" y="17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9">
              <a:extLst>
                <a:ext uri="{FF2B5EF4-FFF2-40B4-BE49-F238E27FC236}">
                  <a16:creationId xmlns:a16="http://schemas.microsoft.com/office/drawing/2014/main" id="{8C2D3A09-2C96-812D-476A-D5AE38B7D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063" y="2797175"/>
              <a:ext cx="128588" cy="133350"/>
            </a:xfrm>
            <a:custGeom>
              <a:avLst/>
              <a:gdLst>
                <a:gd name="T0" fmla="*/ 0 w 31"/>
                <a:gd name="T1" fmla="*/ 16 h 32"/>
                <a:gd name="T2" fmla="*/ 15 w 31"/>
                <a:gd name="T3" fmla="*/ 0 h 32"/>
                <a:gd name="T4" fmla="*/ 31 w 31"/>
                <a:gd name="T5" fmla="*/ 15 h 32"/>
                <a:gd name="T6" fmla="*/ 15 w 31"/>
                <a:gd name="T7" fmla="*/ 31 h 32"/>
                <a:gd name="T8" fmla="*/ 0 w 31"/>
                <a:gd name="T9" fmla="*/ 16 h 32"/>
                <a:gd name="T10" fmla="*/ 15 w 31"/>
                <a:gd name="T11" fmla="*/ 27 h 32"/>
                <a:gd name="T12" fmla="*/ 28 w 31"/>
                <a:gd name="T13" fmla="*/ 15 h 32"/>
                <a:gd name="T14" fmla="*/ 16 w 31"/>
                <a:gd name="T15" fmla="*/ 3 h 32"/>
                <a:gd name="T16" fmla="*/ 3 w 31"/>
                <a:gd name="T17" fmla="*/ 15 h 32"/>
                <a:gd name="T18" fmla="*/ 15 w 31"/>
                <a:gd name="T1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2">
                  <a:moveTo>
                    <a:pt x="0" y="16"/>
                  </a:moveTo>
                  <a:cubicBezTo>
                    <a:pt x="0" y="7"/>
                    <a:pt x="6" y="0"/>
                    <a:pt x="15" y="0"/>
                  </a:cubicBezTo>
                  <a:cubicBezTo>
                    <a:pt x="23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ubicBezTo>
                    <a:pt x="7" y="32"/>
                    <a:pt x="0" y="25"/>
                    <a:pt x="0" y="16"/>
                  </a:cubicBezTo>
                  <a:close/>
                  <a:moveTo>
                    <a:pt x="15" y="27"/>
                  </a:moveTo>
                  <a:cubicBezTo>
                    <a:pt x="23" y="27"/>
                    <a:pt x="28" y="22"/>
                    <a:pt x="28" y="15"/>
                  </a:cubicBezTo>
                  <a:cubicBezTo>
                    <a:pt x="28" y="10"/>
                    <a:pt x="21" y="3"/>
                    <a:pt x="16" y="3"/>
                  </a:cubicBezTo>
                  <a:cubicBezTo>
                    <a:pt x="8" y="3"/>
                    <a:pt x="3" y="8"/>
                    <a:pt x="3" y="15"/>
                  </a:cubicBezTo>
                  <a:cubicBezTo>
                    <a:pt x="3" y="24"/>
                    <a:pt x="7" y="27"/>
                    <a:pt x="15" y="27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0">
              <a:extLst>
                <a:ext uri="{FF2B5EF4-FFF2-40B4-BE49-F238E27FC236}">
                  <a16:creationId xmlns:a16="http://schemas.microsoft.com/office/drawing/2014/main" id="{FB7F970F-1D82-A10E-4364-A813E97117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363" y="3468688"/>
              <a:ext cx="139700" cy="141287"/>
            </a:xfrm>
            <a:custGeom>
              <a:avLst/>
              <a:gdLst>
                <a:gd name="T0" fmla="*/ 34 w 34"/>
                <a:gd name="T1" fmla="*/ 17 h 34"/>
                <a:gd name="T2" fmla="*/ 17 w 34"/>
                <a:gd name="T3" fmla="*/ 34 h 34"/>
                <a:gd name="T4" fmla="*/ 0 w 34"/>
                <a:gd name="T5" fmla="*/ 17 h 34"/>
                <a:gd name="T6" fmla="*/ 17 w 34"/>
                <a:gd name="T7" fmla="*/ 0 h 34"/>
                <a:gd name="T8" fmla="*/ 34 w 34"/>
                <a:gd name="T9" fmla="*/ 17 h 34"/>
                <a:gd name="T10" fmla="*/ 18 w 34"/>
                <a:gd name="T11" fmla="*/ 3 h 34"/>
                <a:gd name="T12" fmla="*/ 3 w 34"/>
                <a:gd name="T13" fmla="*/ 18 h 34"/>
                <a:gd name="T14" fmla="*/ 17 w 34"/>
                <a:gd name="T15" fmla="*/ 31 h 34"/>
                <a:gd name="T16" fmla="*/ 32 w 34"/>
                <a:gd name="T17" fmla="*/ 17 h 34"/>
                <a:gd name="T18" fmla="*/ 18 w 34"/>
                <a:gd name="T1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34" y="17"/>
                  </a:moveTo>
                  <a:cubicBezTo>
                    <a:pt x="34" y="26"/>
                    <a:pt x="26" y="34"/>
                    <a:pt x="17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7"/>
                    <a:pt x="34" y="17"/>
                  </a:cubicBezTo>
                  <a:close/>
                  <a:moveTo>
                    <a:pt x="18" y="3"/>
                  </a:moveTo>
                  <a:cubicBezTo>
                    <a:pt x="9" y="3"/>
                    <a:pt x="3" y="10"/>
                    <a:pt x="3" y="18"/>
                  </a:cubicBezTo>
                  <a:cubicBezTo>
                    <a:pt x="3" y="24"/>
                    <a:pt x="11" y="31"/>
                    <a:pt x="17" y="31"/>
                  </a:cubicBezTo>
                  <a:cubicBezTo>
                    <a:pt x="24" y="31"/>
                    <a:pt x="32" y="23"/>
                    <a:pt x="32" y="17"/>
                  </a:cubicBezTo>
                  <a:cubicBezTo>
                    <a:pt x="32" y="10"/>
                    <a:pt x="25" y="3"/>
                    <a:pt x="18" y="3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8D8827F5-5C53-A039-BA23-EA4D6B1E36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5300" y="1919288"/>
              <a:ext cx="136525" cy="141287"/>
            </a:xfrm>
            <a:custGeom>
              <a:avLst/>
              <a:gdLst>
                <a:gd name="T0" fmla="*/ 16 w 33"/>
                <a:gd name="T1" fmla="*/ 34 h 34"/>
                <a:gd name="T2" fmla="*/ 0 w 33"/>
                <a:gd name="T3" fmla="*/ 17 h 34"/>
                <a:gd name="T4" fmla="*/ 17 w 33"/>
                <a:gd name="T5" fmla="*/ 0 h 34"/>
                <a:gd name="T6" fmla="*/ 33 w 33"/>
                <a:gd name="T7" fmla="*/ 17 h 34"/>
                <a:gd name="T8" fmla="*/ 16 w 33"/>
                <a:gd name="T9" fmla="*/ 34 h 34"/>
                <a:gd name="T10" fmla="*/ 4 w 33"/>
                <a:gd name="T11" fmla="*/ 17 h 34"/>
                <a:gd name="T12" fmla="*/ 16 w 33"/>
                <a:gd name="T13" fmla="*/ 30 h 34"/>
                <a:gd name="T14" fmla="*/ 30 w 33"/>
                <a:gd name="T15" fmla="*/ 18 h 34"/>
                <a:gd name="T16" fmla="*/ 15 w 33"/>
                <a:gd name="T17" fmla="*/ 2 h 34"/>
                <a:gd name="T18" fmla="*/ 4 w 33"/>
                <a:gd name="T1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4">
                  <a:moveTo>
                    <a:pt x="16" y="34"/>
                  </a:moveTo>
                  <a:cubicBezTo>
                    <a:pt x="7" y="34"/>
                    <a:pt x="0" y="26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1"/>
                    <a:pt x="33" y="8"/>
                    <a:pt x="33" y="17"/>
                  </a:cubicBezTo>
                  <a:cubicBezTo>
                    <a:pt x="33" y="26"/>
                    <a:pt x="25" y="34"/>
                    <a:pt x="16" y="34"/>
                  </a:cubicBezTo>
                  <a:close/>
                  <a:moveTo>
                    <a:pt x="4" y="17"/>
                  </a:moveTo>
                  <a:cubicBezTo>
                    <a:pt x="3" y="25"/>
                    <a:pt x="8" y="30"/>
                    <a:pt x="16" y="30"/>
                  </a:cubicBezTo>
                  <a:cubicBezTo>
                    <a:pt x="24" y="30"/>
                    <a:pt x="30" y="25"/>
                    <a:pt x="30" y="18"/>
                  </a:cubicBezTo>
                  <a:cubicBezTo>
                    <a:pt x="30" y="10"/>
                    <a:pt x="23" y="3"/>
                    <a:pt x="15" y="2"/>
                  </a:cubicBezTo>
                  <a:cubicBezTo>
                    <a:pt x="8" y="2"/>
                    <a:pt x="4" y="8"/>
                    <a:pt x="4" y="17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2">
              <a:extLst>
                <a:ext uri="{FF2B5EF4-FFF2-40B4-BE49-F238E27FC236}">
                  <a16:creationId xmlns:a16="http://schemas.microsoft.com/office/drawing/2014/main" id="{32497E8C-A1C4-CDF2-9F70-EB0EDABB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88" y="2055813"/>
              <a:ext cx="152400" cy="157162"/>
            </a:xfrm>
            <a:custGeom>
              <a:avLst/>
              <a:gdLst>
                <a:gd name="T0" fmla="*/ 31 w 37"/>
                <a:gd name="T1" fmla="*/ 29 h 38"/>
                <a:gd name="T2" fmla="*/ 14 w 37"/>
                <a:gd name="T3" fmla="*/ 36 h 38"/>
                <a:gd name="T4" fmla="*/ 1 w 37"/>
                <a:gd name="T5" fmla="*/ 18 h 38"/>
                <a:gd name="T6" fmla="*/ 13 w 37"/>
                <a:gd name="T7" fmla="*/ 3 h 38"/>
                <a:gd name="T8" fmla="*/ 32 w 37"/>
                <a:gd name="T9" fmla="*/ 8 h 38"/>
                <a:gd name="T10" fmla="*/ 34 w 37"/>
                <a:gd name="T11" fmla="*/ 27 h 38"/>
                <a:gd name="T12" fmla="*/ 31 w 37"/>
                <a:gd name="T13" fmla="*/ 29 h 38"/>
                <a:gd name="T14" fmla="*/ 33 w 37"/>
                <a:gd name="T15" fmla="*/ 17 h 38"/>
                <a:gd name="T16" fmla="*/ 21 w 37"/>
                <a:gd name="T17" fmla="*/ 5 h 38"/>
                <a:gd name="T18" fmla="*/ 5 w 37"/>
                <a:gd name="T19" fmla="*/ 13 h 38"/>
                <a:gd name="T20" fmla="*/ 9 w 37"/>
                <a:gd name="T21" fmla="*/ 29 h 38"/>
                <a:gd name="T22" fmla="*/ 25 w 37"/>
                <a:gd name="T23" fmla="*/ 31 h 38"/>
                <a:gd name="T24" fmla="*/ 31 w 3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8">
                  <a:moveTo>
                    <a:pt x="31" y="29"/>
                  </a:moveTo>
                  <a:cubicBezTo>
                    <a:pt x="28" y="35"/>
                    <a:pt x="20" y="38"/>
                    <a:pt x="14" y="36"/>
                  </a:cubicBezTo>
                  <a:cubicBezTo>
                    <a:pt x="6" y="34"/>
                    <a:pt x="0" y="25"/>
                    <a:pt x="1" y="18"/>
                  </a:cubicBezTo>
                  <a:cubicBezTo>
                    <a:pt x="2" y="11"/>
                    <a:pt x="6" y="5"/>
                    <a:pt x="13" y="3"/>
                  </a:cubicBezTo>
                  <a:cubicBezTo>
                    <a:pt x="20" y="0"/>
                    <a:pt x="27" y="2"/>
                    <a:pt x="32" y="8"/>
                  </a:cubicBezTo>
                  <a:cubicBezTo>
                    <a:pt x="37" y="14"/>
                    <a:pt x="37" y="20"/>
                    <a:pt x="34" y="27"/>
                  </a:cubicBezTo>
                  <a:cubicBezTo>
                    <a:pt x="33" y="28"/>
                    <a:pt x="33" y="29"/>
                    <a:pt x="31" y="29"/>
                  </a:cubicBezTo>
                  <a:cubicBezTo>
                    <a:pt x="32" y="25"/>
                    <a:pt x="34" y="20"/>
                    <a:pt x="33" y="17"/>
                  </a:cubicBezTo>
                  <a:cubicBezTo>
                    <a:pt x="32" y="11"/>
                    <a:pt x="27" y="6"/>
                    <a:pt x="21" y="5"/>
                  </a:cubicBezTo>
                  <a:cubicBezTo>
                    <a:pt x="14" y="4"/>
                    <a:pt x="9" y="7"/>
                    <a:pt x="5" y="13"/>
                  </a:cubicBezTo>
                  <a:cubicBezTo>
                    <a:pt x="3" y="19"/>
                    <a:pt x="4" y="24"/>
                    <a:pt x="9" y="29"/>
                  </a:cubicBezTo>
                  <a:cubicBezTo>
                    <a:pt x="14" y="34"/>
                    <a:pt x="19" y="34"/>
                    <a:pt x="25" y="31"/>
                  </a:cubicBezTo>
                  <a:cubicBezTo>
                    <a:pt x="27" y="30"/>
                    <a:pt x="28" y="28"/>
                    <a:pt x="31" y="29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3">
              <a:extLst>
                <a:ext uri="{FF2B5EF4-FFF2-40B4-BE49-F238E27FC236}">
                  <a16:creationId xmlns:a16="http://schemas.microsoft.com/office/drawing/2014/main" id="{D8560138-AC8C-37A0-5D23-5EC0B0F7FA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1038" y="2706688"/>
              <a:ext cx="133350" cy="136525"/>
            </a:xfrm>
            <a:custGeom>
              <a:avLst/>
              <a:gdLst>
                <a:gd name="T0" fmla="*/ 0 w 32"/>
                <a:gd name="T1" fmla="*/ 17 h 33"/>
                <a:gd name="T2" fmla="*/ 17 w 32"/>
                <a:gd name="T3" fmla="*/ 0 h 33"/>
                <a:gd name="T4" fmla="*/ 32 w 32"/>
                <a:gd name="T5" fmla="*/ 17 h 33"/>
                <a:gd name="T6" fmla="*/ 16 w 32"/>
                <a:gd name="T7" fmla="*/ 33 h 33"/>
                <a:gd name="T8" fmla="*/ 0 w 32"/>
                <a:gd name="T9" fmla="*/ 17 h 33"/>
                <a:gd name="T10" fmla="*/ 17 w 32"/>
                <a:gd name="T11" fmla="*/ 30 h 33"/>
                <a:gd name="T12" fmla="*/ 31 w 32"/>
                <a:gd name="T13" fmla="*/ 17 h 33"/>
                <a:gd name="T14" fmla="*/ 16 w 32"/>
                <a:gd name="T15" fmla="*/ 3 h 33"/>
                <a:gd name="T16" fmla="*/ 2 w 32"/>
                <a:gd name="T17" fmla="*/ 18 h 33"/>
                <a:gd name="T18" fmla="*/ 17 w 32"/>
                <a:gd name="T1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0" y="17"/>
                  </a:moveTo>
                  <a:cubicBezTo>
                    <a:pt x="0" y="8"/>
                    <a:pt x="8" y="0"/>
                    <a:pt x="17" y="0"/>
                  </a:cubicBezTo>
                  <a:cubicBezTo>
                    <a:pt x="25" y="0"/>
                    <a:pt x="32" y="8"/>
                    <a:pt x="32" y="17"/>
                  </a:cubicBezTo>
                  <a:cubicBezTo>
                    <a:pt x="32" y="26"/>
                    <a:pt x="25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close/>
                  <a:moveTo>
                    <a:pt x="17" y="30"/>
                  </a:moveTo>
                  <a:cubicBezTo>
                    <a:pt x="23" y="30"/>
                    <a:pt x="31" y="22"/>
                    <a:pt x="31" y="17"/>
                  </a:cubicBezTo>
                  <a:cubicBezTo>
                    <a:pt x="31" y="11"/>
                    <a:pt x="22" y="3"/>
                    <a:pt x="16" y="3"/>
                  </a:cubicBezTo>
                  <a:cubicBezTo>
                    <a:pt x="10" y="3"/>
                    <a:pt x="2" y="12"/>
                    <a:pt x="2" y="18"/>
                  </a:cubicBezTo>
                  <a:cubicBezTo>
                    <a:pt x="3" y="23"/>
                    <a:pt x="11" y="30"/>
                    <a:pt x="17" y="3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4">
              <a:extLst>
                <a:ext uri="{FF2B5EF4-FFF2-40B4-BE49-F238E27FC236}">
                  <a16:creationId xmlns:a16="http://schemas.microsoft.com/office/drawing/2014/main" id="{A5A60BDE-2B8C-CAA6-199F-FBB1005D0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2675" y="2490788"/>
              <a:ext cx="125413" cy="128587"/>
            </a:xfrm>
            <a:custGeom>
              <a:avLst/>
              <a:gdLst>
                <a:gd name="T0" fmla="*/ 15 w 30"/>
                <a:gd name="T1" fmla="*/ 30 h 31"/>
                <a:gd name="T2" fmla="*/ 0 w 30"/>
                <a:gd name="T3" fmla="*/ 16 h 31"/>
                <a:gd name="T4" fmla="*/ 15 w 30"/>
                <a:gd name="T5" fmla="*/ 0 h 31"/>
                <a:gd name="T6" fmla="*/ 30 w 30"/>
                <a:gd name="T7" fmla="*/ 15 h 31"/>
                <a:gd name="T8" fmla="*/ 15 w 30"/>
                <a:gd name="T9" fmla="*/ 30 h 31"/>
                <a:gd name="T10" fmla="*/ 3 w 30"/>
                <a:gd name="T11" fmla="*/ 16 h 31"/>
                <a:gd name="T12" fmla="*/ 14 w 30"/>
                <a:gd name="T13" fmla="*/ 28 h 31"/>
                <a:gd name="T14" fmla="*/ 27 w 30"/>
                <a:gd name="T15" fmla="*/ 16 h 31"/>
                <a:gd name="T16" fmla="*/ 15 w 30"/>
                <a:gd name="T17" fmla="*/ 4 h 31"/>
                <a:gd name="T18" fmla="*/ 3 w 30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30"/>
                  </a:moveTo>
                  <a:cubicBezTo>
                    <a:pt x="6" y="31"/>
                    <a:pt x="0" y="24"/>
                    <a:pt x="0" y="16"/>
                  </a:cubicBezTo>
                  <a:cubicBezTo>
                    <a:pt x="0" y="8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4"/>
                    <a:pt x="24" y="30"/>
                    <a:pt x="15" y="30"/>
                  </a:cubicBezTo>
                  <a:close/>
                  <a:moveTo>
                    <a:pt x="3" y="16"/>
                  </a:moveTo>
                  <a:cubicBezTo>
                    <a:pt x="2" y="21"/>
                    <a:pt x="9" y="28"/>
                    <a:pt x="14" y="28"/>
                  </a:cubicBezTo>
                  <a:cubicBezTo>
                    <a:pt x="19" y="28"/>
                    <a:pt x="27" y="21"/>
                    <a:pt x="27" y="16"/>
                  </a:cubicBezTo>
                  <a:cubicBezTo>
                    <a:pt x="28" y="10"/>
                    <a:pt x="21" y="4"/>
                    <a:pt x="15" y="4"/>
                  </a:cubicBezTo>
                  <a:cubicBezTo>
                    <a:pt x="8" y="3"/>
                    <a:pt x="3" y="9"/>
                    <a:pt x="3" y="16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5">
              <a:extLst>
                <a:ext uri="{FF2B5EF4-FFF2-40B4-BE49-F238E27FC236}">
                  <a16:creationId xmlns:a16="http://schemas.microsoft.com/office/drawing/2014/main" id="{58559C86-4A1D-01F9-7DD5-69B7FB6C6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9425" y="1898650"/>
              <a:ext cx="112713" cy="111125"/>
            </a:xfrm>
            <a:custGeom>
              <a:avLst/>
              <a:gdLst>
                <a:gd name="T0" fmla="*/ 13 w 27"/>
                <a:gd name="T1" fmla="*/ 0 h 27"/>
                <a:gd name="T2" fmla="*/ 26 w 27"/>
                <a:gd name="T3" fmla="*/ 13 h 27"/>
                <a:gd name="T4" fmla="*/ 13 w 27"/>
                <a:gd name="T5" fmla="*/ 27 h 27"/>
                <a:gd name="T6" fmla="*/ 0 w 27"/>
                <a:gd name="T7" fmla="*/ 14 h 27"/>
                <a:gd name="T8" fmla="*/ 13 w 27"/>
                <a:gd name="T9" fmla="*/ 0 h 27"/>
                <a:gd name="T10" fmla="*/ 23 w 27"/>
                <a:gd name="T11" fmla="*/ 12 h 27"/>
                <a:gd name="T12" fmla="*/ 13 w 27"/>
                <a:gd name="T13" fmla="*/ 4 h 27"/>
                <a:gd name="T14" fmla="*/ 3 w 27"/>
                <a:gd name="T15" fmla="*/ 13 h 27"/>
                <a:gd name="T16" fmla="*/ 13 w 27"/>
                <a:gd name="T17" fmla="*/ 24 h 27"/>
                <a:gd name="T18" fmla="*/ 23 w 27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20" y="0"/>
                    <a:pt x="26" y="6"/>
                    <a:pt x="26" y="13"/>
                  </a:cubicBezTo>
                  <a:cubicBezTo>
                    <a:pt x="27" y="21"/>
                    <a:pt x="21" y="27"/>
                    <a:pt x="13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5" y="0"/>
                    <a:pt x="13" y="0"/>
                  </a:cubicBezTo>
                  <a:close/>
                  <a:moveTo>
                    <a:pt x="23" y="12"/>
                  </a:moveTo>
                  <a:cubicBezTo>
                    <a:pt x="23" y="8"/>
                    <a:pt x="20" y="4"/>
                    <a:pt x="13" y="4"/>
                  </a:cubicBezTo>
                  <a:cubicBezTo>
                    <a:pt x="7" y="4"/>
                    <a:pt x="3" y="6"/>
                    <a:pt x="3" y="13"/>
                  </a:cubicBezTo>
                  <a:cubicBezTo>
                    <a:pt x="2" y="18"/>
                    <a:pt x="8" y="24"/>
                    <a:pt x="13" y="24"/>
                  </a:cubicBezTo>
                  <a:cubicBezTo>
                    <a:pt x="19" y="24"/>
                    <a:pt x="23" y="20"/>
                    <a:pt x="23" y="12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6">
              <a:extLst>
                <a:ext uri="{FF2B5EF4-FFF2-40B4-BE49-F238E27FC236}">
                  <a16:creationId xmlns:a16="http://schemas.microsoft.com/office/drawing/2014/main" id="{529C5731-7D11-78CD-6E75-0C8C22F61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763" y="3498850"/>
              <a:ext cx="115888" cy="215900"/>
            </a:xfrm>
            <a:custGeom>
              <a:avLst/>
              <a:gdLst>
                <a:gd name="T0" fmla="*/ 8 w 28"/>
                <a:gd name="T1" fmla="*/ 34 h 52"/>
                <a:gd name="T2" fmla="*/ 16 w 28"/>
                <a:gd name="T3" fmla="*/ 43 h 52"/>
                <a:gd name="T4" fmla="*/ 22 w 28"/>
                <a:gd name="T5" fmla="*/ 47 h 52"/>
                <a:gd name="T6" fmla="*/ 21 w 28"/>
                <a:gd name="T7" fmla="*/ 40 h 52"/>
                <a:gd name="T8" fmla="*/ 4 w 28"/>
                <a:gd name="T9" fmla="*/ 10 h 52"/>
                <a:gd name="T10" fmla="*/ 1 w 28"/>
                <a:gd name="T11" fmla="*/ 0 h 52"/>
                <a:gd name="T12" fmla="*/ 11 w 28"/>
                <a:gd name="T13" fmla="*/ 16 h 52"/>
                <a:gd name="T14" fmla="*/ 25 w 28"/>
                <a:gd name="T15" fmla="*/ 40 h 52"/>
                <a:gd name="T16" fmla="*/ 24 w 28"/>
                <a:gd name="T17" fmla="*/ 50 h 52"/>
                <a:gd name="T18" fmla="*/ 14 w 28"/>
                <a:gd name="T19" fmla="*/ 47 h 52"/>
                <a:gd name="T20" fmla="*/ 8 w 28"/>
                <a:gd name="T21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52">
                  <a:moveTo>
                    <a:pt x="8" y="34"/>
                  </a:moveTo>
                  <a:cubicBezTo>
                    <a:pt x="13" y="34"/>
                    <a:pt x="13" y="40"/>
                    <a:pt x="16" y="43"/>
                  </a:cubicBezTo>
                  <a:cubicBezTo>
                    <a:pt x="18" y="45"/>
                    <a:pt x="19" y="49"/>
                    <a:pt x="22" y="47"/>
                  </a:cubicBezTo>
                  <a:cubicBezTo>
                    <a:pt x="25" y="45"/>
                    <a:pt x="23" y="42"/>
                    <a:pt x="21" y="40"/>
                  </a:cubicBezTo>
                  <a:cubicBezTo>
                    <a:pt x="16" y="30"/>
                    <a:pt x="10" y="20"/>
                    <a:pt x="4" y="10"/>
                  </a:cubicBezTo>
                  <a:cubicBezTo>
                    <a:pt x="3" y="7"/>
                    <a:pt x="0" y="4"/>
                    <a:pt x="1" y="0"/>
                  </a:cubicBezTo>
                  <a:cubicBezTo>
                    <a:pt x="7" y="4"/>
                    <a:pt x="8" y="11"/>
                    <a:pt x="11" y="16"/>
                  </a:cubicBezTo>
                  <a:cubicBezTo>
                    <a:pt x="16" y="24"/>
                    <a:pt x="21" y="32"/>
                    <a:pt x="25" y="40"/>
                  </a:cubicBezTo>
                  <a:cubicBezTo>
                    <a:pt x="27" y="44"/>
                    <a:pt x="28" y="48"/>
                    <a:pt x="24" y="50"/>
                  </a:cubicBezTo>
                  <a:cubicBezTo>
                    <a:pt x="20" y="52"/>
                    <a:pt x="16" y="50"/>
                    <a:pt x="14" y="47"/>
                  </a:cubicBezTo>
                  <a:cubicBezTo>
                    <a:pt x="11" y="43"/>
                    <a:pt x="10" y="38"/>
                    <a:pt x="8" y="34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7">
              <a:extLst>
                <a:ext uri="{FF2B5EF4-FFF2-40B4-BE49-F238E27FC236}">
                  <a16:creationId xmlns:a16="http://schemas.microsoft.com/office/drawing/2014/main" id="{4D6A332C-CA22-465B-3A4A-3394BBE3C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4463" y="2097088"/>
              <a:ext cx="115888" cy="120650"/>
            </a:xfrm>
            <a:custGeom>
              <a:avLst/>
              <a:gdLst>
                <a:gd name="T0" fmla="*/ 28 w 28"/>
                <a:gd name="T1" fmla="*/ 14 h 29"/>
                <a:gd name="T2" fmla="*/ 13 w 28"/>
                <a:gd name="T3" fmla="*/ 28 h 29"/>
                <a:gd name="T4" fmla="*/ 0 w 28"/>
                <a:gd name="T5" fmla="*/ 14 h 29"/>
                <a:gd name="T6" fmla="*/ 14 w 28"/>
                <a:gd name="T7" fmla="*/ 1 h 29"/>
                <a:gd name="T8" fmla="*/ 28 w 28"/>
                <a:gd name="T9" fmla="*/ 14 h 29"/>
                <a:gd name="T10" fmla="*/ 25 w 28"/>
                <a:gd name="T11" fmla="*/ 13 h 29"/>
                <a:gd name="T12" fmla="*/ 14 w 28"/>
                <a:gd name="T13" fmla="*/ 3 h 29"/>
                <a:gd name="T14" fmla="*/ 3 w 28"/>
                <a:gd name="T15" fmla="*/ 15 h 29"/>
                <a:gd name="T16" fmla="*/ 14 w 28"/>
                <a:gd name="T17" fmla="*/ 26 h 29"/>
                <a:gd name="T18" fmla="*/ 25 w 28"/>
                <a:gd name="T1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1" y="29"/>
                    <a:pt x="13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1"/>
                  </a:cubicBezTo>
                  <a:cubicBezTo>
                    <a:pt x="22" y="1"/>
                    <a:pt x="28" y="7"/>
                    <a:pt x="28" y="14"/>
                  </a:cubicBezTo>
                  <a:close/>
                  <a:moveTo>
                    <a:pt x="25" y="13"/>
                  </a:moveTo>
                  <a:cubicBezTo>
                    <a:pt x="25" y="8"/>
                    <a:pt x="19" y="3"/>
                    <a:pt x="14" y="3"/>
                  </a:cubicBezTo>
                  <a:cubicBezTo>
                    <a:pt x="8" y="3"/>
                    <a:pt x="3" y="9"/>
                    <a:pt x="3" y="15"/>
                  </a:cubicBezTo>
                  <a:cubicBezTo>
                    <a:pt x="3" y="20"/>
                    <a:pt x="9" y="26"/>
                    <a:pt x="14" y="26"/>
                  </a:cubicBezTo>
                  <a:cubicBezTo>
                    <a:pt x="20" y="26"/>
                    <a:pt x="25" y="19"/>
                    <a:pt x="25" y="13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548F6D33-4FF4-77C5-ED1C-3B88E4E7F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2881313"/>
              <a:ext cx="136525" cy="131762"/>
            </a:xfrm>
            <a:custGeom>
              <a:avLst/>
              <a:gdLst>
                <a:gd name="T0" fmla="*/ 23 w 33"/>
                <a:gd name="T1" fmla="*/ 28 h 32"/>
                <a:gd name="T2" fmla="*/ 4 w 33"/>
                <a:gd name="T3" fmla="*/ 24 h 32"/>
                <a:gd name="T4" fmla="*/ 9 w 33"/>
                <a:gd name="T5" fmla="*/ 4 h 32"/>
                <a:gd name="T6" fmla="*/ 29 w 33"/>
                <a:gd name="T7" fmla="*/ 9 h 32"/>
                <a:gd name="T8" fmla="*/ 23 w 33"/>
                <a:gd name="T9" fmla="*/ 28 h 32"/>
                <a:gd name="T10" fmla="*/ 27 w 33"/>
                <a:gd name="T11" fmla="*/ 21 h 32"/>
                <a:gd name="T12" fmla="*/ 22 w 33"/>
                <a:gd name="T13" fmla="*/ 7 h 32"/>
                <a:gd name="T14" fmla="*/ 8 w 33"/>
                <a:gd name="T15" fmla="*/ 9 h 32"/>
                <a:gd name="T16" fmla="*/ 8 w 33"/>
                <a:gd name="T17" fmla="*/ 23 h 32"/>
                <a:gd name="T18" fmla="*/ 23 w 33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23" y="28"/>
                  </a:moveTo>
                  <a:cubicBezTo>
                    <a:pt x="16" y="32"/>
                    <a:pt x="8" y="30"/>
                    <a:pt x="4" y="24"/>
                  </a:cubicBezTo>
                  <a:cubicBezTo>
                    <a:pt x="0" y="17"/>
                    <a:pt x="2" y="8"/>
                    <a:pt x="9" y="4"/>
                  </a:cubicBezTo>
                  <a:cubicBezTo>
                    <a:pt x="16" y="0"/>
                    <a:pt x="25" y="3"/>
                    <a:pt x="29" y="9"/>
                  </a:cubicBezTo>
                  <a:cubicBezTo>
                    <a:pt x="33" y="16"/>
                    <a:pt x="31" y="24"/>
                    <a:pt x="23" y="28"/>
                  </a:cubicBezTo>
                  <a:cubicBezTo>
                    <a:pt x="23" y="25"/>
                    <a:pt x="25" y="23"/>
                    <a:pt x="27" y="21"/>
                  </a:cubicBezTo>
                  <a:cubicBezTo>
                    <a:pt x="30" y="15"/>
                    <a:pt x="27" y="10"/>
                    <a:pt x="22" y="7"/>
                  </a:cubicBezTo>
                  <a:cubicBezTo>
                    <a:pt x="17" y="4"/>
                    <a:pt x="12" y="5"/>
                    <a:pt x="8" y="9"/>
                  </a:cubicBezTo>
                  <a:cubicBezTo>
                    <a:pt x="4" y="14"/>
                    <a:pt x="4" y="18"/>
                    <a:pt x="8" y="23"/>
                  </a:cubicBezTo>
                  <a:cubicBezTo>
                    <a:pt x="12" y="28"/>
                    <a:pt x="18" y="27"/>
                    <a:pt x="23" y="28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28A9572C-C9E9-85E5-8B10-5E9D0A4EF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5" y="3349625"/>
              <a:ext cx="128588" cy="128587"/>
            </a:xfrm>
            <a:custGeom>
              <a:avLst/>
              <a:gdLst>
                <a:gd name="T0" fmla="*/ 25 w 31"/>
                <a:gd name="T1" fmla="*/ 25 h 31"/>
                <a:gd name="T2" fmla="*/ 5 w 31"/>
                <a:gd name="T3" fmla="*/ 25 h 31"/>
                <a:gd name="T4" fmla="*/ 5 w 31"/>
                <a:gd name="T5" fmla="*/ 5 h 31"/>
                <a:gd name="T6" fmla="*/ 26 w 31"/>
                <a:gd name="T7" fmla="*/ 5 h 31"/>
                <a:gd name="T8" fmla="*/ 25 w 31"/>
                <a:gd name="T9" fmla="*/ 25 h 31"/>
                <a:gd name="T10" fmla="*/ 27 w 31"/>
                <a:gd name="T11" fmla="*/ 16 h 31"/>
                <a:gd name="T12" fmla="*/ 20 w 31"/>
                <a:gd name="T13" fmla="*/ 4 h 31"/>
                <a:gd name="T14" fmla="*/ 6 w 31"/>
                <a:gd name="T15" fmla="*/ 9 h 31"/>
                <a:gd name="T16" fmla="*/ 6 w 31"/>
                <a:gd name="T17" fmla="*/ 22 h 31"/>
                <a:gd name="T18" fmla="*/ 19 w 31"/>
                <a:gd name="T19" fmla="*/ 26 h 31"/>
                <a:gd name="T20" fmla="*/ 25 w 31"/>
                <a:gd name="T21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1">
                  <a:moveTo>
                    <a:pt x="25" y="25"/>
                  </a:moveTo>
                  <a:cubicBezTo>
                    <a:pt x="18" y="31"/>
                    <a:pt x="11" y="31"/>
                    <a:pt x="5" y="25"/>
                  </a:cubicBezTo>
                  <a:cubicBezTo>
                    <a:pt x="0" y="19"/>
                    <a:pt x="0" y="10"/>
                    <a:pt x="5" y="5"/>
                  </a:cubicBezTo>
                  <a:cubicBezTo>
                    <a:pt x="11" y="0"/>
                    <a:pt x="20" y="0"/>
                    <a:pt x="26" y="5"/>
                  </a:cubicBezTo>
                  <a:cubicBezTo>
                    <a:pt x="31" y="10"/>
                    <a:pt x="31" y="18"/>
                    <a:pt x="25" y="25"/>
                  </a:cubicBezTo>
                  <a:cubicBezTo>
                    <a:pt x="26" y="22"/>
                    <a:pt x="27" y="19"/>
                    <a:pt x="27" y="16"/>
                  </a:cubicBezTo>
                  <a:cubicBezTo>
                    <a:pt x="27" y="10"/>
                    <a:pt x="25" y="6"/>
                    <a:pt x="20" y="4"/>
                  </a:cubicBezTo>
                  <a:cubicBezTo>
                    <a:pt x="14" y="2"/>
                    <a:pt x="10" y="4"/>
                    <a:pt x="6" y="9"/>
                  </a:cubicBezTo>
                  <a:cubicBezTo>
                    <a:pt x="3" y="13"/>
                    <a:pt x="3" y="17"/>
                    <a:pt x="6" y="22"/>
                  </a:cubicBezTo>
                  <a:cubicBezTo>
                    <a:pt x="10" y="26"/>
                    <a:pt x="14" y="28"/>
                    <a:pt x="19" y="26"/>
                  </a:cubicBezTo>
                  <a:cubicBezTo>
                    <a:pt x="21" y="25"/>
                    <a:pt x="23" y="24"/>
                    <a:pt x="25" y="2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FD7053DC-C17F-260F-B3D3-027A31C67C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313" y="2047875"/>
              <a:ext cx="111125" cy="119062"/>
            </a:xfrm>
            <a:custGeom>
              <a:avLst/>
              <a:gdLst>
                <a:gd name="T0" fmla="*/ 27 w 27"/>
                <a:gd name="T1" fmla="*/ 15 h 29"/>
                <a:gd name="T2" fmla="*/ 14 w 27"/>
                <a:gd name="T3" fmla="*/ 28 h 29"/>
                <a:gd name="T4" fmla="*/ 0 w 27"/>
                <a:gd name="T5" fmla="*/ 14 h 29"/>
                <a:gd name="T6" fmla="*/ 14 w 27"/>
                <a:gd name="T7" fmla="*/ 1 h 29"/>
                <a:gd name="T8" fmla="*/ 27 w 27"/>
                <a:gd name="T9" fmla="*/ 15 h 29"/>
                <a:gd name="T10" fmla="*/ 25 w 27"/>
                <a:gd name="T11" fmla="*/ 15 h 29"/>
                <a:gd name="T12" fmla="*/ 13 w 27"/>
                <a:gd name="T13" fmla="*/ 4 h 29"/>
                <a:gd name="T14" fmla="*/ 2 w 27"/>
                <a:gd name="T15" fmla="*/ 15 h 29"/>
                <a:gd name="T16" fmla="*/ 15 w 27"/>
                <a:gd name="T17" fmla="*/ 26 h 29"/>
                <a:gd name="T18" fmla="*/ 25 w 27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9">
                  <a:moveTo>
                    <a:pt x="27" y="15"/>
                  </a:moveTo>
                  <a:cubicBezTo>
                    <a:pt x="26" y="23"/>
                    <a:pt x="22" y="28"/>
                    <a:pt x="14" y="28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1"/>
                  </a:cubicBezTo>
                  <a:cubicBezTo>
                    <a:pt x="22" y="1"/>
                    <a:pt x="27" y="6"/>
                    <a:pt x="27" y="15"/>
                  </a:cubicBezTo>
                  <a:close/>
                  <a:moveTo>
                    <a:pt x="25" y="15"/>
                  </a:moveTo>
                  <a:cubicBezTo>
                    <a:pt x="25" y="9"/>
                    <a:pt x="19" y="4"/>
                    <a:pt x="13" y="4"/>
                  </a:cubicBezTo>
                  <a:cubicBezTo>
                    <a:pt x="8" y="4"/>
                    <a:pt x="2" y="10"/>
                    <a:pt x="2" y="15"/>
                  </a:cubicBezTo>
                  <a:cubicBezTo>
                    <a:pt x="3" y="21"/>
                    <a:pt x="8" y="26"/>
                    <a:pt x="15" y="26"/>
                  </a:cubicBezTo>
                  <a:cubicBezTo>
                    <a:pt x="20" y="25"/>
                    <a:pt x="25" y="21"/>
                    <a:pt x="25" y="1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1">
              <a:extLst>
                <a:ext uri="{FF2B5EF4-FFF2-40B4-BE49-F238E27FC236}">
                  <a16:creationId xmlns:a16="http://schemas.microsoft.com/office/drawing/2014/main" id="{59E69805-C790-34C0-389C-465E10BCE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88" y="2640013"/>
              <a:ext cx="57150" cy="261937"/>
            </a:xfrm>
            <a:custGeom>
              <a:avLst/>
              <a:gdLst>
                <a:gd name="T0" fmla="*/ 0 w 14"/>
                <a:gd name="T1" fmla="*/ 59 h 63"/>
                <a:gd name="T2" fmla="*/ 10 w 14"/>
                <a:gd name="T3" fmla="*/ 48 h 63"/>
                <a:gd name="T4" fmla="*/ 10 w 14"/>
                <a:gd name="T5" fmla="*/ 5 h 63"/>
                <a:gd name="T6" fmla="*/ 14 w 14"/>
                <a:gd name="T7" fmla="*/ 0 h 63"/>
                <a:gd name="T8" fmla="*/ 13 w 14"/>
                <a:gd name="T9" fmla="*/ 46 h 63"/>
                <a:gd name="T10" fmla="*/ 12 w 14"/>
                <a:gd name="T11" fmla="*/ 56 h 63"/>
                <a:gd name="T12" fmla="*/ 0 w 14"/>
                <a:gd name="T1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3">
                  <a:moveTo>
                    <a:pt x="0" y="59"/>
                  </a:moveTo>
                  <a:cubicBezTo>
                    <a:pt x="9" y="59"/>
                    <a:pt x="11" y="57"/>
                    <a:pt x="10" y="48"/>
                  </a:cubicBezTo>
                  <a:cubicBezTo>
                    <a:pt x="10" y="33"/>
                    <a:pt x="12" y="19"/>
                    <a:pt x="10" y="5"/>
                  </a:cubicBezTo>
                  <a:cubicBezTo>
                    <a:pt x="9" y="2"/>
                    <a:pt x="11" y="1"/>
                    <a:pt x="14" y="0"/>
                  </a:cubicBezTo>
                  <a:cubicBezTo>
                    <a:pt x="14" y="16"/>
                    <a:pt x="13" y="31"/>
                    <a:pt x="13" y="46"/>
                  </a:cubicBezTo>
                  <a:cubicBezTo>
                    <a:pt x="13" y="49"/>
                    <a:pt x="13" y="52"/>
                    <a:pt x="12" y="56"/>
                  </a:cubicBezTo>
                  <a:cubicBezTo>
                    <a:pt x="10" y="62"/>
                    <a:pt x="6" y="63"/>
                    <a:pt x="0" y="59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2">
              <a:extLst>
                <a:ext uri="{FF2B5EF4-FFF2-40B4-BE49-F238E27FC236}">
                  <a16:creationId xmlns:a16="http://schemas.microsoft.com/office/drawing/2014/main" id="{ED55B707-67F5-F02A-6C34-78D815BB8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00" y="4041775"/>
              <a:ext cx="53975" cy="252412"/>
            </a:xfrm>
            <a:custGeom>
              <a:avLst/>
              <a:gdLst>
                <a:gd name="T0" fmla="*/ 0 w 13"/>
                <a:gd name="T1" fmla="*/ 58 h 61"/>
                <a:gd name="T2" fmla="*/ 10 w 13"/>
                <a:gd name="T3" fmla="*/ 47 h 61"/>
                <a:gd name="T4" fmla="*/ 10 w 13"/>
                <a:gd name="T5" fmla="*/ 7 h 61"/>
                <a:gd name="T6" fmla="*/ 13 w 13"/>
                <a:gd name="T7" fmla="*/ 0 h 61"/>
                <a:gd name="T8" fmla="*/ 13 w 13"/>
                <a:gd name="T9" fmla="*/ 48 h 61"/>
                <a:gd name="T10" fmla="*/ 2 w 13"/>
                <a:gd name="T11" fmla="*/ 60 h 61"/>
                <a:gd name="T12" fmla="*/ 0 w 13"/>
                <a:gd name="T13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1">
                  <a:moveTo>
                    <a:pt x="0" y="58"/>
                  </a:moveTo>
                  <a:cubicBezTo>
                    <a:pt x="7" y="58"/>
                    <a:pt x="10" y="54"/>
                    <a:pt x="10" y="47"/>
                  </a:cubicBezTo>
                  <a:cubicBezTo>
                    <a:pt x="10" y="34"/>
                    <a:pt x="10" y="20"/>
                    <a:pt x="10" y="7"/>
                  </a:cubicBezTo>
                  <a:cubicBezTo>
                    <a:pt x="10" y="4"/>
                    <a:pt x="9" y="1"/>
                    <a:pt x="13" y="0"/>
                  </a:cubicBezTo>
                  <a:cubicBezTo>
                    <a:pt x="13" y="16"/>
                    <a:pt x="13" y="32"/>
                    <a:pt x="13" y="48"/>
                  </a:cubicBezTo>
                  <a:cubicBezTo>
                    <a:pt x="13" y="56"/>
                    <a:pt x="9" y="61"/>
                    <a:pt x="2" y="60"/>
                  </a:cubicBezTo>
                  <a:cubicBezTo>
                    <a:pt x="0" y="60"/>
                    <a:pt x="0" y="59"/>
                    <a:pt x="0" y="58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3">
              <a:extLst>
                <a:ext uri="{FF2B5EF4-FFF2-40B4-BE49-F238E27FC236}">
                  <a16:creationId xmlns:a16="http://schemas.microsoft.com/office/drawing/2014/main" id="{C79431E0-870B-2D06-0A17-14F0A9D8C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5" y="3116263"/>
              <a:ext cx="98425" cy="138112"/>
            </a:xfrm>
            <a:custGeom>
              <a:avLst/>
              <a:gdLst>
                <a:gd name="T0" fmla="*/ 9 w 24"/>
                <a:gd name="T1" fmla="*/ 0 h 33"/>
                <a:gd name="T2" fmla="*/ 21 w 24"/>
                <a:gd name="T3" fmla="*/ 20 h 33"/>
                <a:gd name="T4" fmla="*/ 20 w 24"/>
                <a:gd name="T5" fmla="*/ 30 h 33"/>
                <a:gd name="T6" fmla="*/ 10 w 24"/>
                <a:gd name="T7" fmla="*/ 27 h 33"/>
                <a:gd name="T8" fmla="*/ 0 w 24"/>
                <a:gd name="T9" fmla="*/ 8 h 33"/>
                <a:gd name="T10" fmla="*/ 1 w 24"/>
                <a:gd name="T11" fmla="*/ 8 h 33"/>
                <a:gd name="T12" fmla="*/ 12 w 24"/>
                <a:gd name="T13" fmla="*/ 24 h 33"/>
                <a:gd name="T14" fmla="*/ 18 w 24"/>
                <a:gd name="T15" fmla="*/ 27 h 33"/>
                <a:gd name="T16" fmla="*/ 18 w 24"/>
                <a:gd name="T17" fmla="*/ 21 h 33"/>
                <a:gd name="T18" fmla="*/ 8 w 24"/>
                <a:gd name="T19" fmla="*/ 0 h 33"/>
                <a:gd name="T20" fmla="*/ 9 w 24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3">
                  <a:moveTo>
                    <a:pt x="9" y="0"/>
                  </a:moveTo>
                  <a:cubicBezTo>
                    <a:pt x="13" y="7"/>
                    <a:pt x="17" y="13"/>
                    <a:pt x="21" y="20"/>
                  </a:cubicBezTo>
                  <a:cubicBezTo>
                    <a:pt x="23" y="24"/>
                    <a:pt x="24" y="28"/>
                    <a:pt x="20" y="30"/>
                  </a:cubicBezTo>
                  <a:cubicBezTo>
                    <a:pt x="15" y="33"/>
                    <a:pt x="12" y="30"/>
                    <a:pt x="10" y="27"/>
                  </a:cubicBezTo>
                  <a:cubicBezTo>
                    <a:pt x="7" y="20"/>
                    <a:pt x="4" y="14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2"/>
                    <a:pt x="9" y="18"/>
                    <a:pt x="12" y="24"/>
                  </a:cubicBezTo>
                  <a:cubicBezTo>
                    <a:pt x="13" y="27"/>
                    <a:pt x="15" y="29"/>
                    <a:pt x="18" y="27"/>
                  </a:cubicBezTo>
                  <a:cubicBezTo>
                    <a:pt x="21" y="26"/>
                    <a:pt x="19" y="23"/>
                    <a:pt x="18" y="21"/>
                  </a:cubicBezTo>
                  <a:cubicBezTo>
                    <a:pt x="15" y="14"/>
                    <a:pt x="10" y="8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4">
              <a:extLst>
                <a:ext uri="{FF2B5EF4-FFF2-40B4-BE49-F238E27FC236}">
                  <a16:creationId xmlns:a16="http://schemas.microsoft.com/office/drawing/2014/main" id="{904D3DA8-A519-B391-48AA-7B5C0EF54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3614738"/>
              <a:ext cx="42863" cy="215900"/>
            </a:xfrm>
            <a:custGeom>
              <a:avLst/>
              <a:gdLst>
                <a:gd name="T0" fmla="*/ 0 w 10"/>
                <a:gd name="T1" fmla="*/ 7 h 52"/>
                <a:gd name="T2" fmla="*/ 2 w 10"/>
                <a:gd name="T3" fmla="*/ 0 h 52"/>
                <a:gd name="T4" fmla="*/ 5 w 10"/>
                <a:gd name="T5" fmla="*/ 10 h 52"/>
                <a:gd name="T6" fmla="*/ 5 w 10"/>
                <a:gd name="T7" fmla="*/ 40 h 52"/>
                <a:gd name="T8" fmla="*/ 10 w 10"/>
                <a:gd name="T9" fmla="*/ 49 h 52"/>
                <a:gd name="T10" fmla="*/ 5 w 10"/>
                <a:gd name="T11" fmla="*/ 51 h 52"/>
                <a:gd name="T12" fmla="*/ 2 w 10"/>
                <a:gd name="T13" fmla="*/ 46 h 52"/>
                <a:gd name="T14" fmla="*/ 2 w 10"/>
                <a:gd name="T15" fmla="*/ 13 h 52"/>
                <a:gd name="T16" fmla="*/ 0 w 10"/>
                <a:gd name="T17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2">
                  <a:moveTo>
                    <a:pt x="0" y="7"/>
                  </a:moveTo>
                  <a:cubicBezTo>
                    <a:pt x="0" y="4"/>
                    <a:pt x="0" y="2"/>
                    <a:pt x="2" y="0"/>
                  </a:cubicBezTo>
                  <a:cubicBezTo>
                    <a:pt x="5" y="3"/>
                    <a:pt x="5" y="7"/>
                    <a:pt x="5" y="10"/>
                  </a:cubicBezTo>
                  <a:cubicBezTo>
                    <a:pt x="5" y="20"/>
                    <a:pt x="5" y="30"/>
                    <a:pt x="5" y="40"/>
                  </a:cubicBezTo>
                  <a:cubicBezTo>
                    <a:pt x="5" y="45"/>
                    <a:pt x="6" y="47"/>
                    <a:pt x="10" y="49"/>
                  </a:cubicBezTo>
                  <a:cubicBezTo>
                    <a:pt x="9" y="52"/>
                    <a:pt x="7" y="52"/>
                    <a:pt x="5" y="51"/>
                  </a:cubicBezTo>
                  <a:cubicBezTo>
                    <a:pt x="2" y="50"/>
                    <a:pt x="2" y="48"/>
                    <a:pt x="2" y="46"/>
                  </a:cubicBezTo>
                  <a:cubicBezTo>
                    <a:pt x="2" y="35"/>
                    <a:pt x="2" y="24"/>
                    <a:pt x="2" y="13"/>
                  </a:cubicBezTo>
                  <a:cubicBezTo>
                    <a:pt x="2" y="11"/>
                    <a:pt x="4" y="8"/>
                    <a:pt x="0" y="7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5">
              <a:extLst>
                <a:ext uri="{FF2B5EF4-FFF2-40B4-BE49-F238E27FC236}">
                  <a16:creationId xmlns:a16="http://schemas.microsoft.com/office/drawing/2014/main" id="{5647C5AA-BA5E-03F0-5652-348F43826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3108325"/>
              <a:ext cx="50800" cy="187325"/>
            </a:xfrm>
            <a:custGeom>
              <a:avLst/>
              <a:gdLst>
                <a:gd name="T0" fmla="*/ 0 w 12"/>
                <a:gd name="T1" fmla="*/ 16 h 45"/>
                <a:gd name="T2" fmla="*/ 5 w 12"/>
                <a:gd name="T3" fmla="*/ 3 h 45"/>
                <a:gd name="T4" fmla="*/ 9 w 12"/>
                <a:gd name="T5" fmla="*/ 1 h 45"/>
                <a:gd name="T6" fmla="*/ 12 w 12"/>
                <a:gd name="T7" fmla="*/ 6 h 45"/>
                <a:gd name="T8" fmla="*/ 7 w 12"/>
                <a:gd name="T9" fmla="*/ 31 h 45"/>
                <a:gd name="T10" fmla="*/ 11 w 12"/>
                <a:gd name="T11" fmla="*/ 43 h 45"/>
                <a:gd name="T12" fmla="*/ 4 w 12"/>
                <a:gd name="T13" fmla="*/ 35 h 45"/>
                <a:gd name="T14" fmla="*/ 10 w 12"/>
                <a:gd name="T15" fmla="*/ 3 h 45"/>
                <a:gd name="T16" fmla="*/ 0 w 12"/>
                <a:gd name="T17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0" y="16"/>
                  </a:moveTo>
                  <a:cubicBezTo>
                    <a:pt x="0" y="11"/>
                    <a:pt x="3" y="7"/>
                    <a:pt x="5" y="3"/>
                  </a:cubicBezTo>
                  <a:cubicBezTo>
                    <a:pt x="6" y="2"/>
                    <a:pt x="7" y="0"/>
                    <a:pt x="9" y="1"/>
                  </a:cubicBezTo>
                  <a:cubicBezTo>
                    <a:pt x="11" y="2"/>
                    <a:pt x="12" y="3"/>
                    <a:pt x="12" y="6"/>
                  </a:cubicBezTo>
                  <a:cubicBezTo>
                    <a:pt x="10" y="14"/>
                    <a:pt x="9" y="23"/>
                    <a:pt x="7" y="31"/>
                  </a:cubicBezTo>
                  <a:cubicBezTo>
                    <a:pt x="6" y="36"/>
                    <a:pt x="6" y="40"/>
                    <a:pt x="11" y="43"/>
                  </a:cubicBezTo>
                  <a:cubicBezTo>
                    <a:pt x="4" y="45"/>
                    <a:pt x="2" y="42"/>
                    <a:pt x="4" y="35"/>
                  </a:cubicBezTo>
                  <a:cubicBezTo>
                    <a:pt x="7" y="25"/>
                    <a:pt x="6" y="14"/>
                    <a:pt x="10" y="3"/>
                  </a:cubicBezTo>
                  <a:cubicBezTo>
                    <a:pt x="5" y="7"/>
                    <a:pt x="4" y="12"/>
                    <a:pt x="0" y="16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6">
              <a:extLst>
                <a:ext uri="{FF2B5EF4-FFF2-40B4-BE49-F238E27FC236}">
                  <a16:creationId xmlns:a16="http://schemas.microsoft.com/office/drawing/2014/main" id="{30627A63-19AB-5D17-09F9-4F87A4AA3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288" y="3552825"/>
              <a:ext cx="79375" cy="161925"/>
            </a:xfrm>
            <a:custGeom>
              <a:avLst/>
              <a:gdLst>
                <a:gd name="T0" fmla="*/ 19 w 19"/>
                <a:gd name="T1" fmla="*/ 0 h 39"/>
                <a:gd name="T2" fmla="*/ 8 w 19"/>
                <a:gd name="T3" fmla="*/ 24 h 39"/>
                <a:gd name="T4" fmla="*/ 5 w 19"/>
                <a:gd name="T5" fmla="*/ 29 h 39"/>
                <a:gd name="T6" fmla="*/ 7 w 19"/>
                <a:gd name="T7" fmla="*/ 34 h 39"/>
                <a:gd name="T8" fmla="*/ 11 w 19"/>
                <a:gd name="T9" fmla="*/ 32 h 39"/>
                <a:gd name="T10" fmla="*/ 15 w 19"/>
                <a:gd name="T11" fmla="*/ 30 h 39"/>
                <a:gd name="T12" fmla="*/ 13 w 19"/>
                <a:gd name="T13" fmla="*/ 35 h 39"/>
                <a:gd name="T14" fmla="*/ 4 w 19"/>
                <a:gd name="T15" fmla="*/ 37 h 39"/>
                <a:gd name="T16" fmla="*/ 2 w 19"/>
                <a:gd name="T17" fmla="*/ 28 h 39"/>
                <a:gd name="T18" fmla="*/ 19 w 1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9">
                  <a:moveTo>
                    <a:pt x="19" y="0"/>
                  </a:moveTo>
                  <a:cubicBezTo>
                    <a:pt x="18" y="10"/>
                    <a:pt x="12" y="16"/>
                    <a:pt x="8" y="24"/>
                  </a:cubicBezTo>
                  <a:cubicBezTo>
                    <a:pt x="7" y="26"/>
                    <a:pt x="6" y="27"/>
                    <a:pt x="5" y="29"/>
                  </a:cubicBezTo>
                  <a:cubicBezTo>
                    <a:pt x="5" y="31"/>
                    <a:pt x="5" y="33"/>
                    <a:pt x="7" y="34"/>
                  </a:cubicBezTo>
                  <a:cubicBezTo>
                    <a:pt x="8" y="35"/>
                    <a:pt x="10" y="34"/>
                    <a:pt x="11" y="32"/>
                  </a:cubicBezTo>
                  <a:cubicBezTo>
                    <a:pt x="12" y="31"/>
                    <a:pt x="13" y="30"/>
                    <a:pt x="15" y="30"/>
                  </a:cubicBezTo>
                  <a:cubicBezTo>
                    <a:pt x="14" y="31"/>
                    <a:pt x="14" y="33"/>
                    <a:pt x="13" y="35"/>
                  </a:cubicBezTo>
                  <a:cubicBezTo>
                    <a:pt x="11" y="38"/>
                    <a:pt x="8" y="39"/>
                    <a:pt x="4" y="37"/>
                  </a:cubicBezTo>
                  <a:cubicBezTo>
                    <a:pt x="1" y="35"/>
                    <a:pt x="0" y="32"/>
                    <a:pt x="2" y="28"/>
                  </a:cubicBezTo>
                  <a:cubicBezTo>
                    <a:pt x="8" y="19"/>
                    <a:pt x="13" y="10"/>
                    <a:pt x="19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7">
              <a:extLst>
                <a:ext uri="{FF2B5EF4-FFF2-40B4-BE49-F238E27FC236}">
                  <a16:creationId xmlns:a16="http://schemas.microsoft.com/office/drawing/2014/main" id="{BBA2E4B3-5E67-0102-4D57-732DB43B4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3468688"/>
              <a:ext cx="157163" cy="84137"/>
            </a:xfrm>
            <a:custGeom>
              <a:avLst/>
              <a:gdLst>
                <a:gd name="T0" fmla="*/ 38 w 38"/>
                <a:gd name="T1" fmla="*/ 5 h 20"/>
                <a:gd name="T2" fmla="*/ 22 w 38"/>
                <a:gd name="T3" fmla="*/ 5 h 20"/>
                <a:gd name="T4" fmla="*/ 6 w 38"/>
                <a:gd name="T5" fmla="*/ 15 h 20"/>
                <a:gd name="T6" fmla="*/ 0 w 38"/>
                <a:gd name="T7" fmla="*/ 20 h 20"/>
                <a:gd name="T8" fmla="*/ 8 w 38"/>
                <a:gd name="T9" fmla="*/ 6 h 20"/>
                <a:gd name="T10" fmla="*/ 10 w 38"/>
                <a:gd name="T11" fmla="*/ 3 h 20"/>
                <a:gd name="T12" fmla="*/ 38 w 38"/>
                <a:gd name="T1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0">
                  <a:moveTo>
                    <a:pt x="38" y="5"/>
                  </a:moveTo>
                  <a:cubicBezTo>
                    <a:pt x="33" y="5"/>
                    <a:pt x="27" y="5"/>
                    <a:pt x="22" y="5"/>
                  </a:cubicBezTo>
                  <a:cubicBezTo>
                    <a:pt x="15" y="5"/>
                    <a:pt x="9" y="7"/>
                    <a:pt x="6" y="15"/>
                  </a:cubicBezTo>
                  <a:cubicBezTo>
                    <a:pt x="5" y="17"/>
                    <a:pt x="4" y="20"/>
                    <a:pt x="0" y="20"/>
                  </a:cubicBezTo>
                  <a:cubicBezTo>
                    <a:pt x="1" y="15"/>
                    <a:pt x="5" y="11"/>
                    <a:pt x="8" y="6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9" y="3"/>
                    <a:pt x="29" y="0"/>
                    <a:pt x="38" y="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8">
              <a:extLst>
                <a:ext uri="{FF2B5EF4-FFF2-40B4-BE49-F238E27FC236}">
                  <a16:creationId xmlns:a16="http://schemas.microsoft.com/office/drawing/2014/main" id="{D4445949-B766-523A-6647-EA1C9688A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0" y="1852613"/>
              <a:ext cx="120650" cy="100012"/>
            </a:xfrm>
            <a:custGeom>
              <a:avLst/>
              <a:gdLst>
                <a:gd name="T0" fmla="*/ 23 w 29"/>
                <a:gd name="T1" fmla="*/ 24 h 24"/>
                <a:gd name="T2" fmla="*/ 23 w 29"/>
                <a:gd name="T3" fmla="*/ 7 h 24"/>
                <a:gd name="T4" fmla="*/ 5 w 29"/>
                <a:gd name="T5" fmla="*/ 7 h 24"/>
                <a:gd name="T6" fmla="*/ 0 w 29"/>
                <a:gd name="T7" fmla="*/ 11 h 24"/>
                <a:gd name="T8" fmla="*/ 14 w 29"/>
                <a:gd name="T9" fmla="*/ 0 h 24"/>
                <a:gd name="T10" fmla="*/ 27 w 29"/>
                <a:gd name="T11" fmla="*/ 9 h 24"/>
                <a:gd name="T12" fmla="*/ 23 w 29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23" y="24"/>
                  </a:moveTo>
                  <a:cubicBezTo>
                    <a:pt x="25" y="18"/>
                    <a:pt x="29" y="13"/>
                    <a:pt x="23" y="7"/>
                  </a:cubicBezTo>
                  <a:cubicBezTo>
                    <a:pt x="17" y="1"/>
                    <a:pt x="10" y="1"/>
                    <a:pt x="5" y="7"/>
                  </a:cubicBezTo>
                  <a:cubicBezTo>
                    <a:pt x="4" y="9"/>
                    <a:pt x="2" y="11"/>
                    <a:pt x="0" y="11"/>
                  </a:cubicBezTo>
                  <a:cubicBezTo>
                    <a:pt x="2" y="3"/>
                    <a:pt x="7" y="0"/>
                    <a:pt x="14" y="0"/>
                  </a:cubicBezTo>
                  <a:cubicBezTo>
                    <a:pt x="20" y="0"/>
                    <a:pt x="25" y="4"/>
                    <a:pt x="27" y="9"/>
                  </a:cubicBezTo>
                  <a:cubicBezTo>
                    <a:pt x="29" y="15"/>
                    <a:pt x="29" y="21"/>
                    <a:pt x="23" y="24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9">
              <a:extLst>
                <a:ext uri="{FF2B5EF4-FFF2-40B4-BE49-F238E27FC236}">
                  <a16:creationId xmlns:a16="http://schemas.microsoft.com/office/drawing/2014/main" id="{C8A4F815-B53F-D412-BFD6-B81B2A212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3630613"/>
              <a:ext cx="28575" cy="203200"/>
            </a:xfrm>
            <a:custGeom>
              <a:avLst/>
              <a:gdLst>
                <a:gd name="T0" fmla="*/ 0 w 7"/>
                <a:gd name="T1" fmla="*/ 45 h 49"/>
                <a:gd name="T2" fmla="*/ 0 w 7"/>
                <a:gd name="T3" fmla="*/ 17 h 49"/>
                <a:gd name="T4" fmla="*/ 2 w 7"/>
                <a:gd name="T5" fmla="*/ 17 h 49"/>
                <a:gd name="T6" fmla="*/ 2 w 7"/>
                <a:gd name="T7" fmla="*/ 43 h 49"/>
                <a:gd name="T8" fmla="*/ 4 w 7"/>
                <a:gd name="T9" fmla="*/ 43 h 49"/>
                <a:gd name="T10" fmla="*/ 4 w 7"/>
                <a:gd name="T11" fmla="*/ 0 h 49"/>
                <a:gd name="T12" fmla="*/ 7 w 7"/>
                <a:gd name="T13" fmla="*/ 0 h 49"/>
                <a:gd name="T14" fmla="*/ 7 w 7"/>
                <a:gd name="T15" fmla="*/ 44 h 49"/>
                <a:gd name="T16" fmla="*/ 0 w 7"/>
                <a:gd name="T17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9">
                  <a:moveTo>
                    <a:pt x="0" y="45"/>
                  </a:moveTo>
                  <a:cubicBezTo>
                    <a:pt x="0" y="36"/>
                    <a:pt x="0" y="26"/>
                    <a:pt x="0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26"/>
                    <a:pt x="2" y="35"/>
                    <a:pt x="2" y="43"/>
                  </a:cubicBezTo>
                  <a:cubicBezTo>
                    <a:pt x="3" y="43"/>
                    <a:pt x="4" y="43"/>
                    <a:pt x="4" y="43"/>
                  </a:cubicBezTo>
                  <a:cubicBezTo>
                    <a:pt x="4" y="29"/>
                    <a:pt x="4" y="15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5"/>
                    <a:pt x="7" y="30"/>
                    <a:pt x="7" y="44"/>
                  </a:cubicBezTo>
                  <a:cubicBezTo>
                    <a:pt x="5" y="49"/>
                    <a:pt x="3" y="49"/>
                    <a:pt x="0" y="4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0">
              <a:extLst>
                <a:ext uri="{FF2B5EF4-FFF2-40B4-BE49-F238E27FC236}">
                  <a16:creationId xmlns:a16="http://schemas.microsoft.com/office/drawing/2014/main" id="{E0DEF2A7-CD3A-E144-3799-0BFB555684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8238" y="3486150"/>
              <a:ext cx="66675" cy="66675"/>
            </a:xfrm>
            <a:custGeom>
              <a:avLst/>
              <a:gdLst>
                <a:gd name="T0" fmla="*/ 11 w 16"/>
                <a:gd name="T1" fmla="*/ 16 h 16"/>
                <a:gd name="T2" fmla="*/ 5 w 16"/>
                <a:gd name="T3" fmla="*/ 16 h 16"/>
                <a:gd name="T4" fmla="*/ 2 w 16"/>
                <a:gd name="T5" fmla="*/ 12 h 16"/>
                <a:gd name="T6" fmla="*/ 3 w 16"/>
                <a:gd name="T7" fmla="*/ 3 h 16"/>
                <a:gd name="T8" fmla="*/ 12 w 16"/>
                <a:gd name="T9" fmla="*/ 3 h 16"/>
                <a:gd name="T10" fmla="*/ 14 w 16"/>
                <a:gd name="T11" fmla="*/ 12 h 16"/>
                <a:gd name="T12" fmla="*/ 11 w 16"/>
                <a:gd name="T13" fmla="*/ 16 h 16"/>
                <a:gd name="T14" fmla="*/ 9 w 16"/>
                <a:gd name="T15" fmla="*/ 4 h 16"/>
                <a:gd name="T16" fmla="*/ 4 w 16"/>
                <a:gd name="T17" fmla="*/ 8 h 16"/>
                <a:gd name="T18" fmla="*/ 7 w 16"/>
                <a:gd name="T19" fmla="*/ 13 h 16"/>
                <a:gd name="T20" fmla="*/ 12 w 16"/>
                <a:gd name="T21" fmla="*/ 8 h 16"/>
                <a:gd name="T22" fmla="*/ 9 w 16"/>
                <a:gd name="T2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1" y="16"/>
                  </a:moveTo>
                  <a:cubicBezTo>
                    <a:pt x="9" y="16"/>
                    <a:pt x="7" y="16"/>
                    <a:pt x="5" y="16"/>
                  </a:cubicBezTo>
                  <a:cubicBezTo>
                    <a:pt x="6" y="14"/>
                    <a:pt x="3" y="14"/>
                    <a:pt x="2" y="12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6" y="0"/>
                    <a:pt x="9" y="0"/>
                    <a:pt x="12" y="3"/>
                  </a:cubicBezTo>
                  <a:cubicBezTo>
                    <a:pt x="16" y="5"/>
                    <a:pt x="16" y="9"/>
                    <a:pt x="14" y="12"/>
                  </a:cubicBezTo>
                  <a:cubicBezTo>
                    <a:pt x="13" y="14"/>
                    <a:pt x="10" y="14"/>
                    <a:pt x="11" y="16"/>
                  </a:cubicBezTo>
                  <a:close/>
                  <a:moveTo>
                    <a:pt x="9" y="4"/>
                  </a:moveTo>
                  <a:cubicBezTo>
                    <a:pt x="6" y="4"/>
                    <a:pt x="4" y="5"/>
                    <a:pt x="4" y="8"/>
                  </a:cubicBezTo>
                  <a:cubicBezTo>
                    <a:pt x="4" y="10"/>
                    <a:pt x="5" y="13"/>
                    <a:pt x="7" y="13"/>
                  </a:cubicBezTo>
                  <a:cubicBezTo>
                    <a:pt x="10" y="13"/>
                    <a:pt x="11" y="10"/>
                    <a:pt x="12" y="8"/>
                  </a:cubicBezTo>
                  <a:cubicBezTo>
                    <a:pt x="13" y="5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1">
              <a:extLst>
                <a:ext uri="{FF2B5EF4-FFF2-40B4-BE49-F238E27FC236}">
                  <a16:creationId xmlns:a16="http://schemas.microsoft.com/office/drawing/2014/main" id="{88666327-DBCB-A578-9B67-475C8240B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3" y="3116263"/>
              <a:ext cx="46038" cy="182562"/>
            </a:xfrm>
            <a:custGeom>
              <a:avLst/>
              <a:gdLst>
                <a:gd name="T0" fmla="*/ 1 w 11"/>
                <a:gd name="T1" fmla="*/ 42 h 44"/>
                <a:gd name="T2" fmla="*/ 4 w 11"/>
                <a:gd name="T3" fmla="*/ 24 h 44"/>
                <a:gd name="T4" fmla="*/ 0 w 11"/>
                <a:gd name="T5" fmla="*/ 3 h 44"/>
                <a:gd name="T6" fmla="*/ 2 w 11"/>
                <a:gd name="T7" fmla="*/ 0 h 44"/>
                <a:gd name="T8" fmla="*/ 9 w 11"/>
                <a:gd name="T9" fmla="*/ 36 h 44"/>
                <a:gd name="T10" fmla="*/ 1 w 11"/>
                <a:gd name="T1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4">
                  <a:moveTo>
                    <a:pt x="1" y="42"/>
                  </a:moveTo>
                  <a:cubicBezTo>
                    <a:pt x="7" y="37"/>
                    <a:pt x="6" y="31"/>
                    <a:pt x="4" y="24"/>
                  </a:cubicBezTo>
                  <a:cubicBezTo>
                    <a:pt x="2" y="17"/>
                    <a:pt x="1" y="10"/>
                    <a:pt x="0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4" y="12"/>
                    <a:pt x="7" y="24"/>
                    <a:pt x="9" y="36"/>
                  </a:cubicBezTo>
                  <a:cubicBezTo>
                    <a:pt x="11" y="44"/>
                    <a:pt x="5" y="41"/>
                    <a:pt x="1" y="42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2">
              <a:extLst>
                <a:ext uri="{FF2B5EF4-FFF2-40B4-BE49-F238E27FC236}">
                  <a16:creationId xmlns:a16="http://schemas.microsoft.com/office/drawing/2014/main" id="{F963AB7E-F2E2-7805-2874-568354D20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3548063"/>
              <a:ext cx="57150" cy="133350"/>
            </a:xfrm>
            <a:custGeom>
              <a:avLst/>
              <a:gdLst>
                <a:gd name="T0" fmla="*/ 14 w 14"/>
                <a:gd name="T1" fmla="*/ 1 h 32"/>
                <a:gd name="T2" fmla="*/ 4 w 14"/>
                <a:gd name="T3" fmla="*/ 26 h 32"/>
                <a:gd name="T4" fmla="*/ 7 w 14"/>
                <a:gd name="T5" fmla="*/ 28 h 32"/>
                <a:gd name="T6" fmla="*/ 2 w 14"/>
                <a:gd name="T7" fmla="*/ 31 h 32"/>
                <a:gd name="T8" fmla="*/ 1 w 14"/>
                <a:gd name="T9" fmla="*/ 27 h 32"/>
                <a:gd name="T10" fmla="*/ 5 w 14"/>
                <a:gd name="T11" fmla="*/ 8 h 32"/>
                <a:gd name="T12" fmla="*/ 14 w 14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2">
                  <a:moveTo>
                    <a:pt x="14" y="1"/>
                  </a:moveTo>
                  <a:cubicBezTo>
                    <a:pt x="9" y="4"/>
                    <a:pt x="2" y="20"/>
                    <a:pt x="4" y="26"/>
                  </a:cubicBezTo>
                  <a:cubicBezTo>
                    <a:pt x="4" y="27"/>
                    <a:pt x="6" y="27"/>
                    <a:pt x="7" y="28"/>
                  </a:cubicBezTo>
                  <a:cubicBezTo>
                    <a:pt x="7" y="31"/>
                    <a:pt x="5" y="32"/>
                    <a:pt x="2" y="31"/>
                  </a:cubicBezTo>
                  <a:cubicBezTo>
                    <a:pt x="0" y="30"/>
                    <a:pt x="0" y="28"/>
                    <a:pt x="1" y="27"/>
                  </a:cubicBezTo>
                  <a:cubicBezTo>
                    <a:pt x="2" y="20"/>
                    <a:pt x="4" y="14"/>
                    <a:pt x="5" y="8"/>
                  </a:cubicBezTo>
                  <a:cubicBezTo>
                    <a:pt x="6" y="2"/>
                    <a:pt x="9" y="0"/>
                    <a:pt x="14" y="1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3">
              <a:extLst>
                <a:ext uri="{FF2B5EF4-FFF2-40B4-BE49-F238E27FC236}">
                  <a16:creationId xmlns:a16="http://schemas.microsoft.com/office/drawing/2014/main" id="{028BBDE7-DCB0-86E6-5976-E54018115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498725"/>
              <a:ext cx="46038" cy="215900"/>
            </a:xfrm>
            <a:custGeom>
              <a:avLst/>
              <a:gdLst>
                <a:gd name="T0" fmla="*/ 11 w 11"/>
                <a:gd name="T1" fmla="*/ 0 h 52"/>
                <a:gd name="T2" fmla="*/ 11 w 11"/>
                <a:gd name="T3" fmla="*/ 44 h 52"/>
                <a:gd name="T4" fmla="*/ 7 w 11"/>
                <a:gd name="T5" fmla="*/ 51 h 52"/>
                <a:gd name="T6" fmla="*/ 0 w 11"/>
                <a:gd name="T7" fmla="*/ 48 h 52"/>
                <a:gd name="T8" fmla="*/ 0 w 11"/>
                <a:gd name="T9" fmla="*/ 48 h 52"/>
                <a:gd name="T10" fmla="*/ 9 w 11"/>
                <a:gd name="T11" fmla="*/ 40 h 52"/>
                <a:gd name="T12" fmla="*/ 9 w 11"/>
                <a:gd name="T13" fmla="*/ 18 h 52"/>
                <a:gd name="T14" fmla="*/ 11 w 11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2">
                  <a:moveTo>
                    <a:pt x="11" y="0"/>
                  </a:moveTo>
                  <a:cubicBezTo>
                    <a:pt x="11" y="15"/>
                    <a:pt x="11" y="29"/>
                    <a:pt x="11" y="44"/>
                  </a:cubicBezTo>
                  <a:cubicBezTo>
                    <a:pt x="11" y="47"/>
                    <a:pt x="10" y="50"/>
                    <a:pt x="7" y="51"/>
                  </a:cubicBezTo>
                  <a:cubicBezTo>
                    <a:pt x="4" y="52"/>
                    <a:pt x="1" y="52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7" y="49"/>
                    <a:pt x="9" y="47"/>
                    <a:pt x="9" y="40"/>
                  </a:cubicBezTo>
                  <a:cubicBezTo>
                    <a:pt x="9" y="33"/>
                    <a:pt x="9" y="26"/>
                    <a:pt x="9" y="18"/>
                  </a:cubicBezTo>
                  <a:cubicBezTo>
                    <a:pt x="10" y="12"/>
                    <a:pt x="7" y="6"/>
                    <a:pt x="11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4">
              <a:extLst>
                <a:ext uri="{FF2B5EF4-FFF2-40B4-BE49-F238E27FC236}">
                  <a16:creationId xmlns:a16="http://schemas.microsoft.com/office/drawing/2014/main" id="{51DD30E8-999C-F3D4-CFE4-12E01F488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75" y="3138488"/>
              <a:ext cx="69850" cy="61912"/>
            </a:xfrm>
            <a:custGeom>
              <a:avLst/>
              <a:gdLst>
                <a:gd name="T0" fmla="*/ 0 w 17"/>
                <a:gd name="T1" fmla="*/ 0 h 15"/>
                <a:gd name="T2" fmla="*/ 5 w 17"/>
                <a:gd name="T3" fmla="*/ 4 h 15"/>
                <a:gd name="T4" fmla="*/ 9 w 17"/>
                <a:gd name="T5" fmla="*/ 10 h 15"/>
                <a:gd name="T6" fmla="*/ 13 w 17"/>
                <a:gd name="T7" fmla="*/ 3 h 15"/>
                <a:gd name="T8" fmla="*/ 12 w 17"/>
                <a:gd name="T9" fmla="*/ 13 h 15"/>
                <a:gd name="T10" fmla="*/ 4 w 17"/>
                <a:gd name="T11" fmla="*/ 9 h 15"/>
                <a:gd name="T12" fmla="*/ 0 w 1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3" y="0"/>
                    <a:pt x="4" y="2"/>
                    <a:pt x="5" y="4"/>
                  </a:cubicBezTo>
                  <a:cubicBezTo>
                    <a:pt x="7" y="6"/>
                    <a:pt x="7" y="10"/>
                    <a:pt x="9" y="10"/>
                  </a:cubicBezTo>
                  <a:cubicBezTo>
                    <a:pt x="13" y="9"/>
                    <a:pt x="11" y="5"/>
                    <a:pt x="13" y="3"/>
                  </a:cubicBezTo>
                  <a:cubicBezTo>
                    <a:pt x="16" y="7"/>
                    <a:pt x="17" y="11"/>
                    <a:pt x="12" y="13"/>
                  </a:cubicBezTo>
                  <a:cubicBezTo>
                    <a:pt x="8" y="15"/>
                    <a:pt x="5" y="12"/>
                    <a:pt x="4" y="9"/>
                  </a:cubicBezTo>
                  <a:cubicBezTo>
                    <a:pt x="2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5">
              <a:extLst>
                <a:ext uri="{FF2B5EF4-FFF2-40B4-BE49-F238E27FC236}">
                  <a16:creationId xmlns:a16="http://schemas.microsoft.com/office/drawing/2014/main" id="{C7E61EF8-5972-9C8B-FCE4-EAA7EB151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3038475"/>
              <a:ext cx="46038" cy="77787"/>
            </a:xfrm>
            <a:custGeom>
              <a:avLst/>
              <a:gdLst>
                <a:gd name="T0" fmla="*/ 0 w 11"/>
                <a:gd name="T1" fmla="*/ 0 h 19"/>
                <a:gd name="T2" fmla="*/ 11 w 11"/>
                <a:gd name="T3" fmla="*/ 19 h 19"/>
                <a:gd name="T4" fmla="*/ 10 w 11"/>
                <a:gd name="T5" fmla="*/ 19 h 19"/>
                <a:gd name="T6" fmla="*/ 0 w 11"/>
                <a:gd name="T7" fmla="*/ 1 h 19"/>
                <a:gd name="T8" fmla="*/ 0 w 1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4" y="6"/>
                    <a:pt x="7" y="13"/>
                    <a:pt x="11" y="19"/>
                  </a:cubicBezTo>
                  <a:cubicBezTo>
                    <a:pt x="11" y="19"/>
                    <a:pt x="11" y="19"/>
                    <a:pt x="10" y="19"/>
                  </a:cubicBezTo>
                  <a:cubicBezTo>
                    <a:pt x="4" y="15"/>
                    <a:pt x="2" y="8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6">
              <a:extLst>
                <a:ext uri="{FF2B5EF4-FFF2-40B4-BE49-F238E27FC236}">
                  <a16:creationId xmlns:a16="http://schemas.microsoft.com/office/drawing/2014/main" id="{DE755DA4-B709-42ED-4A63-7FD0D4A11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13" y="2408238"/>
              <a:ext cx="41275" cy="66675"/>
            </a:xfrm>
            <a:custGeom>
              <a:avLst/>
              <a:gdLst>
                <a:gd name="T0" fmla="*/ 0 w 10"/>
                <a:gd name="T1" fmla="*/ 16 h 16"/>
                <a:gd name="T2" fmla="*/ 10 w 10"/>
                <a:gd name="T3" fmla="*/ 0 h 16"/>
                <a:gd name="T4" fmla="*/ 0 w 10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6">
                  <a:moveTo>
                    <a:pt x="0" y="16"/>
                  </a:moveTo>
                  <a:cubicBezTo>
                    <a:pt x="1" y="9"/>
                    <a:pt x="2" y="3"/>
                    <a:pt x="10" y="0"/>
                  </a:cubicBezTo>
                  <a:cubicBezTo>
                    <a:pt x="7" y="5"/>
                    <a:pt x="4" y="11"/>
                    <a:pt x="0" y="16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7">
              <a:extLst>
                <a:ext uri="{FF2B5EF4-FFF2-40B4-BE49-F238E27FC236}">
                  <a16:creationId xmlns:a16="http://schemas.microsoft.com/office/drawing/2014/main" id="{F71301CD-19C8-1E42-8287-0C86D3044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2951163"/>
              <a:ext cx="25400" cy="90487"/>
            </a:xfrm>
            <a:custGeom>
              <a:avLst/>
              <a:gdLst>
                <a:gd name="T0" fmla="*/ 1 w 6"/>
                <a:gd name="T1" fmla="*/ 22 h 22"/>
                <a:gd name="T2" fmla="*/ 5 w 6"/>
                <a:gd name="T3" fmla="*/ 0 h 22"/>
                <a:gd name="T4" fmla="*/ 1 w 6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2">
                  <a:moveTo>
                    <a:pt x="1" y="22"/>
                  </a:moveTo>
                  <a:cubicBezTo>
                    <a:pt x="0" y="14"/>
                    <a:pt x="1" y="7"/>
                    <a:pt x="5" y="0"/>
                  </a:cubicBezTo>
                  <a:cubicBezTo>
                    <a:pt x="6" y="8"/>
                    <a:pt x="4" y="15"/>
                    <a:pt x="1" y="22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8">
              <a:extLst>
                <a:ext uri="{FF2B5EF4-FFF2-40B4-BE49-F238E27FC236}">
                  <a16:creationId xmlns:a16="http://schemas.microsoft.com/office/drawing/2014/main" id="{206C2B87-1E41-D735-A0CF-A6AFAF007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813" y="3092450"/>
              <a:ext cx="28575" cy="69850"/>
            </a:xfrm>
            <a:custGeom>
              <a:avLst/>
              <a:gdLst>
                <a:gd name="T0" fmla="*/ 0 w 7"/>
                <a:gd name="T1" fmla="*/ 0 h 17"/>
                <a:gd name="T2" fmla="*/ 5 w 7"/>
                <a:gd name="T3" fmla="*/ 17 h 17"/>
                <a:gd name="T4" fmla="*/ 0 w 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cubicBezTo>
                    <a:pt x="7" y="5"/>
                    <a:pt x="5" y="11"/>
                    <a:pt x="5" y="17"/>
                  </a:cubicBezTo>
                  <a:cubicBezTo>
                    <a:pt x="2" y="12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9">
              <a:extLst>
                <a:ext uri="{FF2B5EF4-FFF2-40B4-BE49-F238E27FC236}">
                  <a16:creationId xmlns:a16="http://schemas.microsoft.com/office/drawing/2014/main" id="{171FA947-55AB-EBC1-3C43-3C8B1718F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88" y="2354263"/>
              <a:ext cx="33338" cy="38100"/>
            </a:xfrm>
            <a:custGeom>
              <a:avLst/>
              <a:gdLst>
                <a:gd name="T0" fmla="*/ 3 w 8"/>
                <a:gd name="T1" fmla="*/ 9 h 9"/>
                <a:gd name="T2" fmla="*/ 3 w 8"/>
                <a:gd name="T3" fmla="*/ 0 h 9"/>
                <a:gd name="T4" fmla="*/ 7 w 8"/>
                <a:gd name="T5" fmla="*/ 9 h 9"/>
                <a:gd name="T6" fmla="*/ 3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cubicBezTo>
                    <a:pt x="3" y="6"/>
                    <a:pt x="0" y="4"/>
                    <a:pt x="3" y="0"/>
                  </a:cubicBezTo>
                  <a:cubicBezTo>
                    <a:pt x="4" y="4"/>
                    <a:pt x="8" y="5"/>
                    <a:pt x="7" y="9"/>
                  </a:cubicBezTo>
                  <a:cubicBezTo>
                    <a:pt x="6" y="9"/>
                    <a:pt x="4" y="9"/>
                    <a:pt x="3" y="9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00">
              <a:extLst>
                <a:ext uri="{FF2B5EF4-FFF2-40B4-BE49-F238E27FC236}">
                  <a16:creationId xmlns:a16="http://schemas.microsoft.com/office/drawing/2014/main" id="{DA383C0E-190E-CA7A-58BE-3D064899A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2901950"/>
              <a:ext cx="25400" cy="36512"/>
            </a:xfrm>
            <a:custGeom>
              <a:avLst/>
              <a:gdLst>
                <a:gd name="T0" fmla="*/ 3 w 6"/>
                <a:gd name="T1" fmla="*/ 9 h 9"/>
                <a:gd name="T2" fmla="*/ 6 w 6"/>
                <a:gd name="T3" fmla="*/ 0 h 9"/>
                <a:gd name="T4" fmla="*/ 3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0" y="4"/>
                    <a:pt x="1" y="1"/>
                    <a:pt x="6" y="0"/>
                  </a:cubicBezTo>
                  <a:cubicBezTo>
                    <a:pt x="5" y="3"/>
                    <a:pt x="5" y="6"/>
                    <a:pt x="3" y="9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01">
              <a:extLst>
                <a:ext uri="{FF2B5EF4-FFF2-40B4-BE49-F238E27FC236}">
                  <a16:creationId xmlns:a16="http://schemas.microsoft.com/office/drawing/2014/main" id="{FB2C8534-36CE-83F7-036E-2AF3BCE8C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225" y="1952625"/>
              <a:ext cx="28575" cy="15875"/>
            </a:xfrm>
            <a:custGeom>
              <a:avLst/>
              <a:gdLst>
                <a:gd name="T0" fmla="*/ 0 w 7"/>
                <a:gd name="T1" fmla="*/ 4 h 4"/>
                <a:gd name="T2" fmla="*/ 7 w 7"/>
                <a:gd name="T3" fmla="*/ 0 h 4"/>
                <a:gd name="T4" fmla="*/ 0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2" y="2"/>
                    <a:pt x="4" y="1"/>
                    <a:pt x="7" y="0"/>
                  </a:cubicBezTo>
                  <a:cubicBezTo>
                    <a:pt x="6" y="4"/>
                    <a:pt x="3" y="4"/>
                    <a:pt x="0" y="4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02">
              <a:extLst>
                <a:ext uri="{FF2B5EF4-FFF2-40B4-BE49-F238E27FC236}">
                  <a16:creationId xmlns:a16="http://schemas.microsoft.com/office/drawing/2014/main" id="{F7AD2E98-7C4E-B732-95E1-BCD2808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825" y="3486150"/>
              <a:ext cx="12700" cy="7937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0 h 2"/>
                <a:gd name="T4" fmla="*/ 2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1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03">
              <a:extLst>
                <a:ext uri="{FF2B5EF4-FFF2-40B4-BE49-F238E27FC236}">
                  <a16:creationId xmlns:a16="http://schemas.microsoft.com/office/drawing/2014/main" id="{65896B25-DEA0-03D2-9F8E-8148D2C77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513" y="2135188"/>
              <a:ext cx="9525" cy="1111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1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4">
              <a:extLst>
                <a:ext uri="{FF2B5EF4-FFF2-40B4-BE49-F238E27FC236}">
                  <a16:creationId xmlns:a16="http://schemas.microsoft.com/office/drawing/2014/main" id="{81955A76-2E27-81DD-A8D2-4D9413AFD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250" y="2392363"/>
              <a:ext cx="7938" cy="11112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2" y="2"/>
                    <a:pt x="2" y="3"/>
                  </a:cubicBezTo>
                  <a:cubicBezTo>
                    <a:pt x="1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5">
              <a:extLst>
                <a:ext uri="{FF2B5EF4-FFF2-40B4-BE49-F238E27FC236}">
                  <a16:creationId xmlns:a16="http://schemas.microsoft.com/office/drawing/2014/main" id="{4E3E2A62-8606-F22B-2A91-8A43A4900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3" y="3175000"/>
              <a:ext cx="3175" cy="79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6">
              <a:extLst>
                <a:ext uri="{FF2B5EF4-FFF2-40B4-BE49-F238E27FC236}">
                  <a16:creationId xmlns:a16="http://schemas.microsoft.com/office/drawing/2014/main" id="{B38FB0B3-774C-8DF8-D6D2-E5527A8B7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8" y="2400300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7">
              <a:extLst>
                <a:ext uri="{FF2B5EF4-FFF2-40B4-BE49-F238E27FC236}">
                  <a16:creationId xmlns:a16="http://schemas.microsoft.com/office/drawing/2014/main" id="{B9D6AE0C-D822-1AC8-B15F-EDF9AECC5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4883150"/>
              <a:ext cx="7938" cy="79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08">
              <a:extLst>
                <a:ext uri="{FF2B5EF4-FFF2-40B4-BE49-F238E27FC236}">
                  <a16:creationId xmlns:a16="http://schemas.microsoft.com/office/drawing/2014/main" id="{8EEE79AF-74C5-4F3C-38BE-7A7DA3656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617913"/>
              <a:ext cx="385763" cy="714375"/>
            </a:xfrm>
            <a:custGeom>
              <a:avLst/>
              <a:gdLst>
                <a:gd name="T0" fmla="*/ 66 w 93"/>
                <a:gd name="T1" fmla="*/ 171 h 172"/>
                <a:gd name="T2" fmla="*/ 51 w 93"/>
                <a:gd name="T3" fmla="*/ 158 h 172"/>
                <a:gd name="T4" fmla="*/ 51 w 93"/>
                <a:gd name="T5" fmla="*/ 93 h 172"/>
                <a:gd name="T6" fmla="*/ 47 w 93"/>
                <a:gd name="T7" fmla="*/ 86 h 172"/>
                <a:gd name="T8" fmla="*/ 42 w 93"/>
                <a:gd name="T9" fmla="*/ 93 h 172"/>
                <a:gd name="T10" fmla="*/ 42 w 93"/>
                <a:gd name="T11" fmla="*/ 159 h 172"/>
                <a:gd name="T12" fmla="*/ 41 w 93"/>
                <a:gd name="T13" fmla="*/ 166 h 172"/>
                <a:gd name="T14" fmla="*/ 36 w 93"/>
                <a:gd name="T15" fmla="*/ 172 h 172"/>
                <a:gd name="T16" fmla="*/ 28 w 93"/>
                <a:gd name="T17" fmla="*/ 168 h 172"/>
                <a:gd name="T18" fmla="*/ 26 w 93"/>
                <a:gd name="T19" fmla="*/ 157 h 172"/>
                <a:gd name="T20" fmla="*/ 27 w 93"/>
                <a:gd name="T21" fmla="*/ 45 h 172"/>
                <a:gd name="T22" fmla="*/ 24 w 93"/>
                <a:gd name="T23" fmla="*/ 33 h 172"/>
                <a:gd name="T24" fmla="*/ 20 w 93"/>
                <a:gd name="T25" fmla="*/ 38 h 172"/>
                <a:gd name="T26" fmla="*/ 12 w 93"/>
                <a:gd name="T27" fmla="*/ 69 h 172"/>
                <a:gd name="T28" fmla="*/ 6 w 93"/>
                <a:gd name="T29" fmla="*/ 75 h 172"/>
                <a:gd name="T30" fmla="*/ 1 w 93"/>
                <a:gd name="T31" fmla="*/ 66 h 172"/>
                <a:gd name="T32" fmla="*/ 14 w 93"/>
                <a:gd name="T33" fmla="*/ 9 h 172"/>
                <a:gd name="T34" fmla="*/ 25 w 93"/>
                <a:gd name="T35" fmla="*/ 0 h 172"/>
                <a:gd name="T36" fmla="*/ 68 w 93"/>
                <a:gd name="T37" fmla="*/ 0 h 172"/>
                <a:gd name="T38" fmla="*/ 80 w 93"/>
                <a:gd name="T39" fmla="*/ 11 h 172"/>
                <a:gd name="T40" fmla="*/ 92 w 93"/>
                <a:gd name="T41" fmla="*/ 66 h 172"/>
                <a:gd name="T42" fmla="*/ 88 w 93"/>
                <a:gd name="T43" fmla="*/ 75 h 172"/>
                <a:gd name="T44" fmla="*/ 81 w 93"/>
                <a:gd name="T45" fmla="*/ 68 h 172"/>
                <a:gd name="T46" fmla="*/ 73 w 93"/>
                <a:gd name="T47" fmla="*/ 37 h 172"/>
                <a:gd name="T48" fmla="*/ 70 w 93"/>
                <a:gd name="T49" fmla="*/ 34 h 172"/>
                <a:gd name="T50" fmla="*/ 67 w 93"/>
                <a:gd name="T51" fmla="*/ 38 h 172"/>
                <a:gd name="T52" fmla="*/ 67 w 93"/>
                <a:gd name="T53" fmla="*/ 46 h 172"/>
                <a:gd name="T54" fmla="*/ 67 w 93"/>
                <a:gd name="T55" fmla="*/ 150 h 172"/>
                <a:gd name="T56" fmla="*/ 66 w 93"/>
                <a:gd name="T57" fmla="*/ 171 h 172"/>
                <a:gd name="T58" fmla="*/ 66 w 93"/>
                <a:gd name="T59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172">
                  <a:moveTo>
                    <a:pt x="66" y="171"/>
                  </a:moveTo>
                  <a:cubicBezTo>
                    <a:pt x="53" y="172"/>
                    <a:pt x="51" y="170"/>
                    <a:pt x="51" y="158"/>
                  </a:cubicBezTo>
                  <a:cubicBezTo>
                    <a:pt x="51" y="136"/>
                    <a:pt x="51" y="115"/>
                    <a:pt x="51" y="93"/>
                  </a:cubicBezTo>
                  <a:cubicBezTo>
                    <a:pt x="51" y="90"/>
                    <a:pt x="52" y="86"/>
                    <a:pt x="47" y="86"/>
                  </a:cubicBezTo>
                  <a:cubicBezTo>
                    <a:pt x="42" y="85"/>
                    <a:pt x="42" y="90"/>
                    <a:pt x="42" y="93"/>
                  </a:cubicBezTo>
                  <a:cubicBezTo>
                    <a:pt x="42" y="115"/>
                    <a:pt x="42" y="137"/>
                    <a:pt x="42" y="159"/>
                  </a:cubicBezTo>
                  <a:cubicBezTo>
                    <a:pt x="42" y="162"/>
                    <a:pt x="42" y="164"/>
                    <a:pt x="41" y="166"/>
                  </a:cubicBezTo>
                  <a:cubicBezTo>
                    <a:pt x="41" y="169"/>
                    <a:pt x="39" y="171"/>
                    <a:pt x="36" y="172"/>
                  </a:cubicBezTo>
                  <a:cubicBezTo>
                    <a:pt x="32" y="172"/>
                    <a:pt x="30" y="170"/>
                    <a:pt x="28" y="168"/>
                  </a:cubicBezTo>
                  <a:cubicBezTo>
                    <a:pt x="26" y="165"/>
                    <a:pt x="26" y="161"/>
                    <a:pt x="26" y="157"/>
                  </a:cubicBezTo>
                  <a:cubicBezTo>
                    <a:pt x="27" y="120"/>
                    <a:pt x="27" y="83"/>
                    <a:pt x="27" y="45"/>
                  </a:cubicBezTo>
                  <a:cubicBezTo>
                    <a:pt x="27" y="41"/>
                    <a:pt x="27" y="37"/>
                    <a:pt x="24" y="33"/>
                  </a:cubicBezTo>
                  <a:cubicBezTo>
                    <a:pt x="22" y="34"/>
                    <a:pt x="21" y="36"/>
                    <a:pt x="20" y="38"/>
                  </a:cubicBezTo>
                  <a:cubicBezTo>
                    <a:pt x="18" y="48"/>
                    <a:pt x="15" y="59"/>
                    <a:pt x="12" y="69"/>
                  </a:cubicBezTo>
                  <a:cubicBezTo>
                    <a:pt x="12" y="72"/>
                    <a:pt x="10" y="76"/>
                    <a:pt x="6" y="75"/>
                  </a:cubicBezTo>
                  <a:cubicBezTo>
                    <a:pt x="1" y="74"/>
                    <a:pt x="0" y="71"/>
                    <a:pt x="1" y="66"/>
                  </a:cubicBezTo>
                  <a:cubicBezTo>
                    <a:pt x="5" y="47"/>
                    <a:pt x="10" y="28"/>
                    <a:pt x="14" y="9"/>
                  </a:cubicBezTo>
                  <a:cubicBezTo>
                    <a:pt x="16" y="2"/>
                    <a:pt x="20" y="0"/>
                    <a:pt x="25" y="0"/>
                  </a:cubicBezTo>
                  <a:cubicBezTo>
                    <a:pt x="39" y="0"/>
                    <a:pt x="54" y="0"/>
                    <a:pt x="68" y="0"/>
                  </a:cubicBezTo>
                  <a:cubicBezTo>
                    <a:pt x="75" y="0"/>
                    <a:pt x="78" y="3"/>
                    <a:pt x="80" y="11"/>
                  </a:cubicBezTo>
                  <a:cubicBezTo>
                    <a:pt x="84" y="29"/>
                    <a:pt x="88" y="48"/>
                    <a:pt x="92" y="66"/>
                  </a:cubicBezTo>
                  <a:cubicBezTo>
                    <a:pt x="93" y="71"/>
                    <a:pt x="92" y="74"/>
                    <a:pt x="88" y="75"/>
                  </a:cubicBezTo>
                  <a:cubicBezTo>
                    <a:pt x="83" y="76"/>
                    <a:pt x="82" y="72"/>
                    <a:pt x="81" y="68"/>
                  </a:cubicBezTo>
                  <a:cubicBezTo>
                    <a:pt x="78" y="58"/>
                    <a:pt x="76" y="48"/>
                    <a:pt x="73" y="37"/>
                  </a:cubicBezTo>
                  <a:cubicBezTo>
                    <a:pt x="73" y="36"/>
                    <a:pt x="72" y="34"/>
                    <a:pt x="70" y="34"/>
                  </a:cubicBezTo>
                  <a:cubicBezTo>
                    <a:pt x="67" y="34"/>
                    <a:pt x="68" y="36"/>
                    <a:pt x="67" y="38"/>
                  </a:cubicBezTo>
                  <a:cubicBezTo>
                    <a:pt x="67" y="40"/>
                    <a:pt x="67" y="43"/>
                    <a:pt x="67" y="46"/>
                  </a:cubicBezTo>
                  <a:cubicBezTo>
                    <a:pt x="67" y="81"/>
                    <a:pt x="67" y="115"/>
                    <a:pt x="67" y="150"/>
                  </a:cubicBezTo>
                  <a:cubicBezTo>
                    <a:pt x="67" y="157"/>
                    <a:pt x="66" y="164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9">
              <a:extLst>
                <a:ext uri="{FF2B5EF4-FFF2-40B4-BE49-F238E27FC236}">
                  <a16:creationId xmlns:a16="http://schemas.microsoft.com/office/drawing/2014/main" id="{80920E8E-E165-1CD6-EF13-4F8613ED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" y="2925763"/>
              <a:ext cx="368300" cy="614362"/>
            </a:xfrm>
            <a:custGeom>
              <a:avLst/>
              <a:gdLst>
                <a:gd name="T0" fmla="*/ 46 w 89"/>
                <a:gd name="T1" fmla="*/ 96 h 148"/>
                <a:gd name="T2" fmla="*/ 44 w 89"/>
                <a:gd name="T3" fmla="*/ 93 h 148"/>
                <a:gd name="T4" fmla="*/ 40 w 89"/>
                <a:gd name="T5" fmla="*/ 97 h 148"/>
                <a:gd name="T6" fmla="*/ 39 w 89"/>
                <a:gd name="T7" fmla="*/ 135 h 148"/>
                <a:gd name="T8" fmla="*/ 40 w 89"/>
                <a:gd name="T9" fmla="*/ 138 h 148"/>
                <a:gd name="T10" fmla="*/ 34 w 89"/>
                <a:gd name="T11" fmla="*/ 148 h 148"/>
                <a:gd name="T12" fmla="*/ 29 w 89"/>
                <a:gd name="T13" fmla="*/ 139 h 148"/>
                <a:gd name="T14" fmla="*/ 29 w 89"/>
                <a:gd name="T15" fmla="*/ 103 h 148"/>
                <a:gd name="T16" fmla="*/ 22 w 89"/>
                <a:gd name="T17" fmla="*/ 93 h 148"/>
                <a:gd name="T18" fmla="*/ 18 w 89"/>
                <a:gd name="T19" fmla="*/ 87 h 148"/>
                <a:gd name="T20" fmla="*/ 25 w 89"/>
                <a:gd name="T21" fmla="*/ 56 h 148"/>
                <a:gd name="T22" fmla="*/ 27 w 89"/>
                <a:gd name="T23" fmla="*/ 41 h 148"/>
                <a:gd name="T24" fmla="*/ 25 w 89"/>
                <a:gd name="T25" fmla="*/ 36 h 148"/>
                <a:gd name="T26" fmla="*/ 20 w 89"/>
                <a:gd name="T27" fmla="*/ 39 h 148"/>
                <a:gd name="T28" fmla="*/ 9 w 89"/>
                <a:gd name="T29" fmla="*/ 57 h 148"/>
                <a:gd name="T30" fmla="*/ 3 w 89"/>
                <a:gd name="T31" fmla="*/ 61 h 148"/>
                <a:gd name="T32" fmla="*/ 2 w 89"/>
                <a:gd name="T33" fmla="*/ 53 h 148"/>
                <a:gd name="T34" fmla="*/ 28 w 89"/>
                <a:gd name="T35" fmla="*/ 9 h 148"/>
                <a:gd name="T36" fmla="*/ 36 w 89"/>
                <a:gd name="T37" fmla="*/ 6 h 148"/>
                <a:gd name="T38" fmla="*/ 70 w 89"/>
                <a:gd name="T39" fmla="*/ 24 h 148"/>
                <a:gd name="T40" fmla="*/ 86 w 89"/>
                <a:gd name="T41" fmla="*/ 52 h 148"/>
                <a:gd name="T42" fmla="*/ 85 w 89"/>
                <a:gd name="T43" fmla="*/ 60 h 148"/>
                <a:gd name="T44" fmla="*/ 78 w 89"/>
                <a:gd name="T45" fmla="*/ 56 h 148"/>
                <a:gd name="T46" fmla="*/ 69 w 89"/>
                <a:gd name="T47" fmla="*/ 39 h 148"/>
                <a:gd name="T48" fmla="*/ 62 w 89"/>
                <a:gd name="T49" fmla="*/ 35 h 148"/>
                <a:gd name="T50" fmla="*/ 61 w 89"/>
                <a:gd name="T51" fmla="*/ 41 h 148"/>
                <a:gd name="T52" fmla="*/ 69 w 89"/>
                <a:gd name="T53" fmla="*/ 86 h 148"/>
                <a:gd name="T54" fmla="*/ 66 w 89"/>
                <a:gd name="T55" fmla="*/ 92 h 148"/>
                <a:gd name="T56" fmla="*/ 59 w 89"/>
                <a:gd name="T57" fmla="*/ 103 h 148"/>
                <a:gd name="T58" fmla="*/ 59 w 89"/>
                <a:gd name="T59" fmla="*/ 137 h 148"/>
                <a:gd name="T60" fmla="*/ 59 w 89"/>
                <a:gd name="T61" fmla="*/ 142 h 148"/>
                <a:gd name="T62" fmla="*/ 53 w 89"/>
                <a:gd name="T63" fmla="*/ 148 h 148"/>
                <a:gd name="T64" fmla="*/ 49 w 89"/>
                <a:gd name="T65" fmla="*/ 142 h 148"/>
                <a:gd name="T66" fmla="*/ 49 w 89"/>
                <a:gd name="T67" fmla="*/ 102 h 148"/>
                <a:gd name="T68" fmla="*/ 46 w 89"/>
                <a:gd name="T69" fmla="*/ 96 h 148"/>
                <a:gd name="T70" fmla="*/ 46 w 89"/>
                <a:gd name="T71" fmla="*/ 9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48">
                  <a:moveTo>
                    <a:pt x="46" y="96"/>
                  </a:moveTo>
                  <a:cubicBezTo>
                    <a:pt x="46" y="94"/>
                    <a:pt x="46" y="93"/>
                    <a:pt x="44" y="93"/>
                  </a:cubicBezTo>
                  <a:cubicBezTo>
                    <a:pt x="42" y="93"/>
                    <a:pt x="40" y="95"/>
                    <a:pt x="40" y="97"/>
                  </a:cubicBezTo>
                  <a:cubicBezTo>
                    <a:pt x="38" y="110"/>
                    <a:pt x="38" y="122"/>
                    <a:pt x="39" y="135"/>
                  </a:cubicBezTo>
                  <a:cubicBezTo>
                    <a:pt x="39" y="136"/>
                    <a:pt x="40" y="137"/>
                    <a:pt x="40" y="138"/>
                  </a:cubicBezTo>
                  <a:cubicBezTo>
                    <a:pt x="39" y="142"/>
                    <a:pt x="40" y="148"/>
                    <a:pt x="34" y="148"/>
                  </a:cubicBezTo>
                  <a:cubicBezTo>
                    <a:pt x="29" y="148"/>
                    <a:pt x="29" y="143"/>
                    <a:pt x="29" y="139"/>
                  </a:cubicBezTo>
                  <a:cubicBezTo>
                    <a:pt x="29" y="127"/>
                    <a:pt x="29" y="115"/>
                    <a:pt x="29" y="103"/>
                  </a:cubicBezTo>
                  <a:cubicBezTo>
                    <a:pt x="29" y="97"/>
                    <a:pt x="28" y="93"/>
                    <a:pt x="22" y="93"/>
                  </a:cubicBezTo>
                  <a:cubicBezTo>
                    <a:pt x="18" y="92"/>
                    <a:pt x="18" y="90"/>
                    <a:pt x="18" y="87"/>
                  </a:cubicBezTo>
                  <a:cubicBezTo>
                    <a:pt x="20" y="76"/>
                    <a:pt x="23" y="66"/>
                    <a:pt x="25" y="56"/>
                  </a:cubicBezTo>
                  <a:cubicBezTo>
                    <a:pt x="26" y="51"/>
                    <a:pt x="26" y="46"/>
                    <a:pt x="27" y="41"/>
                  </a:cubicBezTo>
                  <a:cubicBezTo>
                    <a:pt x="28" y="39"/>
                    <a:pt x="27" y="37"/>
                    <a:pt x="25" y="36"/>
                  </a:cubicBezTo>
                  <a:cubicBezTo>
                    <a:pt x="22" y="34"/>
                    <a:pt x="21" y="36"/>
                    <a:pt x="20" y="39"/>
                  </a:cubicBezTo>
                  <a:cubicBezTo>
                    <a:pt x="16" y="45"/>
                    <a:pt x="13" y="51"/>
                    <a:pt x="9" y="57"/>
                  </a:cubicBezTo>
                  <a:cubicBezTo>
                    <a:pt x="8" y="59"/>
                    <a:pt x="7" y="62"/>
                    <a:pt x="3" y="61"/>
                  </a:cubicBezTo>
                  <a:cubicBezTo>
                    <a:pt x="0" y="59"/>
                    <a:pt x="0" y="56"/>
                    <a:pt x="2" y="53"/>
                  </a:cubicBezTo>
                  <a:cubicBezTo>
                    <a:pt x="10" y="38"/>
                    <a:pt x="19" y="24"/>
                    <a:pt x="28" y="9"/>
                  </a:cubicBezTo>
                  <a:cubicBezTo>
                    <a:pt x="29" y="7"/>
                    <a:pt x="32" y="5"/>
                    <a:pt x="36" y="6"/>
                  </a:cubicBezTo>
                  <a:cubicBezTo>
                    <a:pt x="63" y="7"/>
                    <a:pt x="55" y="0"/>
                    <a:pt x="70" y="24"/>
                  </a:cubicBezTo>
                  <a:cubicBezTo>
                    <a:pt x="75" y="34"/>
                    <a:pt x="80" y="43"/>
                    <a:pt x="86" y="52"/>
                  </a:cubicBezTo>
                  <a:cubicBezTo>
                    <a:pt x="87" y="55"/>
                    <a:pt x="89" y="58"/>
                    <a:pt x="85" y="60"/>
                  </a:cubicBezTo>
                  <a:cubicBezTo>
                    <a:pt x="81" y="62"/>
                    <a:pt x="80" y="59"/>
                    <a:pt x="78" y="56"/>
                  </a:cubicBezTo>
                  <a:cubicBezTo>
                    <a:pt x="75" y="50"/>
                    <a:pt x="72" y="44"/>
                    <a:pt x="69" y="39"/>
                  </a:cubicBezTo>
                  <a:cubicBezTo>
                    <a:pt x="67" y="36"/>
                    <a:pt x="65" y="34"/>
                    <a:pt x="62" y="35"/>
                  </a:cubicBezTo>
                  <a:cubicBezTo>
                    <a:pt x="59" y="36"/>
                    <a:pt x="61" y="39"/>
                    <a:pt x="61" y="41"/>
                  </a:cubicBezTo>
                  <a:cubicBezTo>
                    <a:pt x="64" y="56"/>
                    <a:pt x="67" y="71"/>
                    <a:pt x="69" y="86"/>
                  </a:cubicBezTo>
                  <a:cubicBezTo>
                    <a:pt x="70" y="89"/>
                    <a:pt x="71" y="92"/>
                    <a:pt x="66" y="92"/>
                  </a:cubicBezTo>
                  <a:cubicBezTo>
                    <a:pt x="59" y="93"/>
                    <a:pt x="59" y="98"/>
                    <a:pt x="59" y="103"/>
                  </a:cubicBezTo>
                  <a:cubicBezTo>
                    <a:pt x="59" y="114"/>
                    <a:pt x="59" y="125"/>
                    <a:pt x="59" y="137"/>
                  </a:cubicBezTo>
                  <a:cubicBezTo>
                    <a:pt x="59" y="139"/>
                    <a:pt x="59" y="140"/>
                    <a:pt x="59" y="142"/>
                  </a:cubicBezTo>
                  <a:cubicBezTo>
                    <a:pt x="58" y="145"/>
                    <a:pt x="56" y="148"/>
                    <a:pt x="53" y="148"/>
                  </a:cubicBezTo>
                  <a:cubicBezTo>
                    <a:pt x="49" y="148"/>
                    <a:pt x="49" y="145"/>
                    <a:pt x="49" y="142"/>
                  </a:cubicBezTo>
                  <a:cubicBezTo>
                    <a:pt x="49" y="129"/>
                    <a:pt x="49" y="115"/>
                    <a:pt x="49" y="102"/>
                  </a:cubicBezTo>
                  <a:cubicBezTo>
                    <a:pt x="49" y="100"/>
                    <a:pt x="51" y="96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10">
              <a:extLst>
                <a:ext uri="{FF2B5EF4-FFF2-40B4-BE49-F238E27FC236}">
                  <a16:creationId xmlns:a16="http://schemas.microsoft.com/office/drawing/2014/main" id="{3A599699-6878-9019-E906-BEEFD4BAE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2238375"/>
              <a:ext cx="277813" cy="517525"/>
            </a:xfrm>
            <a:custGeom>
              <a:avLst/>
              <a:gdLst>
                <a:gd name="T0" fmla="*/ 48 w 67"/>
                <a:gd name="T1" fmla="*/ 74 h 125"/>
                <a:gd name="T2" fmla="*/ 48 w 67"/>
                <a:gd name="T3" fmla="*/ 118 h 125"/>
                <a:gd name="T4" fmla="*/ 43 w 67"/>
                <a:gd name="T5" fmla="*/ 125 h 125"/>
                <a:gd name="T6" fmla="*/ 39 w 67"/>
                <a:gd name="T7" fmla="*/ 118 h 125"/>
                <a:gd name="T8" fmla="*/ 39 w 67"/>
                <a:gd name="T9" fmla="*/ 72 h 125"/>
                <a:gd name="T10" fmla="*/ 38 w 67"/>
                <a:gd name="T11" fmla="*/ 66 h 125"/>
                <a:gd name="T12" fmla="*/ 34 w 67"/>
                <a:gd name="T13" fmla="*/ 60 h 125"/>
                <a:gd name="T14" fmla="*/ 30 w 67"/>
                <a:gd name="T15" fmla="*/ 66 h 125"/>
                <a:gd name="T16" fmla="*/ 29 w 67"/>
                <a:gd name="T17" fmla="*/ 71 h 125"/>
                <a:gd name="T18" fmla="*/ 29 w 67"/>
                <a:gd name="T19" fmla="*/ 114 h 125"/>
                <a:gd name="T20" fmla="*/ 29 w 67"/>
                <a:gd name="T21" fmla="*/ 120 h 125"/>
                <a:gd name="T22" fmla="*/ 24 w 67"/>
                <a:gd name="T23" fmla="*/ 125 h 125"/>
                <a:gd name="T24" fmla="*/ 20 w 67"/>
                <a:gd name="T25" fmla="*/ 119 h 125"/>
                <a:gd name="T26" fmla="*/ 20 w 67"/>
                <a:gd name="T27" fmla="*/ 101 h 125"/>
                <a:gd name="T28" fmla="*/ 20 w 67"/>
                <a:gd name="T29" fmla="*/ 31 h 125"/>
                <a:gd name="T30" fmla="*/ 17 w 67"/>
                <a:gd name="T31" fmla="*/ 24 h 125"/>
                <a:gd name="T32" fmla="*/ 12 w 67"/>
                <a:gd name="T33" fmla="*/ 30 h 125"/>
                <a:gd name="T34" fmla="*/ 8 w 67"/>
                <a:gd name="T35" fmla="*/ 49 h 125"/>
                <a:gd name="T36" fmla="*/ 3 w 67"/>
                <a:gd name="T37" fmla="*/ 53 h 125"/>
                <a:gd name="T38" fmla="*/ 2 w 67"/>
                <a:gd name="T39" fmla="*/ 48 h 125"/>
                <a:gd name="T40" fmla="*/ 11 w 67"/>
                <a:gd name="T41" fmla="*/ 3 h 125"/>
                <a:gd name="T42" fmla="*/ 16 w 67"/>
                <a:gd name="T43" fmla="*/ 0 h 125"/>
                <a:gd name="T44" fmla="*/ 50 w 67"/>
                <a:gd name="T45" fmla="*/ 0 h 125"/>
                <a:gd name="T46" fmla="*/ 57 w 67"/>
                <a:gd name="T47" fmla="*/ 5 h 125"/>
                <a:gd name="T48" fmla="*/ 66 w 67"/>
                <a:gd name="T49" fmla="*/ 47 h 125"/>
                <a:gd name="T50" fmla="*/ 64 w 67"/>
                <a:gd name="T51" fmla="*/ 53 h 125"/>
                <a:gd name="T52" fmla="*/ 60 w 67"/>
                <a:gd name="T53" fmla="*/ 49 h 125"/>
                <a:gd name="T54" fmla="*/ 56 w 67"/>
                <a:gd name="T55" fmla="*/ 30 h 125"/>
                <a:gd name="T56" fmla="*/ 51 w 67"/>
                <a:gd name="T57" fmla="*/ 23 h 125"/>
                <a:gd name="T58" fmla="*/ 48 w 67"/>
                <a:gd name="T59" fmla="*/ 30 h 125"/>
                <a:gd name="T60" fmla="*/ 48 w 67"/>
                <a:gd name="T61" fmla="*/ 74 h 125"/>
                <a:gd name="T62" fmla="*/ 48 w 67"/>
                <a:gd name="T63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125">
                  <a:moveTo>
                    <a:pt x="48" y="74"/>
                  </a:moveTo>
                  <a:cubicBezTo>
                    <a:pt x="48" y="88"/>
                    <a:pt x="48" y="103"/>
                    <a:pt x="48" y="118"/>
                  </a:cubicBezTo>
                  <a:cubicBezTo>
                    <a:pt x="48" y="121"/>
                    <a:pt x="48" y="125"/>
                    <a:pt x="43" y="125"/>
                  </a:cubicBezTo>
                  <a:cubicBezTo>
                    <a:pt x="38" y="125"/>
                    <a:pt x="39" y="121"/>
                    <a:pt x="39" y="118"/>
                  </a:cubicBezTo>
                  <a:cubicBezTo>
                    <a:pt x="39" y="103"/>
                    <a:pt x="39" y="87"/>
                    <a:pt x="39" y="72"/>
                  </a:cubicBezTo>
                  <a:cubicBezTo>
                    <a:pt x="39" y="70"/>
                    <a:pt x="39" y="68"/>
                    <a:pt x="38" y="66"/>
                  </a:cubicBezTo>
                  <a:cubicBezTo>
                    <a:pt x="38" y="63"/>
                    <a:pt x="38" y="61"/>
                    <a:pt x="34" y="60"/>
                  </a:cubicBezTo>
                  <a:cubicBezTo>
                    <a:pt x="31" y="60"/>
                    <a:pt x="30" y="63"/>
                    <a:pt x="30" y="66"/>
                  </a:cubicBezTo>
                  <a:cubicBezTo>
                    <a:pt x="29" y="67"/>
                    <a:pt x="29" y="69"/>
                    <a:pt x="29" y="71"/>
                  </a:cubicBezTo>
                  <a:cubicBezTo>
                    <a:pt x="29" y="85"/>
                    <a:pt x="29" y="100"/>
                    <a:pt x="29" y="114"/>
                  </a:cubicBezTo>
                  <a:cubicBezTo>
                    <a:pt x="29" y="116"/>
                    <a:pt x="30" y="118"/>
                    <a:pt x="29" y="120"/>
                  </a:cubicBezTo>
                  <a:cubicBezTo>
                    <a:pt x="29" y="122"/>
                    <a:pt x="27" y="125"/>
                    <a:pt x="24" y="125"/>
                  </a:cubicBezTo>
                  <a:cubicBezTo>
                    <a:pt x="21" y="124"/>
                    <a:pt x="20" y="122"/>
                    <a:pt x="20" y="119"/>
                  </a:cubicBezTo>
                  <a:cubicBezTo>
                    <a:pt x="20" y="113"/>
                    <a:pt x="20" y="107"/>
                    <a:pt x="20" y="101"/>
                  </a:cubicBezTo>
                  <a:cubicBezTo>
                    <a:pt x="20" y="77"/>
                    <a:pt x="20" y="54"/>
                    <a:pt x="20" y="31"/>
                  </a:cubicBezTo>
                  <a:cubicBezTo>
                    <a:pt x="20" y="28"/>
                    <a:pt x="21" y="24"/>
                    <a:pt x="17" y="24"/>
                  </a:cubicBezTo>
                  <a:cubicBezTo>
                    <a:pt x="14" y="23"/>
                    <a:pt x="13" y="27"/>
                    <a:pt x="12" y="30"/>
                  </a:cubicBezTo>
                  <a:cubicBezTo>
                    <a:pt x="11" y="36"/>
                    <a:pt x="9" y="43"/>
                    <a:pt x="8" y="49"/>
                  </a:cubicBezTo>
                  <a:cubicBezTo>
                    <a:pt x="7" y="51"/>
                    <a:pt x="6" y="54"/>
                    <a:pt x="3" y="53"/>
                  </a:cubicBezTo>
                  <a:cubicBezTo>
                    <a:pt x="0" y="52"/>
                    <a:pt x="1" y="49"/>
                    <a:pt x="2" y="48"/>
                  </a:cubicBezTo>
                  <a:cubicBezTo>
                    <a:pt x="3" y="33"/>
                    <a:pt x="8" y="18"/>
                    <a:pt x="11" y="3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28" y="0"/>
                    <a:pt x="39" y="0"/>
                    <a:pt x="50" y="0"/>
                  </a:cubicBezTo>
                  <a:cubicBezTo>
                    <a:pt x="54" y="0"/>
                    <a:pt x="56" y="2"/>
                    <a:pt x="57" y="5"/>
                  </a:cubicBezTo>
                  <a:cubicBezTo>
                    <a:pt x="60" y="19"/>
                    <a:pt x="64" y="33"/>
                    <a:pt x="66" y="47"/>
                  </a:cubicBezTo>
                  <a:cubicBezTo>
                    <a:pt x="67" y="49"/>
                    <a:pt x="67" y="52"/>
                    <a:pt x="64" y="53"/>
                  </a:cubicBezTo>
                  <a:cubicBezTo>
                    <a:pt x="61" y="54"/>
                    <a:pt x="61" y="51"/>
                    <a:pt x="60" y="49"/>
                  </a:cubicBezTo>
                  <a:cubicBezTo>
                    <a:pt x="58" y="42"/>
                    <a:pt x="57" y="36"/>
                    <a:pt x="56" y="30"/>
                  </a:cubicBezTo>
                  <a:cubicBezTo>
                    <a:pt x="55" y="27"/>
                    <a:pt x="54" y="23"/>
                    <a:pt x="51" y="23"/>
                  </a:cubicBezTo>
                  <a:cubicBezTo>
                    <a:pt x="48" y="23"/>
                    <a:pt x="48" y="27"/>
                    <a:pt x="48" y="30"/>
                  </a:cubicBezTo>
                  <a:cubicBezTo>
                    <a:pt x="48" y="45"/>
                    <a:pt x="48" y="59"/>
                    <a:pt x="48" y="74"/>
                  </a:cubicBezTo>
                  <a:cubicBezTo>
                    <a:pt x="48" y="74"/>
                    <a:pt x="48" y="74"/>
                    <a:pt x="48" y="74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11">
              <a:extLst>
                <a:ext uri="{FF2B5EF4-FFF2-40B4-BE49-F238E27FC236}">
                  <a16:creationId xmlns:a16="http://schemas.microsoft.com/office/drawing/2014/main" id="{EED3978E-4413-930E-923B-4F70BD337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638" y="2030413"/>
              <a:ext cx="268288" cy="501650"/>
            </a:xfrm>
            <a:custGeom>
              <a:avLst/>
              <a:gdLst>
                <a:gd name="T0" fmla="*/ 27 w 65"/>
                <a:gd name="T1" fmla="*/ 121 h 121"/>
                <a:gd name="T2" fmla="*/ 19 w 65"/>
                <a:gd name="T3" fmla="*/ 111 h 121"/>
                <a:gd name="T4" fmla="*/ 19 w 65"/>
                <a:gd name="T5" fmla="*/ 39 h 121"/>
                <a:gd name="T6" fmla="*/ 19 w 65"/>
                <a:gd name="T7" fmla="*/ 32 h 121"/>
                <a:gd name="T8" fmla="*/ 15 w 65"/>
                <a:gd name="T9" fmla="*/ 24 h 121"/>
                <a:gd name="T10" fmla="*/ 11 w 65"/>
                <a:gd name="T11" fmla="*/ 31 h 121"/>
                <a:gd name="T12" fmla="*/ 7 w 65"/>
                <a:gd name="T13" fmla="*/ 47 h 121"/>
                <a:gd name="T14" fmla="*/ 2 w 65"/>
                <a:gd name="T15" fmla="*/ 50 h 121"/>
                <a:gd name="T16" fmla="*/ 0 w 65"/>
                <a:gd name="T17" fmla="*/ 45 h 121"/>
                <a:gd name="T18" fmla="*/ 11 w 65"/>
                <a:gd name="T19" fmla="*/ 5 h 121"/>
                <a:gd name="T20" fmla="*/ 17 w 65"/>
                <a:gd name="T21" fmla="*/ 0 h 121"/>
                <a:gd name="T22" fmla="*/ 47 w 65"/>
                <a:gd name="T23" fmla="*/ 0 h 121"/>
                <a:gd name="T24" fmla="*/ 54 w 65"/>
                <a:gd name="T25" fmla="*/ 6 h 121"/>
                <a:gd name="T26" fmla="*/ 63 w 65"/>
                <a:gd name="T27" fmla="*/ 45 h 121"/>
                <a:gd name="T28" fmla="*/ 61 w 65"/>
                <a:gd name="T29" fmla="*/ 51 h 121"/>
                <a:gd name="T30" fmla="*/ 57 w 65"/>
                <a:gd name="T31" fmla="*/ 46 h 121"/>
                <a:gd name="T32" fmla="*/ 50 w 65"/>
                <a:gd name="T33" fmla="*/ 23 h 121"/>
                <a:gd name="T34" fmla="*/ 45 w 65"/>
                <a:gd name="T35" fmla="*/ 33 h 121"/>
                <a:gd name="T36" fmla="*/ 45 w 65"/>
                <a:gd name="T37" fmla="*/ 110 h 121"/>
                <a:gd name="T38" fmla="*/ 45 w 65"/>
                <a:gd name="T39" fmla="*/ 115 h 121"/>
                <a:gd name="T40" fmla="*/ 41 w 65"/>
                <a:gd name="T41" fmla="*/ 119 h 121"/>
                <a:gd name="T42" fmla="*/ 37 w 65"/>
                <a:gd name="T43" fmla="*/ 116 h 121"/>
                <a:gd name="T44" fmla="*/ 36 w 65"/>
                <a:gd name="T45" fmla="*/ 108 h 121"/>
                <a:gd name="T46" fmla="*/ 36 w 65"/>
                <a:gd name="T47" fmla="*/ 66 h 121"/>
                <a:gd name="T48" fmla="*/ 31 w 65"/>
                <a:gd name="T49" fmla="*/ 58 h 121"/>
                <a:gd name="T50" fmla="*/ 28 w 65"/>
                <a:gd name="T51" fmla="*/ 66 h 121"/>
                <a:gd name="T52" fmla="*/ 28 w 65"/>
                <a:gd name="T53" fmla="*/ 105 h 121"/>
                <a:gd name="T54" fmla="*/ 27 w 65"/>
                <a:gd name="T5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121">
                  <a:moveTo>
                    <a:pt x="27" y="121"/>
                  </a:moveTo>
                  <a:cubicBezTo>
                    <a:pt x="20" y="121"/>
                    <a:pt x="19" y="117"/>
                    <a:pt x="19" y="111"/>
                  </a:cubicBezTo>
                  <a:cubicBezTo>
                    <a:pt x="19" y="87"/>
                    <a:pt x="19" y="63"/>
                    <a:pt x="19" y="39"/>
                  </a:cubicBezTo>
                  <a:cubicBezTo>
                    <a:pt x="19" y="36"/>
                    <a:pt x="19" y="34"/>
                    <a:pt x="19" y="32"/>
                  </a:cubicBezTo>
                  <a:cubicBezTo>
                    <a:pt x="19" y="29"/>
                    <a:pt x="19" y="24"/>
                    <a:pt x="15" y="24"/>
                  </a:cubicBezTo>
                  <a:cubicBezTo>
                    <a:pt x="11" y="24"/>
                    <a:pt x="11" y="28"/>
                    <a:pt x="11" y="31"/>
                  </a:cubicBezTo>
                  <a:cubicBezTo>
                    <a:pt x="10" y="36"/>
                    <a:pt x="8" y="41"/>
                    <a:pt x="7" y="47"/>
                  </a:cubicBezTo>
                  <a:cubicBezTo>
                    <a:pt x="6" y="49"/>
                    <a:pt x="5" y="52"/>
                    <a:pt x="2" y="50"/>
                  </a:cubicBezTo>
                  <a:cubicBezTo>
                    <a:pt x="0" y="50"/>
                    <a:pt x="0" y="47"/>
                    <a:pt x="0" y="45"/>
                  </a:cubicBezTo>
                  <a:cubicBezTo>
                    <a:pt x="4" y="32"/>
                    <a:pt x="7" y="18"/>
                    <a:pt x="11" y="5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7" y="0"/>
                    <a:pt x="37" y="0"/>
                    <a:pt x="47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7" y="19"/>
                    <a:pt x="61" y="32"/>
                    <a:pt x="63" y="45"/>
                  </a:cubicBezTo>
                  <a:cubicBezTo>
                    <a:pt x="64" y="47"/>
                    <a:pt x="65" y="50"/>
                    <a:pt x="61" y="51"/>
                  </a:cubicBezTo>
                  <a:cubicBezTo>
                    <a:pt x="58" y="51"/>
                    <a:pt x="58" y="48"/>
                    <a:pt x="57" y="46"/>
                  </a:cubicBezTo>
                  <a:cubicBezTo>
                    <a:pt x="55" y="39"/>
                    <a:pt x="52" y="31"/>
                    <a:pt x="50" y="23"/>
                  </a:cubicBezTo>
                  <a:cubicBezTo>
                    <a:pt x="45" y="25"/>
                    <a:pt x="45" y="29"/>
                    <a:pt x="45" y="33"/>
                  </a:cubicBezTo>
                  <a:cubicBezTo>
                    <a:pt x="45" y="59"/>
                    <a:pt x="45" y="84"/>
                    <a:pt x="45" y="110"/>
                  </a:cubicBezTo>
                  <a:cubicBezTo>
                    <a:pt x="45" y="111"/>
                    <a:pt x="45" y="113"/>
                    <a:pt x="45" y="115"/>
                  </a:cubicBezTo>
                  <a:cubicBezTo>
                    <a:pt x="45" y="117"/>
                    <a:pt x="44" y="119"/>
                    <a:pt x="41" y="119"/>
                  </a:cubicBezTo>
                  <a:cubicBezTo>
                    <a:pt x="39" y="120"/>
                    <a:pt x="38" y="118"/>
                    <a:pt x="37" y="116"/>
                  </a:cubicBezTo>
                  <a:cubicBezTo>
                    <a:pt x="36" y="113"/>
                    <a:pt x="36" y="110"/>
                    <a:pt x="36" y="108"/>
                  </a:cubicBezTo>
                  <a:cubicBezTo>
                    <a:pt x="36" y="94"/>
                    <a:pt x="36" y="80"/>
                    <a:pt x="36" y="66"/>
                  </a:cubicBezTo>
                  <a:cubicBezTo>
                    <a:pt x="36" y="62"/>
                    <a:pt x="36" y="58"/>
                    <a:pt x="31" y="58"/>
                  </a:cubicBezTo>
                  <a:cubicBezTo>
                    <a:pt x="27" y="58"/>
                    <a:pt x="28" y="63"/>
                    <a:pt x="28" y="66"/>
                  </a:cubicBezTo>
                  <a:cubicBezTo>
                    <a:pt x="28" y="79"/>
                    <a:pt x="28" y="92"/>
                    <a:pt x="28" y="105"/>
                  </a:cubicBezTo>
                  <a:cubicBezTo>
                    <a:pt x="28" y="111"/>
                    <a:pt x="26" y="116"/>
                    <a:pt x="27" y="121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12">
              <a:extLst>
                <a:ext uri="{FF2B5EF4-FFF2-40B4-BE49-F238E27FC236}">
                  <a16:creationId xmlns:a16="http://schemas.microsoft.com/office/drawing/2014/main" id="{8C72AE14-26E5-5A10-F14E-38AB0FCAC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3635375"/>
              <a:ext cx="46038" cy="46037"/>
            </a:xfrm>
            <a:custGeom>
              <a:avLst/>
              <a:gdLst>
                <a:gd name="T0" fmla="*/ 11 w 11"/>
                <a:gd name="T1" fmla="*/ 5 h 11"/>
                <a:gd name="T2" fmla="*/ 6 w 11"/>
                <a:gd name="T3" fmla="*/ 11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9" y="11"/>
                    <a:pt x="6" y="11"/>
                  </a:cubicBezTo>
                  <a:cubicBezTo>
                    <a:pt x="3" y="11"/>
                    <a:pt x="1" y="9"/>
                    <a:pt x="0" y="5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1" y="1"/>
                    <a:pt x="11" y="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13">
              <a:extLst>
                <a:ext uri="{FF2B5EF4-FFF2-40B4-BE49-F238E27FC236}">
                  <a16:creationId xmlns:a16="http://schemas.microsoft.com/office/drawing/2014/main" id="{D6DE54F7-E636-F6F0-6577-3B992DCF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3776663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14">
              <a:extLst>
                <a:ext uri="{FF2B5EF4-FFF2-40B4-BE49-F238E27FC236}">
                  <a16:creationId xmlns:a16="http://schemas.microsoft.com/office/drawing/2014/main" id="{2EBA0767-EFEB-B99B-1DB7-CC0E9FCFB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3017838"/>
              <a:ext cx="339725" cy="546100"/>
            </a:xfrm>
            <a:custGeom>
              <a:avLst/>
              <a:gdLst>
                <a:gd name="T0" fmla="*/ 59 w 82"/>
                <a:gd name="T1" fmla="*/ 6 h 132"/>
                <a:gd name="T2" fmla="*/ 69 w 82"/>
                <a:gd name="T3" fmla="*/ 24 h 132"/>
                <a:gd name="T4" fmla="*/ 79 w 82"/>
                <a:gd name="T5" fmla="*/ 45 h 132"/>
                <a:gd name="T6" fmla="*/ 79 w 82"/>
                <a:gd name="T7" fmla="*/ 51 h 132"/>
                <a:gd name="T8" fmla="*/ 73 w 82"/>
                <a:gd name="T9" fmla="*/ 48 h 132"/>
                <a:gd name="T10" fmla="*/ 62 w 82"/>
                <a:gd name="T11" fmla="*/ 32 h 132"/>
                <a:gd name="T12" fmla="*/ 59 w 82"/>
                <a:gd name="T13" fmla="*/ 28 h 132"/>
                <a:gd name="T14" fmla="*/ 57 w 82"/>
                <a:gd name="T15" fmla="*/ 32 h 132"/>
                <a:gd name="T16" fmla="*/ 62 w 82"/>
                <a:gd name="T17" fmla="*/ 67 h 132"/>
                <a:gd name="T18" fmla="*/ 57 w 82"/>
                <a:gd name="T19" fmla="*/ 82 h 132"/>
                <a:gd name="T20" fmla="*/ 54 w 82"/>
                <a:gd name="T21" fmla="*/ 91 h 132"/>
                <a:gd name="T22" fmla="*/ 54 w 82"/>
                <a:gd name="T23" fmla="*/ 122 h 132"/>
                <a:gd name="T24" fmla="*/ 53 w 82"/>
                <a:gd name="T25" fmla="*/ 129 h 132"/>
                <a:gd name="T26" fmla="*/ 49 w 82"/>
                <a:gd name="T27" fmla="*/ 132 h 132"/>
                <a:gd name="T28" fmla="*/ 47 w 82"/>
                <a:gd name="T29" fmla="*/ 128 h 132"/>
                <a:gd name="T30" fmla="*/ 46 w 82"/>
                <a:gd name="T31" fmla="*/ 97 h 132"/>
                <a:gd name="T32" fmla="*/ 46 w 82"/>
                <a:gd name="T33" fmla="*/ 88 h 132"/>
                <a:gd name="T34" fmla="*/ 42 w 82"/>
                <a:gd name="T35" fmla="*/ 82 h 132"/>
                <a:gd name="T36" fmla="*/ 37 w 82"/>
                <a:gd name="T37" fmla="*/ 89 h 132"/>
                <a:gd name="T38" fmla="*/ 37 w 82"/>
                <a:gd name="T39" fmla="*/ 108 h 132"/>
                <a:gd name="T40" fmla="*/ 37 w 82"/>
                <a:gd name="T41" fmla="*/ 125 h 132"/>
                <a:gd name="T42" fmla="*/ 32 w 82"/>
                <a:gd name="T43" fmla="*/ 131 h 132"/>
                <a:gd name="T44" fmla="*/ 28 w 82"/>
                <a:gd name="T45" fmla="*/ 125 h 132"/>
                <a:gd name="T46" fmla="*/ 29 w 82"/>
                <a:gd name="T47" fmla="*/ 92 h 132"/>
                <a:gd name="T48" fmla="*/ 24 w 82"/>
                <a:gd name="T49" fmla="*/ 82 h 132"/>
                <a:gd name="T50" fmla="*/ 19 w 82"/>
                <a:gd name="T51" fmla="*/ 73 h 132"/>
                <a:gd name="T52" fmla="*/ 25 w 82"/>
                <a:gd name="T53" fmla="*/ 38 h 132"/>
                <a:gd name="T54" fmla="*/ 26 w 82"/>
                <a:gd name="T55" fmla="*/ 32 h 132"/>
                <a:gd name="T56" fmla="*/ 23 w 82"/>
                <a:gd name="T57" fmla="*/ 29 h 132"/>
                <a:gd name="T58" fmla="*/ 20 w 82"/>
                <a:gd name="T59" fmla="*/ 31 h 132"/>
                <a:gd name="T60" fmla="*/ 11 w 82"/>
                <a:gd name="T61" fmla="*/ 47 h 132"/>
                <a:gd name="T62" fmla="*/ 4 w 82"/>
                <a:gd name="T63" fmla="*/ 51 h 132"/>
                <a:gd name="T64" fmla="*/ 4 w 82"/>
                <a:gd name="T65" fmla="*/ 44 h 132"/>
                <a:gd name="T66" fmla="*/ 25 w 82"/>
                <a:gd name="T67" fmla="*/ 9 h 132"/>
                <a:gd name="T68" fmla="*/ 36 w 82"/>
                <a:gd name="T69" fmla="*/ 2 h 132"/>
                <a:gd name="T70" fmla="*/ 59 w 82"/>
                <a:gd name="T71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132">
                  <a:moveTo>
                    <a:pt x="59" y="6"/>
                  </a:moveTo>
                  <a:cubicBezTo>
                    <a:pt x="61" y="13"/>
                    <a:pt x="63" y="20"/>
                    <a:pt x="69" y="24"/>
                  </a:cubicBezTo>
                  <a:cubicBezTo>
                    <a:pt x="71" y="32"/>
                    <a:pt x="76" y="38"/>
                    <a:pt x="79" y="45"/>
                  </a:cubicBezTo>
                  <a:cubicBezTo>
                    <a:pt x="80" y="47"/>
                    <a:pt x="82" y="50"/>
                    <a:pt x="79" y="51"/>
                  </a:cubicBezTo>
                  <a:cubicBezTo>
                    <a:pt x="76" y="53"/>
                    <a:pt x="74" y="51"/>
                    <a:pt x="73" y="48"/>
                  </a:cubicBezTo>
                  <a:cubicBezTo>
                    <a:pt x="70" y="42"/>
                    <a:pt x="67" y="36"/>
                    <a:pt x="62" y="32"/>
                  </a:cubicBezTo>
                  <a:cubicBezTo>
                    <a:pt x="62" y="30"/>
                    <a:pt x="61" y="28"/>
                    <a:pt x="59" y="28"/>
                  </a:cubicBezTo>
                  <a:cubicBezTo>
                    <a:pt x="57" y="29"/>
                    <a:pt x="57" y="31"/>
                    <a:pt x="57" y="32"/>
                  </a:cubicBezTo>
                  <a:cubicBezTo>
                    <a:pt x="58" y="44"/>
                    <a:pt x="61" y="56"/>
                    <a:pt x="62" y="67"/>
                  </a:cubicBezTo>
                  <a:cubicBezTo>
                    <a:pt x="63" y="73"/>
                    <a:pt x="68" y="80"/>
                    <a:pt x="57" y="82"/>
                  </a:cubicBezTo>
                  <a:cubicBezTo>
                    <a:pt x="55" y="83"/>
                    <a:pt x="54" y="88"/>
                    <a:pt x="54" y="91"/>
                  </a:cubicBezTo>
                  <a:cubicBezTo>
                    <a:pt x="54" y="102"/>
                    <a:pt x="54" y="112"/>
                    <a:pt x="54" y="122"/>
                  </a:cubicBezTo>
                  <a:cubicBezTo>
                    <a:pt x="54" y="125"/>
                    <a:pt x="55" y="127"/>
                    <a:pt x="53" y="129"/>
                  </a:cubicBezTo>
                  <a:cubicBezTo>
                    <a:pt x="52" y="131"/>
                    <a:pt x="51" y="132"/>
                    <a:pt x="49" y="132"/>
                  </a:cubicBezTo>
                  <a:cubicBezTo>
                    <a:pt x="47" y="131"/>
                    <a:pt x="47" y="130"/>
                    <a:pt x="47" y="128"/>
                  </a:cubicBezTo>
                  <a:cubicBezTo>
                    <a:pt x="46" y="118"/>
                    <a:pt x="46" y="108"/>
                    <a:pt x="46" y="97"/>
                  </a:cubicBezTo>
                  <a:cubicBezTo>
                    <a:pt x="46" y="94"/>
                    <a:pt x="45" y="91"/>
                    <a:pt x="46" y="88"/>
                  </a:cubicBezTo>
                  <a:cubicBezTo>
                    <a:pt x="46" y="85"/>
                    <a:pt x="45" y="82"/>
                    <a:pt x="42" y="82"/>
                  </a:cubicBezTo>
                  <a:cubicBezTo>
                    <a:pt x="38" y="82"/>
                    <a:pt x="37" y="86"/>
                    <a:pt x="37" y="89"/>
                  </a:cubicBezTo>
                  <a:cubicBezTo>
                    <a:pt x="37" y="95"/>
                    <a:pt x="37" y="102"/>
                    <a:pt x="37" y="108"/>
                  </a:cubicBezTo>
                  <a:cubicBezTo>
                    <a:pt x="37" y="114"/>
                    <a:pt x="37" y="120"/>
                    <a:pt x="37" y="125"/>
                  </a:cubicBezTo>
                  <a:cubicBezTo>
                    <a:pt x="37" y="129"/>
                    <a:pt x="36" y="131"/>
                    <a:pt x="32" y="131"/>
                  </a:cubicBezTo>
                  <a:cubicBezTo>
                    <a:pt x="29" y="131"/>
                    <a:pt x="28" y="128"/>
                    <a:pt x="28" y="125"/>
                  </a:cubicBezTo>
                  <a:cubicBezTo>
                    <a:pt x="28" y="114"/>
                    <a:pt x="27" y="103"/>
                    <a:pt x="29" y="92"/>
                  </a:cubicBezTo>
                  <a:cubicBezTo>
                    <a:pt x="30" y="87"/>
                    <a:pt x="28" y="83"/>
                    <a:pt x="24" y="82"/>
                  </a:cubicBezTo>
                  <a:cubicBezTo>
                    <a:pt x="18" y="81"/>
                    <a:pt x="18" y="77"/>
                    <a:pt x="19" y="73"/>
                  </a:cubicBezTo>
                  <a:cubicBezTo>
                    <a:pt x="21" y="62"/>
                    <a:pt x="23" y="50"/>
                    <a:pt x="25" y="38"/>
                  </a:cubicBezTo>
                  <a:cubicBezTo>
                    <a:pt x="26" y="36"/>
                    <a:pt x="27" y="34"/>
                    <a:pt x="26" y="32"/>
                  </a:cubicBezTo>
                  <a:cubicBezTo>
                    <a:pt x="25" y="31"/>
                    <a:pt x="25" y="29"/>
                    <a:pt x="23" y="29"/>
                  </a:cubicBezTo>
                  <a:cubicBezTo>
                    <a:pt x="21" y="29"/>
                    <a:pt x="21" y="30"/>
                    <a:pt x="20" y="31"/>
                  </a:cubicBezTo>
                  <a:cubicBezTo>
                    <a:pt x="17" y="36"/>
                    <a:pt x="14" y="42"/>
                    <a:pt x="11" y="47"/>
                  </a:cubicBezTo>
                  <a:cubicBezTo>
                    <a:pt x="9" y="50"/>
                    <a:pt x="7" y="53"/>
                    <a:pt x="4" y="51"/>
                  </a:cubicBezTo>
                  <a:cubicBezTo>
                    <a:pt x="0" y="49"/>
                    <a:pt x="3" y="46"/>
                    <a:pt x="4" y="44"/>
                  </a:cubicBezTo>
                  <a:cubicBezTo>
                    <a:pt x="11" y="32"/>
                    <a:pt x="18" y="21"/>
                    <a:pt x="25" y="9"/>
                  </a:cubicBezTo>
                  <a:cubicBezTo>
                    <a:pt x="27" y="4"/>
                    <a:pt x="31" y="2"/>
                    <a:pt x="36" y="2"/>
                  </a:cubicBezTo>
                  <a:cubicBezTo>
                    <a:pt x="44" y="3"/>
                    <a:pt x="52" y="0"/>
                    <a:pt x="59" y="6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15">
              <a:extLst>
                <a:ext uri="{FF2B5EF4-FFF2-40B4-BE49-F238E27FC236}">
                  <a16:creationId xmlns:a16="http://schemas.microsoft.com/office/drawing/2014/main" id="{BF1B0F95-8F2A-7879-5F7F-EA44DBCBB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2287588"/>
              <a:ext cx="223838" cy="414337"/>
            </a:xfrm>
            <a:custGeom>
              <a:avLst/>
              <a:gdLst>
                <a:gd name="T0" fmla="*/ 26 w 54"/>
                <a:gd name="T1" fmla="*/ 51 h 100"/>
                <a:gd name="T2" fmla="*/ 24 w 54"/>
                <a:gd name="T3" fmla="*/ 69 h 100"/>
                <a:gd name="T4" fmla="*/ 24 w 54"/>
                <a:gd name="T5" fmla="*/ 91 h 100"/>
                <a:gd name="T6" fmla="*/ 15 w 54"/>
                <a:gd name="T7" fmla="*/ 99 h 100"/>
                <a:gd name="T8" fmla="*/ 15 w 54"/>
                <a:gd name="T9" fmla="*/ 31 h 100"/>
                <a:gd name="T10" fmla="*/ 12 w 54"/>
                <a:gd name="T11" fmla="*/ 20 h 100"/>
                <a:gd name="T12" fmla="*/ 6 w 54"/>
                <a:gd name="T13" fmla="*/ 37 h 100"/>
                <a:gd name="T14" fmla="*/ 3 w 54"/>
                <a:gd name="T15" fmla="*/ 41 h 100"/>
                <a:gd name="T16" fmla="*/ 1 w 54"/>
                <a:gd name="T17" fmla="*/ 36 h 100"/>
                <a:gd name="T18" fmla="*/ 9 w 54"/>
                <a:gd name="T19" fmla="*/ 6 h 100"/>
                <a:gd name="T20" fmla="*/ 16 w 54"/>
                <a:gd name="T21" fmla="*/ 0 h 100"/>
                <a:gd name="T22" fmla="*/ 38 w 54"/>
                <a:gd name="T23" fmla="*/ 0 h 100"/>
                <a:gd name="T24" fmla="*/ 45 w 54"/>
                <a:gd name="T25" fmla="*/ 5 h 100"/>
                <a:gd name="T26" fmla="*/ 53 w 54"/>
                <a:gd name="T27" fmla="*/ 36 h 100"/>
                <a:gd name="T28" fmla="*/ 51 w 54"/>
                <a:gd name="T29" fmla="*/ 41 h 100"/>
                <a:gd name="T30" fmla="*/ 47 w 54"/>
                <a:gd name="T31" fmla="*/ 38 h 100"/>
                <a:gd name="T32" fmla="*/ 41 w 54"/>
                <a:gd name="T33" fmla="*/ 20 h 100"/>
                <a:gd name="T34" fmla="*/ 38 w 54"/>
                <a:gd name="T35" fmla="*/ 29 h 100"/>
                <a:gd name="T36" fmla="*/ 38 w 54"/>
                <a:gd name="T37" fmla="*/ 87 h 100"/>
                <a:gd name="T38" fmla="*/ 38 w 54"/>
                <a:gd name="T39" fmla="*/ 92 h 100"/>
                <a:gd name="T40" fmla="*/ 34 w 54"/>
                <a:gd name="T41" fmla="*/ 99 h 100"/>
                <a:gd name="T42" fmla="*/ 30 w 54"/>
                <a:gd name="T43" fmla="*/ 92 h 100"/>
                <a:gd name="T44" fmla="*/ 30 w 54"/>
                <a:gd name="T45" fmla="*/ 58 h 100"/>
                <a:gd name="T46" fmla="*/ 26 w 54"/>
                <a:gd name="T47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100">
                  <a:moveTo>
                    <a:pt x="26" y="51"/>
                  </a:moveTo>
                  <a:cubicBezTo>
                    <a:pt x="22" y="57"/>
                    <a:pt x="25" y="63"/>
                    <a:pt x="24" y="69"/>
                  </a:cubicBezTo>
                  <a:cubicBezTo>
                    <a:pt x="24" y="77"/>
                    <a:pt x="24" y="84"/>
                    <a:pt x="24" y="91"/>
                  </a:cubicBezTo>
                  <a:cubicBezTo>
                    <a:pt x="24" y="98"/>
                    <a:pt x="22" y="100"/>
                    <a:pt x="15" y="99"/>
                  </a:cubicBezTo>
                  <a:cubicBezTo>
                    <a:pt x="15" y="76"/>
                    <a:pt x="15" y="54"/>
                    <a:pt x="15" y="31"/>
                  </a:cubicBezTo>
                  <a:cubicBezTo>
                    <a:pt x="15" y="27"/>
                    <a:pt x="15" y="23"/>
                    <a:pt x="12" y="20"/>
                  </a:cubicBezTo>
                  <a:cubicBezTo>
                    <a:pt x="7" y="25"/>
                    <a:pt x="9" y="32"/>
                    <a:pt x="6" y="37"/>
                  </a:cubicBezTo>
                  <a:cubicBezTo>
                    <a:pt x="5" y="39"/>
                    <a:pt x="5" y="42"/>
                    <a:pt x="3" y="41"/>
                  </a:cubicBezTo>
                  <a:cubicBezTo>
                    <a:pt x="0" y="40"/>
                    <a:pt x="1" y="38"/>
                    <a:pt x="1" y="36"/>
                  </a:cubicBezTo>
                  <a:cubicBezTo>
                    <a:pt x="4" y="26"/>
                    <a:pt x="6" y="16"/>
                    <a:pt x="9" y="6"/>
                  </a:cubicBezTo>
                  <a:cubicBezTo>
                    <a:pt x="10" y="2"/>
                    <a:pt x="12" y="0"/>
                    <a:pt x="16" y="0"/>
                  </a:cubicBezTo>
                  <a:cubicBezTo>
                    <a:pt x="23" y="0"/>
                    <a:pt x="31" y="0"/>
                    <a:pt x="38" y="0"/>
                  </a:cubicBezTo>
                  <a:cubicBezTo>
                    <a:pt x="42" y="0"/>
                    <a:pt x="44" y="1"/>
                    <a:pt x="45" y="5"/>
                  </a:cubicBezTo>
                  <a:cubicBezTo>
                    <a:pt x="47" y="16"/>
                    <a:pt x="50" y="26"/>
                    <a:pt x="53" y="36"/>
                  </a:cubicBezTo>
                  <a:cubicBezTo>
                    <a:pt x="53" y="39"/>
                    <a:pt x="54" y="41"/>
                    <a:pt x="51" y="41"/>
                  </a:cubicBezTo>
                  <a:cubicBezTo>
                    <a:pt x="49" y="42"/>
                    <a:pt x="48" y="40"/>
                    <a:pt x="47" y="38"/>
                  </a:cubicBezTo>
                  <a:cubicBezTo>
                    <a:pt x="46" y="32"/>
                    <a:pt x="46" y="25"/>
                    <a:pt x="41" y="20"/>
                  </a:cubicBezTo>
                  <a:cubicBezTo>
                    <a:pt x="37" y="22"/>
                    <a:pt x="38" y="26"/>
                    <a:pt x="38" y="29"/>
                  </a:cubicBezTo>
                  <a:cubicBezTo>
                    <a:pt x="38" y="48"/>
                    <a:pt x="38" y="68"/>
                    <a:pt x="38" y="87"/>
                  </a:cubicBezTo>
                  <a:cubicBezTo>
                    <a:pt x="38" y="89"/>
                    <a:pt x="38" y="90"/>
                    <a:pt x="38" y="92"/>
                  </a:cubicBezTo>
                  <a:cubicBezTo>
                    <a:pt x="38" y="95"/>
                    <a:pt x="39" y="99"/>
                    <a:pt x="34" y="99"/>
                  </a:cubicBezTo>
                  <a:cubicBezTo>
                    <a:pt x="30" y="99"/>
                    <a:pt x="30" y="95"/>
                    <a:pt x="30" y="92"/>
                  </a:cubicBezTo>
                  <a:cubicBezTo>
                    <a:pt x="30" y="81"/>
                    <a:pt x="31" y="69"/>
                    <a:pt x="30" y="58"/>
                  </a:cubicBezTo>
                  <a:cubicBezTo>
                    <a:pt x="30" y="55"/>
                    <a:pt x="32" y="50"/>
                    <a:pt x="26" y="51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16">
              <a:extLst>
                <a:ext uri="{FF2B5EF4-FFF2-40B4-BE49-F238E27FC236}">
                  <a16:creationId xmlns:a16="http://schemas.microsoft.com/office/drawing/2014/main" id="{12DAAB9A-C1CF-0E92-6E4A-61BCAC45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2192338"/>
              <a:ext cx="66675" cy="71437"/>
            </a:xfrm>
            <a:custGeom>
              <a:avLst/>
              <a:gdLst>
                <a:gd name="T0" fmla="*/ 16 w 16"/>
                <a:gd name="T1" fmla="*/ 8 h 17"/>
                <a:gd name="T2" fmla="*/ 8 w 16"/>
                <a:gd name="T3" fmla="*/ 17 h 17"/>
                <a:gd name="T4" fmla="*/ 0 w 16"/>
                <a:gd name="T5" fmla="*/ 8 h 17"/>
                <a:gd name="T6" fmla="*/ 8 w 16"/>
                <a:gd name="T7" fmla="*/ 0 h 17"/>
                <a:gd name="T8" fmla="*/ 16 w 16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8"/>
                  </a:moveTo>
                  <a:cubicBezTo>
                    <a:pt x="15" y="12"/>
                    <a:pt x="13" y="17"/>
                    <a:pt x="8" y="17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5" y="4"/>
                    <a:pt x="16" y="8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17">
              <a:extLst>
                <a:ext uri="{FF2B5EF4-FFF2-40B4-BE49-F238E27FC236}">
                  <a16:creationId xmlns:a16="http://schemas.microsoft.com/office/drawing/2014/main" id="{62F1209D-4D6D-DEE3-41B1-DCD4C64D9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5" y="2557463"/>
              <a:ext cx="153988" cy="314325"/>
            </a:xfrm>
            <a:custGeom>
              <a:avLst/>
              <a:gdLst>
                <a:gd name="T0" fmla="*/ 1 w 37"/>
                <a:gd name="T1" fmla="*/ 31 h 76"/>
                <a:gd name="T2" fmla="*/ 5 w 37"/>
                <a:gd name="T3" fmla="*/ 7 h 76"/>
                <a:gd name="T4" fmla="*/ 12 w 37"/>
                <a:gd name="T5" fmla="*/ 2 h 76"/>
                <a:gd name="T6" fmla="*/ 34 w 37"/>
                <a:gd name="T7" fmla="*/ 17 h 76"/>
                <a:gd name="T8" fmla="*/ 36 w 37"/>
                <a:gd name="T9" fmla="*/ 28 h 76"/>
                <a:gd name="T10" fmla="*/ 32 w 37"/>
                <a:gd name="T11" fmla="*/ 21 h 76"/>
                <a:gd name="T12" fmla="*/ 29 w 37"/>
                <a:gd name="T13" fmla="*/ 18 h 76"/>
                <a:gd name="T14" fmla="*/ 27 w 37"/>
                <a:gd name="T15" fmla="*/ 22 h 76"/>
                <a:gd name="T16" fmla="*/ 27 w 37"/>
                <a:gd name="T17" fmla="*/ 64 h 76"/>
                <a:gd name="T18" fmla="*/ 27 w 37"/>
                <a:gd name="T19" fmla="*/ 68 h 76"/>
                <a:gd name="T20" fmla="*/ 23 w 37"/>
                <a:gd name="T21" fmla="*/ 76 h 76"/>
                <a:gd name="T22" fmla="*/ 20 w 37"/>
                <a:gd name="T23" fmla="*/ 68 h 76"/>
                <a:gd name="T24" fmla="*/ 19 w 37"/>
                <a:gd name="T25" fmla="*/ 40 h 76"/>
                <a:gd name="T26" fmla="*/ 15 w 37"/>
                <a:gd name="T27" fmla="*/ 51 h 76"/>
                <a:gd name="T28" fmla="*/ 15 w 37"/>
                <a:gd name="T29" fmla="*/ 72 h 76"/>
                <a:gd name="T30" fmla="*/ 12 w 37"/>
                <a:gd name="T31" fmla="*/ 76 h 76"/>
                <a:gd name="T32" fmla="*/ 10 w 37"/>
                <a:gd name="T33" fmla="*/ 71 h 76"/>
                <a:gd name="T34" fmla="*/ 10 w 37"/>
                <a:gd name="T35" fmla="*/ 41 h 76"/>
                <a:gd name="T36" fmla="*/ 10 w 37"/>
                <a:gd name="T37" fmla="*/ 27 h 76"/>
                <a:gd name="T38" fmla="*/ 7 w 37"/>
                <a:gd name="T39" fmla="*/ 18 h 76"/>
                <a:gd name="T40" fmla="*/ 2 w 37"/>
                <a:gd name="T41" fmla="*/ 26 h 76"/>
                <a:gd name="T42" fmla="*/ 1 w 37"/>
                <a:gd name="T43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76">
                  <a:moveTo>
                    <a:pt x="1" y="31"/>
                  </a:moveTo>
                  <a:cubicBezTo>
                    <a:pt x="0" y="23"/>
                    <a:pt x="2" y="15"/>
                    <a:pt x="5" y="7"/>
                  </a:cubicBezTo>
                  <a:cubicBezTo>
                    <a:pt x="6" y="3"/>
                    <a:pt x="8" y="2"/>
                    <a:pt x="12" y="2"/>
                  </a:cubicBezTo>
                  <a:cubicBezTo>
                    <a:pt x="32" y="2"/>
                    <a:pt x="31" y="0"/>
                    <a:pt x="34" y="17"/>
                  </a:cubicBezTo>
                  <a:cubicBezTo>
                    <a:pt x="35" y="21"/>
                    <a:pt x="37" y="24"/>
                    <a:pt x="36" y="28"/>
                  </a:cubicBezTo>
                  <a:cubicBezTo>
                    <a:pt x="34" y="26"/>
                    <a:pt x="33" y="24"/>
                    <a:pt x="32" y="21"/>
                  </a:cubicBezTo>
                  <a:cubicBezTo>
                    <a:pt x="32" y="20"/>
                    <a:pt x="32" y="17"/>
                    <a:pt x="29" y="18"/>
                  </a:cubicBezTo>
                  <a:cubicBezTo>
                    <a:pt x="27" y="18"/>
                    <a:pt x="27" y="20"/>
                    <a:pt x="27" y="22"/>
                  </a:cubicBezTo>
                  <a:cubicBezTo>
                    <a:pt x="27" y="36"/>
                    <a:pt x="27" y="50"/>
                    <a:pt x="27" y="64"/>
                  </a:cubicBezTo>
                  <a:cubicBezTo>
                    <a:pt x="27" y="65"/>
                    <a:pt x="27" y="67"/>
                    <a:pt x="27" y="68"/>
                  </a:cubicBezTo>
                  <a:cubicBezTo>
                    <a:pt x="27" y="71"/>
                    <a:pt x="27" y="76"/>
                    <a:pt x="23" y="76"/>
                  </a:cubicBezTo>
                  <a:cubicBezTo>
                    <a:pt x="19" y="75"/>
                    <a:pt x="20" y="71"/>
                    <a:pt x="20" y="68"/>
                  </a:cubicBezTo>
                  <a:cubicBezTo>
                    <a:pt x="20" y="59"/>
                    <a:pt x="20" y="49"/>
                    <a:pt x="19" y="40"/>
                  </a:cubicBezTo>
                  <a:cubicBezTo>
                    <a:pt x="15" y="43"/>
                    <a:pt x="15" y="47"/>
                    <a:pt x="15" y="51"/>
                  </a:cubicBezTo>
                  <a:cubicBezTo>
                    <a:pt x="15" y="58"/>
                    <a:pt x="15" y="65"/>
                    <a:pt x="15" y="72"/>
                  </a:cubicBezTo>
                  <a:cubicBezTo>
                    <a:pt x="15" y="73"/>
                    <a:pt x="15" y="76"/>
                    <a:pt x="12" y="76"/>
                  </a:cubicBezTo>
                  <a:cubicBezTo>
                    <a:pt x="10" y="75"/>
                    <a:pt x="10" y="73"/>
                    <a:pt x="10" y="71"/>
                  </a:cubicBezTo>
                  <a:cubicBezTo>
                    <a:pt x="10" y="61"/>
                    <a:pt x="10" y="51"/>
                    <a:pt x="10" y="41"/>
                  </a:cubicBezTo>
                  <a:cubicBezTo>
                    <a:pt x="10" y="37"/>
                    <a:pt x="10" y="32"/>
                    <a:pt x="10" y="27"/>
                  </a:cubicBezTo>
                  <a:cubicBezTo>
                    <a:pt x="10" y="24"/>
                    <a:pt x="10" y="18"/>
                    <a:pt x="7" y="18"/>
                  </a:cubicBezTo>
                  <a:cubicBezTo>
                    <a:pt x="2" y="17"/>
                    <a:pt x="3" y="23"/>
                    <a:pt x="2" y="26"/>
                  </a:cubicBezTo>
                  <a:cubicBezTo>
                    <a:pt x="2" y="28"/>
                    <a:pt x="1" y="30"/>
                    <a:pt x="1" y="31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18">
              <a:extLst>
                <a:ext uri="{FF2B5EF4-FFF2-40B4-BE49-F238E27FC236}">
                  <a16:creationId xmlns:a16="http://schemas.microsoft.com/office/drawing/2014/main" id="{2021633A-E9F8-0C95-FC0F-9468DD032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490788"/>
              <a:ext cx="50800" cy="46037"/>
            </a:xfrm>
            <a:custGeom>
              <a:avLst/>
              <a:gdLst>
                <a:gd name="T0" fmla="*/ 6 w 12"/>
                <a:gd name="T1" fmla="*/ 0 h 11"/>
                <a:gd name="T2" fmla="*/ 12 w 12"/>
                <a:gd name="T3" fmla="*/ 6 h 11"/>
                <a:gd name="T4" fmla="*/ 6 w 12"/>
                <a:gd name="T5" fmla="*/ 11 h 11"/>
                <a:gd name="T6" fmla="*/ 0 w 12"/>
                <a:gd name="T7" fmla="*/ 5 h 11"/>
                <a:gd name="T8" fmla="*/ 6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cubicBezTo>
                    <a:pt x="10" y="0"/>
                    <a:pt x="12" y="3"/>
                    <a:pt x="12" y="6"/>
                  </a:cubicBez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19">
              <a:extLst>
                <a:ext uri="{FF2B5EF4-FFF2-40B4-BE49-F238E27FC236}">
                  <a16:creationId xmlns:a16="http://schemas.microsoft.com/office/drawing/2014/main" id="{AAB0EC9E-F163-BBFE-1F30-94C247FEE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50" y="2498725"/>
              <a:ext cx="33338" cy="38100"/>
            </a:xfrm>
            <a:custGeom>
              <a:avLst/>
              <a:gdLst>
                <a:gd name="T0" fmla="*/ 5 w 8"/>
                <a:gd name="T1" fmla="*/ 9 h 9"/>
                <a:gd name="T2" fmla="*/ 0 w 8"/>
                <a:gd name="T3" fmla="*/ 5 h 9"/>
                <a:gd name="T4" fmla="*/ 3 w 8"/>
                <a:gd name="T5" fmla="*/ 1 h 9"/>
                <a:gd name="T6" fmla="*/ 8 w 8"/>
                <a:gd name="T7" fmla="*/ 5 h 9"/>
                <a:gd name="T8" fmla="*/ 5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cubicBezTo>
                    <a:pt x="2" y="9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8"/>
                    <a:pt x="5" y="9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20">
              <a:extLst>
                <a:ext uri="{FF2B5EF4-FFF2-40B4-BE49-F238E27FC236}">
                  <a16:creationId xmlns:a16="http://schemas.microsoft.com/office/drawing/2014/main" id="{4F755749-5891-9B78-5C98-6E3351265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0" y="2624138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21">
              <a:extLst>
                <a:ext uri="{FF2B5EF4-FFF2-40B4-BE49-F238E27FC236}">
                  <a16:creationId xmlns:a16="http://schemas.microsoft.com/office/drawing/2014/main" id="{C545B191-EC6F-341A-6349-B899D20A0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188" y="3311525"/>
              <a:ext cx="257175" cy="257175"/>
            </a:xfrm>
            <a:custGeom>
              <a:avLst/>
              <a:gdLst>
                <a:gd name="T0" fmla="*/ 1 w 62"/>
                <a:gd name="T1" fmla="*/ 31 h 62"/>
                <a:gd name="T2" fmla="*/ 32 w 62"/>
                <a:gd name="T3" fmla="*/ 1 h 62"/>
                <a:gd name="T4" fmla="*/ 61 w 62"/>
                <a:gd name="T5" fmla="*/ 32 h 62"/>
                <a:gd name="T6" fmla="*/ 31 w 62"/>
                <a:gd name="T7" fmla="*/ 62 h 62"/>
                <a:gd name="T8" fmla="*/ 1 w 62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1" y="31"/>
                  </a:moveTo>
                  <a:cubicBezTo>
                    <a:pt x="0" y="15"/>
                    <a:pt x="16" y="0"/>
                    <a:pt x="32" y="1"/>
                  </a:cubicBezTo>
                  <a:cubicBezTo>
                    <a:pt x="50" y="2"/>
                    <a:pt x="62" y="13"/>
                    <a:pt x="61" y="32"/>
                  </a:cubicBezTo>
                  <a:cubicBezTo>
                    <a:pt x="61" y="51"/>
                    <a:pt x="49" y="62"/>
                    <a:pt x="31" y="62"/>
                  </a:cubicBezTo>
                  <a:cubicBezTo>
                    <a:pt x="15" y="62"/>
                    <a:pt x="1" y="48"/>
                    <a:pt x="1" y="31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22">
              <a:extLst>
                <a:ext uri="{FF2B5EF4-FFF2-40B4-BE49-F238E27FC236}">
                  <a16:creationId xmlns:a16="http://schemas.microsoft.com/office/drawing/2014/main" id="{697ACC20-8359-610F-44C8-AE983AC7F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3" y="2922588"/>
              <a:ext cx="71438" cy="69850"/>
            </a:xfrm>
            <a:custGeom>
              <a:avLst/>
              <a:gdLst>
                <a:gd name="T0" fmla="*/ 10 w 17"/>
                <a:gd name="T1" fmla="*/ 0 h 17"/>
                <a:gd name="T2" fmla="*/ 17 w 17"/>
                <a:gd name="T3" fmla="*/ 8 h 17"/>
                <a:gd name="T4" fmla="*/ 8 w 17"/>
                <a:gd name="T5" fmla="*/ 17 h 17"/>
                <a:gd name="T6" fmla="*/ 0 w 17"/>
                <a:gd name="T7" fmla="*/ 9 h 17"/>
                <a:gd name="T8" fmla="*/ 1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0" y="0"/>
                  </a:moveTo>
                  <a:cubicBezTo>
                    <a:pt x="14" y="0"/>
                    <a:pt x="16" y="3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3" y="0"/>
                    <a:pt x="10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23">
              <a:extLst>
                <a:ext uri="{FF2B5EF4-FFF2-40B4-BE49-F238E27FC236}">
                  <a16:creationId xmlns:a16="http://schemas.microsoft.com/office/drawing/2014/main" id="{BE955A58-EA8E-D60F-F1CD-3B826EB58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3457575"/>
              <a:ext cx="128588" cy="128587"/>
            </a:xfrm>
            <a:custGeom>
              <a:avLst/>
              <a:gdLst>
                <a:gd name="T0" fmla="*/ 31 w 31"/>
                <a:gd name="T1" fmla="*/ 15 h 31"/>
                <a:gd name="T2" fmla="*/ 16 w 31"/>
                <a:gd name="T3" fmla="*/ 31 h 31"/>
                <a:gd name="T4" fmla="*/ 0 w 31"/>
                <a:gd name="T5" fmla="*/ 15 h 31"/>
                <a:gd name="T6" fmla="*/ 15 w 31"/>
                <a:gd name="T7" fmla="*/ 0 h 31"/>
                <a:gd name="T8" fmla="*/ 31 w 3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15"/>
                  </a:moveTo>
                  <a:cubicBezTo>
                    <a:pt x="31" y="23"/>
                    <a:pt x="24" y="31"/>
                    <a:pt x="16" y="31"/>
                  </a:cubicBezTo>
                  <a:cubicBezTo>
                    <a:pt x="8" y="31"/>
                    <a:pt x="0" y="24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24" y="0"/>
                    <a:pt x="31" y="6"/>
                    <a:pt x="31" y="1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24">
              <a:extLst>
                <a:ext uri="{FF2B5EF4-FFF2-40B4-BE49-F238E27FC236}">
                  <a16:creationId xmlns:a16="http://schemas.microsoft.com/office/drawing/2014/main" id="{5C30079A-28CB-4931-C8F9-5DE6E24A9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725" y="1890713"/>
              <a:ext cx="136525" cy="136525"/>
            </a:xfrm>
            <a:custGeom>
              <a:avLst/>
              <a:gdLst>
                <a:gd name="T0" fmla="*/ 16 w 33"/>
                <a:gd name="T1" fmla="*/ 0 h 33"/>
                <a:gd name="T2" fmla="*/ 33 w 33"/>
                <a:gd name="T3" fmla="*/ 17 h 33"/>
                <a:gd name="T4" fmla="*/ 15 w 33"/>
                <a:gd name="T5" fmla="*/ 32 h 33"/>
                <a:gd name="T6" fmla="*/ 0 w 33"/>
                <a:gd name="T7" fmla="*/ 16 h 33"/>
                <a:gd name="T8" fmla="*/ 16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25" y="0"/>
                    <a:pt x="33" y="9"/>
                    <a:pt x="33" y="17"/>
                  </a:cubicBezTo>
                  <a:cubicBezTo>
                    <a:pt x="32" y="25"/>
                    <a:pt x="23" y="33"/>
                    <a:pt x="15" y="32"/>
                  </a:cubicBez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25">
              <a:extLst>
                <a:ext uri="{FF2B5EF4-FFF2-40B4-BE49-F238E27FC236}">
                  <a16:creationId xmlns:a16="http://schemas.microsoft.com/office/drawing/2014/main" id="{6FC5088B-D58C-9FE8-7D6B-3BE108017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188" y="2943225"/>
              <a:ext cx="128588" cy="136525"/>
            </a:xfrm>
            <a:custGeom>
              <a:avLst/>
              <a:gdLst>
                <a:gd name="T0" fmla="*/ 31 w 31"/>
                <a:gd name="T1" fmla="*/ 16 h 33"/>
                <a:gd name="T2" fmla="*/ 17 w 31"/>
                <a:gd name="T3" fmla="*/ 32 h 33"/>
                <a:gd name="T4" fmla="*/ 0 w 31"/>
                <a:gd name="T5" fmla="*/ 16 h 33"/>
                <a:gd name="T6" fmla="*/ 16 w 31"/>
                <a:gd name="T7" fmla="*/ 0 h 33"/>
                <a:gd name="T8" fmla="*/ 31 w 31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31" y="16"/>
                  </a:moveTo>
                  <a:cubicBezTo>
                    <a:pt x="31" y="24"/>
                    <a:pt x="24" y="32"/>
                    <a:pt x="17" y="32"/>
                  </a:cubicBezTo>
                  <a:cubicBezTo>
                    <a:pt x="9" y="33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26">
              <a:extLst>
                <a:ext uri="{FF2B5EF4-FFF2-40B4-BE49-F238E27FC236}">
                  <a16:creationId xmlns:a16="http://schemas.microsoft.com/office/drawing/2014/main" id="{1FBE62C3-F0B2-9CA4-AC36-EF1D92B0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2619375"/>
              <a:ext cx="120650" cy="123825"/>
            </a:xfrm>
            <a:custGeom>
              <a:avLst/>
              <a:gdLst>
                <a:gd name="T0" fmla="*/ 29 w 29"/>
                <a:gd name="T1" fmla="*/ 15 h 30"/>
                <a:gd name="T2" fmla="*/ 16 w 29"/>
                <a:gd name="T3" fmla="*/ 30 h 30"/>
                <a:gd name="T4" fmla="*/ 0 w 29"/>
                <a:gd name="T5" fmla="*/ 16 h 30"/>
                <a:gd name="T6" fmla="*/ 15 w 29"/>
                <a:gd name="T7" fmla="*/ 1 h 30"/>
                <a:gd name="T8" fmla="*/ 29 w 2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cubicBezTo>
                    <a:pt x="29" y="23"/>
                    <a:pt x="23" y="30"/>
                    <a:pt x="16" y="30"/>
                  </a:cubicBezTo>
                  <a:cubicBezTo>
                    <a:pt x="8" y="30"/>
                    <a:pt x="0" y="23"/>
                    <a:pt x="0" y="16"/>
                  </a:cubicBezTo>
                  <a:cubicBezTo>
                    <a:pt x="0" y="8"/>
                    <a:pt x="8" y="1"/>
                    <a:pt x="15" y="1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27">
              <a:extLst>
                <a:ext uri="{FF2B5EF4-FFF2-40B4-BE49-F238E27FC236}">
                  <a16:creationId xmlns:a16="http://schemas.microsoft.com/office/drawing/2014/main" id="{EE463A63-18A3-CC3E-A5FC-56A7472B8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500" y="2603500"/>
              <a:ext cx="115888" cy="119062"/>
            </a:xfrm>
            <a:custGeom>
              <a:avLst/>
              <a:gdLst>
                <a:gd name="T0" fmla="*/ 28 w 28"/>
                <a:gd name="T1" fmla="*/ 15 h 29"/>
                <a:gd name="T2" fmla="*/ 15 w 28"/>
                <a:gd name="T3" fmla="*/ 29 h 29"/>
                <a:gd name="T4" fmla="*/ 0 w 28"/>
                <a:gd name="T5" fmla="*/ 16 h 29"/>
                <a:gd name="T6" fmla="*/ 16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28" y="23"/>
                    <a:pt x="22" y="29"/>
                    <a:pt x="15" y="29"/>
                  </a:cubicBezTo>
                  <a:cubicBezTo>
                    <a:pt x="7" y="29"/>
                    <a:pt x="0" y="23"/>
                    <a:pt x="0" y="16"/>
                  </a:cubicBezTo>
                  <a:cubicBezTo>
                    <a:pt x="0" y="8"/>
                    <a:pt x="7" y="1"/>
                    <a:pt x="16" y="0"/>
                  </a:cubicBezTo>
                  <a:cubicBezTo>
                    <a:pt x="22" y="0"/>
                    <a:pt x="28" y="8"/>
                    <a:pt x="28" y="1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28">
              <a:extLst>
                <a:ext uri="{FF2B5EF4-FFF2-40B4-BE49-F238E27FC236}">
                  <a16:creationId xmlns:a16="http://schemas.microsoft.com/office/drawing/2014/main" id="{318C6844-39B6-6F11-5D48-71F1C8A8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763" y="2809875"/>
              <a:ext cx="103188" cy="100012"/>
            </a:xfrm>
            <a:custGeom>
              <a:avLst/>
              <a:gdLst>
                <a:gd name="T0" fmla="*/ 12 w 25"/>
                <a:gd name="T1" fmla="*/ 24 h 24"/>
                <a:gd name="T2" fmla="*/ 0 w 25"/>
                <a:gd name="T3" fmla="*/ 12 h 24"/>
                <a:gd name="T4" fmla="*/ 13 w 25"/>
                <a:gd name="T5" fmla="*/ 0 h 24"/>
                <a:gd name="T6" fmla="*/ 25 w 25"/>
                <a:gd name="T7" fmla="*/ 12 h 24"/>
                <a:gd name="T8" fmla="*/ 12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24"/>
                  </a:moveTo>
                  <a:cubicBezTo>
                    <a:pt x="4" y="24"/>
                    <a:pt x="0" y="21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18" y="0"/>
                    <a:pt x="25" y="7"/>
                    <a:pt x="25" y="12"/>
                  </a:cubicBezTo>
                  <a:cubicBezTo>
                    <a:pt x="25" y="19"/>
                    <a:pt x="20" y="24"/>
                    <a:pt x="12" y="24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29">
              <a:extLst>
                <a:ext uri="{FF2B5EF4-FFF2-40B4-BE49-F238E27FC236}">
                  <a16:creationId xmlns:a16="http://schemas.microsoft.com/office/drawing/2014/main" id="{5A8F8B45-B3C7-9413-0FE5-3EC0E59E4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3481388"/>
              <a:ext cx="120650" cy="115887"/>
            </a:xfrm>
            <a:custGeom>
              <a:avLst/>
              <a:gdLst>
                <a:gd name="T0" fmla="*/ 15 w 29"/>
                <a:gd name="T1" fmla="*/ 0 h 28"/>
                <a:gd name="T2" fmla="*/ 29 w 29"/>
                <a:gd name="T3" fmla="*/ 14 h 28"/>
                <a:gd name="T4" fmla="*/ 14 w 29"/>
                <a:gd name="T5" fmla="*/ 28 h 28"/>
                <a:gd name="T6" fmla="*/ 0 w 29"/>
                <a:gd name="T7" fmla="*/ 15 h 28"/>
                <a:gd name="T8" fmla="*/ 15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cubicBezTo>
                    <a:pt x="22" y="0"/>
                    <a:pt x="29" y="7"/>
                    <a:pt x="29" y="14"/>
                  </a:cubicBezTo>
                  <a:cubicBezTo>
                    <a:pt x="29" y="20"/>
                    <a:pt x="21" y="28"/>
                    <a:pt x="14" y="28"/>
                  </a:cubicBezTo>
                  <a:cubicBezTo>
                    <a:pt x="8" y="28"/>
                    <a:pt x="0" y="21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30">
              <a:extLst>
                <a:ext uri="{FF2B5EF4-FFF2-40B4-BE49-F238E27FC236}">
                  <a16:creationId xmlns:a16="http://schemas.microsoft.com/office/drawing/2014/main" id="{6E455142-F354-7052-C21F-2F13C11F1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0" y="1927225"/>
              <a:ext cx="111125" cy="115887"/>
            </a:xfrm>
            <a:custGeom>
              <a:avLst/>
              <a:gdLst>
                <a:gd name="T0" fmla="*/ 1 w 27"/>
                <a:gd name="T1" fmla="*/ 15 h 28"/>
                <a:gd name="T2" fmla="*/ 12 w 27"/>
                <a:gd name="T3" fmla="*/ 0 h 28"/>
                <a:gd name="T4" fmla="*/ 27 w 27"/>
                <a:gd name="T5" fmla="*/ 16 h 28"/>
                <a:gd name="T6" fmla="*/ 13 w 27"/>
                <a:gd name="T7" fmla="*/ 28 h 28"/>
                <a:gd name="T8" fmla="*/ 1 w 27"/>
                <a:gd name="T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" y="15"/>
                  </a:moveTo>
                  <a:cubicBezTo>
                    <a:pt x="1" y="6"/>
                    <a:pt x="5" y="0"/>
                    <a:pt x="12" y="0"/>
                  </a:cubicBezTo>
                  <a:cubicBezTo>
                    <a:pt x="20" y="1"/>
                    <a:pt x="27" y="8"/>
                    <a:pt x="27" y="16"/>
                  </a:cubicBezTo>
                  <a:cubicBezTo>
                    <a:pt x="27" y="23"/>
                    <a:pt x="21" y="28"/>
                    <a:pt x="13" y="28"/>
                  </a:cubicBezTo>
                  <a:cubicBezTo>
                    <a:pt x="5" y="28"/>
                    <a:pt x="0" y="23"/>
                    <a:pt x="1" y="1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31">
              <a:extLst>
                <a:ext uri="{FF2B5EF4-FFF2-40B4-BE49-F238E27FC236}">
                  <a16:creationId xmlns:a16="http://schemas.microsoft.com/office/drawing/2014/main" id="{76DB153F-44D5-8834-67BA-AE55130E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88" y="2071688"/>
              <a:ext cx="127000" cy="125412"/>
            </a:xfrm>
            <a:custGeom>
              <a:avLst/>
              <a:gdLst>
                <a:gd name="T0" fmla="*/ 28 w 31"/>
                <a:gd name="T1" fmla="*/ 25 h 30"/>
                <a:gd name="T2" fmla="*/ 22 w 31"/>
                <a:gd name="T3" fmla="*/ 27 h 30"/>
                <a:gd name="T4" fmla="*/ 6 w 31"/>
                <a:gd name="T5" fmla="*/ 25 h 30"/>
                <a:gd name="T6" fmla="*/ 2 w 31"/>
                <a:gd name="T7" fmla="*/ 9 h 30"/>
                <a:gd name="T8" fmla="*/ 18 w 31"/>
                <a:gd name="T9" fmla="*/ 1 h 30"/>
                <a:gd name="T10" fmla="*/ 30 w 31"/>
                <a:gd name="T11" fmla="*/ 13 h 30"/>
                <a:gd name="T12" fmla="*/ 28 w 31"/>
                <a:gd name="T13" fmla="*/ 25 h 30"/>
                <a:gd name="T14" fmla="*/ 28 w 31"/>
                <a:gd name="T1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0">
                  <a:moveTo>
                    <a:pt x="28" y="25"/>
                  </a:moveTo>
                  <a:cubicBezTo>
                    <a:pt x="25" y="24"/>
                    <a:pt x="24" y="26"/>
                    <a:pt x="22" y="27"/>
                  </a:cubicBezTo>
                  <a:cubicBezTo>
                    <a:pt x="16" y="30"/>
                    <a:pt x="11" y="30"/>
                    <a:pt x="6" y="25"/>
                  </a:cubicBezTo>
                  <a:cubicBezTo>
                    <a:pt x="1" y="20"/>
                    <a:pt x="0" y="15"/>
                    <a:pt x="2" y="9"/>
                  </a:cubicBezTo>
                  <a:cubicBezTo>
                    <a:pt x="6" y="3"/>
                    <a:pt x="11" y="0"/>
                    <a:pt x="18" y="1"/>
                  </a:cubicBezTo>
                  <a:cubicBezTo>
                    <a:pt x="24" y="2"/>
                    <a:pt x="29" y="7"/>
                    <a:pt x="30" y="13"/>
                  </a:cubicBezTo>
                  <a:cubicBezTo>
                    <a:pt x="31" y="16"/>
                    <a:pt x="29" y="21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32">
              <a:extLst>
                <a:ext uri="{FF2B5EF4-FFF2-40B4-BE49-F238E27FC236}">
                  <a16:creationId xmlns:a16="http://schemas.microsoft.com/office/drawing/2014/main" id="{9C627824-64C8-353B-2835-CAB804491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5" y="2719388"/>
              <a:ext cx="120650" cy="111125"/>
            </a:xfrm>
            <a:custGeom>
              <a:avLst/>
              <a:gdLst>
                <a:gd name="T0" fmla="*/ 15 w 29"/>
                <a:gd name="T1" fmla="*/ 27 h 27"/>
                <a:gd name="T2" fmla="*/ 0 w 29"/>
                <a:gd name="T3" fmla="*/ 15 h 27"/>
                <a:gd name="T4" fmla="*/ 14 w 29"/>
                <a:gd name="T5" fmla="*/ 0 h 27"/>
                <a:gd name="T6" fmla="*/ 29 w 29"/>
                <a:gd name="T7" fmla="*/ 14 h 27"/>
                <a:gd name="T8" fmla="*/ 15 w 29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15" y="27"/>
                  </a:moveTo>
                  <a:cubicBezTo>
                    <a:pt x="9" y="27"/>
                    <a:pt x="1" y="20"/>
                    <a:pt x="0" y="15"/>
                  </a:cubicBezTo>
                  <a:cubicBezTo>
                    <a:pt x="0" y="9"/>
                    <a:pt x="8" y="0"/>
                    <a:pt x="14" y="0"/>
                  </a:cubicBezTo>
                  <a:cubicBezTo>
                    <a:pt x="20" y="0"/>
                    <a:pt x="29" y="8"/>
                    <a:pt x="29" y="14"/>
                  </a:cubicBezTo>
                  <a:cubicBezTo>
                    <a:pt x="29" y="19"/>
                    <a:pt x="21" y="27"/>
                    <a:pt x="15" y="27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33">
              <a:extLst>
                <a:ext uri="{FF2B5EF4-FFF2-40B4-BE49-F238E27FC236}">
                  <a16:creationId xmlns:a16="http://schemas.microsoft.com/office/drawing/2014/main" id="{D30C515E-0891-2743-920D-CDA0B1256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200" y="2503488"/>
              <a:ext cx="106363" cy="103187"/>
            </a:xfrm>
            <a:custGeom>
              <a:avLst/>
              <a:gdLst>
                <a:gd name="T0" fmla="*/ 1 w 26"/>
                <a:gd name="T1" fmla="*/ 13 h 25"/>
                <a:gd name="T2" fmla="*/ 13 w 26"/>
                <a:gd name="T3" fmla="*/ 1 h 25"/>
                <a:gd name="T4" fmla="*/ 25 w 26"/>
                <a:gd name="T5" fmla="*/ 13 h 25"/>
                <a:gd name="T6" fmla="*/ 12 w 26"/>
                <a:gd name="T7" fmla="*/ 25 h 25"/>
                <a:gd name="T8" fmla="*/ 1 w 26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" y="13"/>
                  </a:moveTo>
                  <a:cubicBezTo>
                    <a:pt x="1" y="6"/>
                    <a:pt x="6" y="0"/>
                    <a:pt x="13" y="1"/>
                  </a:cubicBezTo>
                  <a:cubicBezTo>
                    <a:pt x="19" y="1"/>
                    <a:pt x="26" y="7"/>
                    <a:pt x="25" y="13"/>
                  </a:cubicBezTo>
                  <a:cubicBezTo>
                    <a:pt x="25" y="18"/>
                    <a:pt x="17" y="25"/>
                    <a:pt x="12" y="25"/>
                  </a:cubicBezTo>
                  <a:cubicBezTo>
                    <a:pt x="7" y="25"/>
                    <a:pt x="0" y="18"/>
                    <a:pt x="1" y="13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34">
              <a:extLst>
                <a:ext uri="{FF2B5EF4-FFF2-40B4-BE49-F238E27FC236}">
                  <a16:creationId xmlns:a16="http://schemas.microsoft.com/office/drawing/2014/main" id="{57467FE2-1E21-DE72-6F2A-D38B42D0B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950" y="1914525"/>
              <a:ext cx="85725" cy="82550"/>
            </a:xfrm>
            <a:custGeom>
              <a:avLst/>
              <a:gdLst>
                <a:gd name="T0" fmla="*/ 21 w 21"/>
                <a:gd name="T1" fmla="*/ 8 h 20"/>
                <a:gd name="T2" fmla="*/ 11 w 21"/>
                <a:gd name="T3" fmla="*/ 20 h 20"/>
                <a:gd name="T4" fmla="*/ 1 w 21"/>
                <a:gd name="T5" fmla="*/ 9 h 20"/>
                <a:gd name="T6" fmla="*/ 11 w 21"/>
                <a:gd name="T7" fmla="*/ 0 h 20"/>
                <a:gd name="T8" fmla="*/ 21 w 21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1" y="8"/>
                  </a:moveTo>
                  <a:cubicBezTo>
                    <a:pt x="21" y="16"/>
                    <a:pt x="17" y="20"/>
                    <a:pt x="11" y="20"/>
                  </a:cubicBezTo>
                  <a:cubicBezTo>
                    <a:pt x="6" y="20"/>
                    <a:pt x="0" y="14"/>
                    <a:pt x="1" y="9"/>
                  </a:cubicBezTo>
                  <a:cubicBezTo>
                    <a:pt x="1" y="2"/>
                    <a:pt x="5" y="0"/>
                    <a:pt x="11" y="0"/>
                  </a:cubicBezTo>
                  <a:cubicBezTo>
                    <a:pt x="18" y="0"/>
                    <a:pt x="21" y="4"/>
                    <a:pt x="21" y="8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35">
              <a:extLst>
                <a:ext uri="{FF2B5EF4-FFF2-40B4-BE49-F238E27FC236}">
                  <a16:creationId xmlns:a16="http://schemas.microsoft.com/office/drawing/2014/main" id="{DCE1A587-2DEC-C728-21D1-3DF6B433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109788"/>
              <a:ext cx="90488" cy="95250"/>
            </a:xfrm>
            <a:custGeom>
              <a:avLst/>
              <a:gdLst>
                <a:gd name="T0" fmla="*/ 22 w 22"/>
                <a:gd name="T1" fmla="*/ 10 h 23"/>
                <a:gd name="T2" fmla="*/ 11 w 22"/>
                <a:gd name="T3" fmla="*/ 23 h 23"/>
                <a:gd name="T4" fmla="*/ 0 w 22"/>
                <a:gd name="T5" fmla="*/ 12 h 23"/>
                <a:gd name="T6" fmla="*/ 11 w 22"/>
                <a:gd name="T7" fmla="*/ 0 h 23"/>
                <a:gd name="T8" fmla="*/ 22 w 22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2" y="10"/>
                  </a:moveTo>
                  <a:cubicBezTo>
                    <a:pt x="22" y="16"/>
                    <a:pt x="17" y="23"/>
                    <a:pt x="11" y="23"/>
                  </a:cubicBezTo>
                  <a:cubicBezTo>
                    <a:pt x="6" y="23"/>
                    <a:pt x="0" y="17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16" y="0"/>
                    <a:pt x="22" y="5"/>
                    <a:pt x="22" y="1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36">
              <a:extLst>
                <a:ext uri="{FF2B5EF4-FFF2-40B4-BE49-F238E27FC236}">
                  <a16:creationId xmlns:a16="http://schemas.microsoft.com/office/drawing/2014/main" id="{FDDD8F1B-384E-D225-3810-87A253653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5" y="2897188"/>
              <a:ext cx="107950" cy="100012"/>
            </a:xfrm>
            <a:custGeom>
              <a:avLst/>
              <a:gdLst>
                <a:gd name="T0" fmla="*/ 19 w 26"/>
                <a:gd name="T1" fmla="*/ 24 h 24"/>
                <a:gd name="T2" fmla="*/ 4 w 26"/>
                <a:gd name="T3" fmla="*/ 19 h 24"/>
                <a:gd name="T4" fmla="*/ 4 w 26"/>
                <a:gd name="T5" fmla="*/ 5 h 24"/>
                <a:gd name="T6" fmla="*/ 18 w 26"/>
                <a:gd name="T7" fmla="*/ 3 h 24"/>
                <a:gd name="T8" fmla="*/ 23 w 26"/>
                <a:gd name="T9" fmla="*/ 17 h 24"/>
                <a:gd name="T10" fmla="*/ 19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19" y="24"/>
                  </a:moveTo>
                  <a:cubicBezTo>
                    <a:pt x="14" y="23"/>
                    <a:pt x="8" y="24"/>
                    <a:pt x="4" y="19"/>
                  </a:cubicBezTo>
                  <a:cubicBezTo>
                    <a:pt x="0" y="14"/>
                    <a:pt x="0" y="10"/>
                    <a:pt x="4" y="5"/>
                  </a:cubicBezTo>
                  <a:cubicBezTo>
                    <a:pt x="8" y="1"/>
                    <a:pt x="13" y="0"/>
                    <a:pt x="18" y="3"/>
                  </a:cubicBezTo>
                  <a:cubicBezTo>
                    <a:pt x="23" y="6"/>
                    <a:pt x="26" y="11"/>
                    <a:pt x="23" y="17"/>
                  </a:cubicBezTo>
                  <a:cubicBezTo>
                    <a:pt x="21" y="19"/>
                    <a:pt x="19" y="21"/>
                    <a:pt x="19" y="24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37">
              <a:extLst>
                <a:ext uri="{FF2B5EF4-FFF2-40B4-BE49-F238E27FC236}">
                  <a16:creationId xmlns:a16="http://schemas.microsoft.com/office/drawing/2014/main" id="{78B63348-AA38-4308-BEA1-B6825F3CB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3357563"/>
              <a:ext cx="100013" cy="107950"/>
            </a:xfrm>
            <a:custGeom>
              <a:avLst/>
              <a:gdLst>
                <a:gd name="T0" fmla="*/ 22 w 24"/>
                <a:gd name="T1" fmla="*/ 23 h 26"/>
                <a:gd name="T2" fmla="*/ 16 w 24"/>
                <a:gd name="T3" fmla="*/ 24 h 26"/>
                <a:gd name="T4" fmla="*/ 3 w 24"/>
                <a:gd name="T5" fmla="*/ 20 h 26"/>
                <a:gd name="T6" fmla="*/ 3 w 24"/>
                <a:gd name="T7" fmla="*/ 7 h 26"/>
                <a:gd name="T8" fmla="*/ 17 w 24"/>
                <a:gd name="T9" fmla="*/ 2 h 26"/>
                <a:gd name="T10" fmla="*/ 24 w 24"/>
                <a:gd name="T11" fmla="*/ 14 h 26"/>
                <a:gd name="T12" fmla="*/ 22 w 24"/>
                <a:gd name="T1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6">
                  <a:moveTo>
                    <a:pt x="22" y="23"/>
                  </a:moveTo>
                  <a:cubicBezTo>
                    <a:pt x="20" y="22"/>
                    <a:pt x="18" y="23"/>
                    <a:pt x="16" y="24"/>
                  </a:cubicBezTo>
                  <a:cubicBezTo>
                    <a:pt x="11" y="26"/>
                    <a:pt x="7" y="24"/>
                    <a:pt x="3" y="20"/>
                  </a:cubicBezTo>
                  <a:cubicBezTo>
                    <a:pt x="0" y="15"/>
                    <a:pt x="0" y="11"/>
                    <a:pt x="3" y="7"/>
                  </a:cubicBezTo>
                  <a:cubicBezTo>
                    <a:pt x="7" y="2"/>
                    <a:pt x="11" y="0"/>
                    <a:pt x="17" y="2"/>
                  </a:cubicBezTo>
                  <a:cubicBezTo>
                    <a:pt x="22" y="4"/>
                    <a:pt x="24" y="8"/>
                    <a:pt x="24" y="14"/>
                  </a:cubicBezTo>
                  <a:cubicBezTo>
                    <a:pt x="24" y="17"/>
                    <a:pt x="23" y="20"/>
                    <a:pt x="22" y="23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38">
              <a:extLst>
                <a:ext uri="{FF2B5EF4-FFF2-40B4-BE49-F238E27FC236}">
                  <a16:creationId xmlns:a16="http://schemas.microsoft.com/office/drawing/2014/main" id="{E260AD7B-270B-B757-AC9E-16E97DE6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0" y="2063750"/>
              <a:ext cx="95250" cy="92075"/>
            </a:xfrm>
            <a:custGeom>
              <a:avLst/>
              <a:gdLst>
                <a:gd name="T0" fmla="*/ 23 w 23"/>
                <a:gd name="T1" fmla="*/ 11 h 22"/>
                <a:gd name="T2" fmla="*/ 13 w 23"/>
                <a:gd name="T3" fmla="*/ 22 h 22"/>
                <a:gd name="T4" fmla="*/ 0 w 23"/>
                <a:gd name="T5" fmla="*/ 11 h 22"/>
                <a:gd name="T6" fmla="*/ 11 w 23"/>
                <a:gd name="T7" fmla="*/ 0 h 22"/>
                <a:gd name="T8" fmla="*/ 23 w 2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23" y="11"/>
                  </a:moveTo>
                  <a:cubicBezTo>
                    <a:pt x="23" y="17"/>
                    <a:pt x="18" y="21"/>
                    <a:pt x="13" y="22"/>
                  </a:cubicBezTo>
                  <a:cubicBezTo>
                    <a:pt x="6" y="22"/>
                    <a:pt x="1" y="17"/>
                    <a:pt x="0" y="11"/>
                  </a:cubicBezTo>
                  <a:cubicBezTo>
                    <a:pt x="0" y="6"/>
                    <a:pt x="6" y="0"/>
                    <a:pt x="11" y="0"/>
                  </a:cubicBezTo>
                  <a:cubicBezTo>
                    <a:pt x="17" y="0"/>
                    <a:pt x="23" y="5"/>
                    <a:pt x="23" y="11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39">
              <a:extLst>
                <a:ext uri="{FF2B5EF4-FFF2-40B4-BE49-F238E27FC236}">
                  <a16:creationId xmlns:a16="http://schemas.microsoft.com/office/drawing/2014/main" id="{2F4A6C73-4D99-0C1D-BD79-64182564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3502025"/>
              <a:ext cx="36513" cy="38100"/>
            </a:xfrm>
            <a:custGeom>
              <a:avLst/>
              <a:gdLst>
                <a:gd name="T0" fmla="*/ 5 w 9"/>
                <a:gd name="T1" fmla="*/ 0 h 9"/>
                <a:gd name="T2" fmla="*/ 8 w 9"/>
                <a:gd name="T3" fmla="*/ 4 h 9"/>
                <a:gd name="T4" fmla="*/ 3 w 9"/>
                <a:gd name="T5" fmla="*/ 9 h 9"/>
                <a:gd name="T6" fmla="*/ 0 w 9"/>
                <a:gd name="T7" fmla="*/ 4 h 9"/>
                <a:gd name="T8" fmla="*/ 5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cubicBezTo>
                    <a:pt x="7" y="0"/>
                    <a:pt x="9" y="1"/>
                    <a:pt x="8" y="4"/>
                  </a:cubicBezTo>
                  <a:cubicBezTo>
                    <a:pt x="7" y="6"/>
                    <a:pt x="6" y="9"/>
                    <a:pt x="3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1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51"/>
          <p:cNvSpPr txBox="1">
            <a:spLocks noGrp="1"/>
          </p:cNvSpPr>
          <p:nvPr>
            <p:ph type="title"/>
          </p:nvPr>
        </p:nvSpPr>
        <p:spPr>
          <a:xfrm>
            <a:off x="1998889" y="25355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C00000"/>
                </a:solidFill>
              </a:rPr>
              <a:t>TREATMENT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1418" name="Google Shape;1418;p51"/>
          <p:cNvSpPr txBox="1">
            <a:spLocks noGrp="1"/>
          </p:cNvSpPr>
          <p:nvPr>
            <p:ph type="title" idx="2"/>
          </p:nvPr>
        </p:nvSpPr>
        <p:spPr>
          <a:xfrm>
            <a:off x="1456299" y="3356694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NEPTUNE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19" name="Google Shape;1419;p51"/>
          <p:cNvSpPr txBox="1">
            <a:spLocks noGrp="1"/>
          </p:cNvSpPr>
          <p:nvPr>
            <p:ph type="subTitle" idx="1"/>
          </p:nvPr>
        </p:nvSpPr>
        <p:spPr>
          <a:xfrm>
            <a:off x="1456299" y="374033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Neptune is the farthest</a:t>
            </a:r>
            <a:endParaRPr dirty="0"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planet from the Sun</a:t>
            </a:r>
            <a:endParaRPr dirty="0"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B6B6B"/>
              </a:solidFill>
            </a:endParaRPr>
          </a:p>
        </p:txBody>
      </p:sp>
      <p:sp>
        <p:nvSpPr>
          <p:cNvPr id="1420" name="Google Shape;1420;p51"/>
          <p:cNvSpPr txBox="1">
            <a:spLocks noGrp="1"/>
          </p:cNvSpPr>
          <p:nvPr>
            <p:ph type="title" idx="3"/>
          </p:nvPr>
        </p:nvSpPr>
        <p:spPr>
          <a:xfrm>
            <a:off x="5855532" y="3591144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JUPITER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21" name="Google Shape;1421;p51"/>
          <p:cNvSpPr txBox="1">
            <a:spLocks noGrp="1"/>
          </p:cNvSpPr>
          <p:nvPr>
            <p:ph type="subTitle" idx="4"/>
          </p:nvPr>
        </p:nvSpPr>
        <p:spPr>
          <a:xfrm>
            <a:off x="5855532" y="397478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It’s the biggest planet in the Solar System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422" name="Google Shape;1422;p51"/>
          <p:cNvSpPr txBox="1">
            <a:spLocks noGrp="1"/>
          </p:cNvSpPr>
          <p:nvPr>
            <p:ph type="title" idx="5"/>
          </p:nvPr>
        </p:nvSpPr>
        <p:spPr>
          <a:xfrm>
            <a:off x="1501639" y="1152397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MARS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23" name="Google Shape;1423;p51"/>
          <p:cNvSpPr txBox="1">
            <a:spLocks noGrp="1"/>
          </p:cNvSpPr>
          <p:nvPr>
            <p:ph type="subTitle" idx="6"/>
          </p:nvPr>
        </p:nvSpPr>
        <p:spPr>
          <a:xfrm>
            <a:off x="1501639" y="1535392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Despite being red, Mars is a cold place</a:t>
            </a:r>
            <a:endParaRPr dirty="0">
              <a:solidFill>
                <a:srgbClr val="6B6B6B"/>
              </a:solidFill>
            </a:endParaRPr>
          </a:p>
        </p:txBody>
      </p:sp>
      <p:sp>
        <p:nvSpPr>
          <p:cNvPr id="1424" name="Google Shape;1424;p51"/>
          <p:cNvSpPr txBox="1">
            <a:spLocks noGrp="1"/>
          </p:cNvSpPr>
          <p:nvPr>
            <p:ph type="title" idx="7"/>
          </p:nvPr>
        </p:nvSpPr>
        <p:spPr>
          <a:xfrm>
            <a:off x="5812992" y="1022796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VENUS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25" name="Google Shape;1425;p51"/>
          <p:cNvSpPr txBox="1">
            <a:spLocks noGrp="1"/>
          </p:cNvSpPr>
          <p:nvPr>
            <p:ph type="subTitle" idx="8"/>
          </p:nvPr>
        </p:nvSpPr>
        <p:spPr>
          <a:xfrm>
            <a:off x="5812992" y="1405791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Venus is the second planet from the Sun</a:t>
            </a:r>
            <a:endParaRPr dirty="0">
              <a:solidFill>
                <a:srgbClr val="6B6B6B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275248" y="962047"/>
            <a:ext cx="6840084" cy="3680879"/>
            <a:chOff x="2003400" y="1595659"/>
            <a:chExt cx="5137200" cy="2764500"/>
          </a:xfrm>
        </p:grpSpPr>
        <p:cxnSp>
          <p:nvCxnSpPr>
            <p:cNvPr id="1426" name="Google Shape;1426;p51"/>
            <p:cNvCxnSpPr/>
            <p:nvPr/>
          </p:nvCxnSpPr>
          <p:spPr>
            <a:xfrm>
              <a:off x="4572000" y="1595659"/>
              <a:ext cx="0" cy="2764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427" name="Google Shape;1427;p51"/>
            <p:cNvCxnSpPr/>
            <p:nvPr/>
          </p:nvCxnSpPr>
          <p:spPr>
            <a:xfrm rot="10800000">
              <a:off x="2003400" y="2908918"/>
              <a:ext cx="51372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890963" y="1539875"/>
            <a:ext cx="191293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1ABA397C-DD0B-413B-B8E9-53D5ECD9620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6487" y="4930007"/>
            <a:ext cx="8520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260D99EA-6734-4C1C-8A31-34FBB735D8D4}"/>
              </a:ext>
            </a:extLst>
          </p:cNvPr>
          <p:cNvGrpSpPr/>
          <p:nvPr/>
        </p:nvGrpSpPr>
        <p:grpSpPr>
          <a:xfrm>
            <a:off x="0" y="218266"/>
            <a:ext cx="9074067" cy="603807"/>
            <a:chOff x="-7697" y="279617"/>
            <a:chExt cx="9074067" cy="603807"/>
          </a:xfrm>
        </p:grpSpPr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E7F64145-05C9-4F43-9469-16ED9C5D33BA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56" name="Rectangle 5">
                <a:extLst>
                  <a:ext uri="{FF2B5EF4-FFF2-40B4-BE49-F238E27FC236}">
                    <a16:creationId xmlns:a16="http://schemas.microsoft.com/office/drawing/2014/main" id="{D79DBEC6-8CCF-4EB9-885C-2809E59D2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180D5F33-E68F-4A59-BAEA-852679C4B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55" name="Rectangle 5">
              <a:extLst>
                <a:ext uri="{FF2B5EF4-FFF2-40B4-BE49-F238E27FC236}">
                  <a16:creationId xmlns:a16="http://schemas.microsoft.com/office/drawing/2014/main" id="{BC3EB3D7-67AC-4938-A4B3-73B9A24B28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3232EC98-0954-4E3C-99CF-E8E8FFFAA375}"/>
              </a:ext>
            </a:extLst>
          </p:cNvPr>
          <p:cNvGrpSpPr/>
          <p:nvPr/>
        </p:nvGrpSpPr>
        <p:grpSpPr>
          <a:xfrm>
            <a:off x="3501773" y="1518137"/>
            <a:ext cx="2387032" cy="2387032"/>
            <a:chOff x="-1656678" y="1036757"/>
            <a:chExt cx="1021977" cy="1021977"/>
          </a:xfrm>
          <a:solidFill>
            <a:srgbClr val="C00000"/>
          </a:solidFill>
        </p:grpSpPr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DF647BE5-634D-45EB-928F-C8C0A9AE906C}"/>
                </a:ext>
              </a:extLst>
            </p:cNvPr>
            <p:cNvSpPr/>
            <p:nvPr/>
          </p:nvSpPr>
          <p:spPr>
            <a:xfrm>
              <a:off x="-1656678" y="1420009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2478BBA7-5491-45C2-B19A-1325A917CA54}"/>
                </a:ext>
              </a:extLst>
            </p:cNvPr>
            <p:cNvSpPr/>
            <p:nvPr/>
          </p:nvSpPr>
          <p:spPr>
            <a:xfrm rot="16200000">
              <a:off x="-1654501" y="1424033"/>
              <a:ext cx="1021977" cy="247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4F8C6A9D-F4BC-45DB-BEDA-89D00C4F2134}"/>
              </a:ext>
            </a:extLst>
          </p:cNvPr>
          <p:cNvGrpSpPr/>
          <p:nvPr/>
        </p:nvGrpSpPr>
        <p:grpSpPr>
          <a:xfrm>
            <a:off x="1254755" y="1325794"/>
            <a:ext cx="999613" cy="998122"/>
            <a:chOff x="2947988" y="1363663"/>
            <a:chExt cx="3192462" cy="3187700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81818051-7920-4C0B-8293-41036C664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7988" y="1363663"/>
              <a:ext cx="3192462" cy="3187700"/>
            </a:xfrm>
            <a:custGeom>
              <a:avLst/>
              <a:gdLst>
                <a:gd name="T0" fmla="*/ 833 w 845"/>
                <a:gd name="T1" fmla="*/ 523 h 844"/>
                <a:gd name="T2" fmla="*/ 816 w 845"/>
                <a:gd name="T3" fmla="*/ 578 h 844"/>
                <a:gd name="T4" fmla="*/ 772 w 845"/>
                <a:gd name="T5" fmla="*/ 661 h 844"/>
                <a:gd name="T6" fmla="*/ 749 w 845"/>
                <a:gd name="T7" fmla="*/ 691 h 844"/>
                <a:gd name="T8" fmla="*/ 663 w 845"/>
                <a:gd name="T9" fmla="*/ 770 h 844"/>
                <a:gd name="T10" fmla="*/ 605 w 845"/>
                <a:gd name="T11" fmla="*/ 803 h 844"/>
                <a:gd name="T12" fmla="*/ 539 w 845"/>
                <a:gd name="T13" fmla="*/ 829 h 844"/>
                <a:gd name="T14" fmla="*/ 393 w 845"/>
                <a:gd name="T15" fmla="*/ 844 h 844"/>
                <a:gd name="T16" fmla="*/ 303 w 845"/>
                <a:gd name="T17" fmla="*/ 828 h 844"/>
                <a:gd name="T18" fmla="*/ 235 w 845"/>
                <a:gd name="T19" fmla="*/ 801 h 844"/>
                <a:gd name="T20" fmla="*/ 164 w 845"/>
                <a:gd name="T21" fmla="*/ 756 h 844"/>
                <a:gd name="T22" fmla="*/ 125 w 845"/>
                <a:gd name="T23" fmla="*/ 722 h 844"/>
                <a:gd name="T24" fmla="*/ 93 w 845"/>
                <a:gd name="T25" fmla="*/ 687 h 844"/>
                <a:gd name="T26" fmla="*/ 43 w 845"/>
                <a:gd name="T27" fmla="*/ 608 h 844"/>
                <a:gd name="T28" fmla="*/ 12 w 845"/>
                <a:gd name="T29" fmla="*/ 523 h 844"/>
                <a:gd name="T30" fmla="*/ 0 w 845"/>
                <a:gd name="T31" fmla="*/ 448 h 844"/>
                <a:gd name="T32" fmla="*/ 10 w 845"/>
                <a:gd name="T33" fmla="*/ 331 h 844"/>
                <a:gd name="T34" fmla="*/ 51 w 845"/>
                <a:gd name="T35" fmla="*/ 221 h 844"/>
                <a:gd name="T36" fmla="*/ 112 w 845"/>
                <a:gd name="T37" fmla="*/ 136 h 844"/>
                <a:gd name="T38" fmla="*/ 180 w 845"/>
                <a:gd name="T39" fmla="*/ 76 h 844"/>
                <a:gd name="T40" fmla="*/ 277 w 845"/>
                <a:gd name="T41" fmla="*/ 25 h 844"/>
                <a:gd name="T42" fmla="*/ 355 w 845"/>
                <a:gd name="T43" fmla="*/ 5 h 844"/>
                <a:gd name="T44" fmla="*/ 483 w 845"/>
                <a:gd name="T45" fmla="*/ 4 h 844"/>
                <a:gd name="T46" fmla="*/ 564 w 845"/>
                <a:gd name="T47" fmla="*/ 24 h 844"/>
                <a:gd name="T48" fmla="*/ 648 w 845"/>
                <a:gd name="T49" fmla="*/ 64 h 844"/>
                <a:gd name="T50" fmla="*/ 702 w 845"/>
                <a:gd name="T51" fmla="*/ 105 h 844"/>
                <a:gd name="T52" fmla="*/ 736 w 845"/>
                <a:gd name="T53" fmla="*/ 138 h 844"/>
                <a:gd name="T54" fmla="*/ 778 w 845"/>
                <a:gd name="T55" fmla="*/ 193 h 844"/>
                <a:gd name="T56" fmla="*/ 819 w 845"/>
                <a:gd name="T57" fmla="*/ 276 h 844"/>
                <a:gd name="T58" fmla="*/ 842 w 845"/>
                <a:gd name="T59" fmla="*/ 368 h 844"/>
                <a:gd name="T60" fmla="*/ 52 w 845"/>
                <a:gd name="T61" fmla="*/ 447 h 844"/>
                <a:gd name="T62" fmla="*/ 66 w 845"/>
                <a:gd name="T63" fmla="*/ 521 h 844"/>
                <a:gd name="T64" fmla="*/ 111 w 845"/>
                <a:gd name="T65" fmla="*/ 619 h 844"/>
                <a:gd name="T66" fmla="*/ 155 w 845"/>
                <a:gd name="T67" fmla="*/ 675 h 844"/>
                <a:gd name="T68" fmla="*/ 193 w 845"/>
                <a:gd name="T69" fmla="*/ 709 h 844"/>
                <a:gd name="T70" fmla="*/ 275 w 845"/>
                <a:gd name="T71" fmla="*/ 758 h 844"/>
                <a:gd name="T72" fmla="*/ 345 w 845"/>
                <a:gd name="T73" fmla="*/ 780 h 844"/>
                <a:gd name="T74" fmla="*/ 416 w 845"/>
                <a:gd name="T75" fmla="*/ 788 h 844"/>
                <a:gd name="T76" fmla="*/ 552 w 845"/>
                <a:gd name="T77" fmla="*/ 765 h 844"/>
                <a:gd name="T78" fmla="*/ 648 w 845"/>
                <a:gd name="T79" fmla="*/ 712 h 844"/>
                <a:gd name="T80" fmla="*/ 716 w 845"/>
                <a:gd name="T81" fmla="*/ 645 h 844"/>
                <a:gd name="T82" fmla="*/ 757 w 845"/>
                <a:gd name="T83" fmla="*/ 578 h 844"/>
                <a:gd name="T84" fmla="*/ 782 w 845"/>
                <a:gd name="T85" fmla="*/ 509 h 844"/>
                <a:gd name="T86" fmla="*/ 794 w 845"/>
                <a:gd name="T87" fmla="*/ 431 h 844"/>
                <a:gd name="T88" fmla="*/ 789 w 845"/>
                <a:gd name="T89" fmla="*/ 356 h 844"/>
                <a:gd name="T90" fmla="*/ 771 w 845"/>
                <a:gd name="T91" fmla="*/ 289 h 844"/>
                <a:gd name="T92" fmla="*/ 728 w 845"/>
                <a:gd name="T93" fmla="*/ 206 h 844"/>
                <a:gd name="T94" fmla="*/ 676 w 845"/>
                <a:gd name="T95" fmla="*/ 146 h 844"/>
                <a:gd name="T96" fmla="*/ 565 w 845"/>
                <a:gd name="T97" fmla="*/ 74 h 844"/>
                <a:gd name="T98" fmla="*/ 510 w 845"/>
                <a:gd name="T99" fmla="*/ 56 h 844"/>
                <a:gd name="T100" fmla="*/ 426 w 845"/>
                <a:gd name="T101" fmla="*/ 46 h 844"/>
                <a:gd name="T102" fmla="*/ 359 w 845"/>
                <a:gd name="T103" fmla="*/ 51 h 844"/>
                <a:gd name="T104" fmla="*/ 248 w 845"/>
                <a:gd name="T105" fmla="*/ 89 h 844"/>
                <a:gd name="T106" fmla="*/ 206 w 845"/>
                <a:gd name="T107" fmla="*/ 115 h 844"/>
                <a:gd name="T108" fmla="*/ 127 w 845"/>
                <a:gd name="T109" fmla="*/ 193 h 844"/>
                <a:gd name="T110" fmla="*/ 92 w 845"/>
                <a:gd name="T111" fmla="*/ 248 h 844"/>
                <a:gd name="T112" fmla="*/ 66 w 845"/>
                <a:gd name="T113" fmla="*/ 315 h 844"/>
                <a:gd name="T114" fmla="*/ 52 w 845"/>
                <a:gd name="T115" fmla="*/ 396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5" h="844">
                  <a:moveTo>
                    <a:pt x="845" y="395"/>
                  </a:moveTo>
                  <a:cubicBezTo>
                    <a:pt x="845" y="414"/>
                    <a:pt x="845" y="432"/>
                    <a:pt x="845" y="450"/>
                  </a:cubicBezTo>
                  <a:cubicBezTo>
                    <a:pt x="842" y="459"/>
                    <a:pt x="843" y="469"/>
                    <a:pt x="841" y="479"/>
                  </a:cubicBezTo>
                  <a:cubicBezTo>
                    <a:pt x="840" y="489"/>
                    <a:pt x="838" y="499"/>
                    <a:pt x="837" y="508"/>
                  </a:cubicBezTo>
                  <a:cubicBezTo>
                    <a:pt x="835" y="513"/>
                    <a:pt x="834" y="518"/>
                    <a:pt x="833" y="523"/>
                  </a:cubicBezTo>
                  <a:cubicBezTo>
                    <a:pt x="831" y="528"/>
                    <a:pt x="830" y="533"/>
                    <a:pt x="829" y="539"/>
                  </a:cubicBezTo>
                  <a:cubicBezTo>
                    <a:pt x="828" y="541"/>
                    <a:pt x="828" y="544"/>
                    <a:pt x="827" y="546"/>
                  </a:cubicBezTo>
                  <a:cubicBezTo>
                    <a:pt x="826" y="547"/>
                    <a:pt x="826" y="548"/>
                    <a:pt x="826" y="550"/>
                  </a:cubicBezTo>
                  <a:cubicBezTo>
                    <a:pt x="824" y="554"/>
                    <a:pt x="822" y="559"/>
                    <a:pt x="821" y="563"/>
                  </a:cubicBezTo>
                  <a:cubicBezTo>
                    <a:pt x="819" y="568"/>
                    <a:pt x="817" y="573"/>
                    <a:pt x="816" y="578"/>
                  </a:cubicBezTo>
                  <a:cubicBezTo>
                    <a:pt x="812" y="587"/>
                    <a:pt x="808" y="596"/>
                    <a:pt x="804" y="605"/>
                  </a:cubicBezTo>
                  <a:cubicBezTo>
                    <a:pt x="799" y="614"/>
                    <a:pt x="794" y="624"/>
                    <a:pt x="789" y="633"/>
                  </a:cubicBezTo>
                  <a:cubicBezTo>
                    <a:pt x="787" y="634"/>
                    <a:pt x="787" y="636"/>
                    <a:pt x="786" y="638"/>
                  </a:cubicBezTo>
                  <a:cubicBezTo>
                    <a:pt x="784" y="641"/>
                    <a:pt x="782" y="645"/>
                    <a:pt x="780" y="649"/>
                  </a:cubicBezTo>
                  <a:cubicBezTo>
                    <a:pt x="777" y="653"/>
                    <a:pt x="774" y="656"/>
                    <a:pt x="772" y="661"/>
                  </a:cubicBezTo>
                  <a:cubicBezTo>
                    <a:pt x="771" y="661"/>
                    <a:pt x="771" y="662"/>
                    <a:pt x="770" y="662"/>
                  </a:cubicBezTo>
                  <a:cubicBezTo>
                    <a:pt x="768" y="666"/>
                    <a:pt x="765" y="670"/>
                    <a:pt x="762" y="674"/>
                  </a:cubicBezTo>
                  <a:cubicBezTo>
                    <a:pt x="761" y="676"/>
                    <a:pt x="759" y="678"/>
                    <a:pt x="757" y="681"/>
                  </a:cubicBezTo>
                  <a:cubicBezTo>
                    <a:pt x="755" y="683"/>
                    <a:pt x="753" y="685"/>
                    <a:pt x="752" y="687"/>
                  </a:cubicBezTo>
                  <a:cubicBezTo>
                    <a:pt x="751" y="688"/>
                    <a:pt x="750" y="689"/>
                    <a:pt x="749" y="691"/>
                  </a:cubicBezTo>
                  <a:cubicBezTo>
                    <a:pt x="739" y="702"/>
                    <a:pt x="729" y="713"/>
                    <a:pt x="719" y="724"/>
                  </a:cubicBezTo>
                  <a:cubicBezTo>
                    <a:pt x="709" y="733"/>
                    <a:pt x="698" y="742"/>
                    <a:pt x="688" y="752"/>
                  </a:cubicBezTo>
                  <a:cubicBezTo>
                    <a:pt x="685" y="752"/>
                    <a:pt x="684" y="755"/>
                    <a:pt x="682" y="756"/>
                  </a:cubicBezTo>
                  <a:cubicBezTo>
                    <a:pt x="678" y="759"/>
                    <a:pt x="675" y="761"/>
                    <a:pt x="672" y="763"/>
                  </a:cubicBezTo>
                  <a:cubicBezTo>
                    <a:pt x="669" y="765"/>
                    <a:pt x="666" y="768"/>
                    <a:pt x="663" y="770"/>
                  </a:cubicBezTo>
                  <a:cubicBezTo>
                    <a:pt x="663" y="770"/>
                    <a:pt x="662" y="771"/>
                    <a:pt x="661" y="771"/>
                  </a:cubicBezTo>
                  <a:cubicBezTo>
                    <a:pt x="657" y="773"/>
                    <a:pt x="653" y="776"/>
                    <a:pt x="649" y="779"/>
                  </a:cubicBezTo>
                  <a:cubicBezTo>
                    <a:pt x="646" y="781"/>
                    <a:pt x="643" y="783"/>
                    <a:pt x="640" y="785"/>
                  </a:cubicBezTo>
                  <a:cubicBezTo>
                    <a:pt x="638" y="785"/>
                    <a:pt x="636" y="787"/>
                    <a:pt x="634" y="788"/>
                  </a:cubicBezTo>
                  <a:cubicBezTo>
                    <a:pt x="624" y="793"/>
                    <a:pt x="615" y="798"/>
                    <a:pt x="605" y="803"/>
                  </a:cubicBezTo>
                  <a:cubicBezTo>
                    <a:pt x="597" y="807"/>
                    <a:pt x="588" y="811"/>
                    <a:pt x="580" y="815"/>
                  </a:cubicBezTo>
                  <a:cubicBezTo>
                    <a:pt x="574" y="816"/>
                    <a:pt x="569" y="818"/>
                    <a:pt x="564" y="821"/>
                  </a:cubicBezTo>
                  <a:cubicBezTo>
                    <a:pt x="560" y="822"/>
                    <a:pt x="555" y="823"/>
                    <a:pt x="551" y="825"/>
                  </a:cubicBezTo>
                  <a:cubicBezTo>
                    <a:pt x="551" y="825"/>
                    <a:pt x="550" y="825"/>
                    <a:pt x="549" y="825"/>
                  </a:cubicBezTo>
                  <a:cubicBezTo>
                    <a:pt x="546" y="826"/>
                    <a:pt x="543" y="827"/>
                    <a:pt x="539" y="829"/>
                  </a:cubicBezTo>
                  <a:cubicBezTo>
                    <a:pt x="534" y="830"/>
                    <a:pt x="529" y="831"/>
                    <a:pt x="524" y="833"/>
                  </a:cubicBezTo>
                  <a:cubicBezTo>
                    <a:pt x="519" y="834"/>
                    <a:pt x="515" y="834"/>
                    <a:pt x="511" y="835"/>
                  </a:cubicBezTo>
                  <a:cubicBezTo>
                    <a:pt x="497" y="838"/>
                    <a:pt x="484" y="840"/>
                    <a:pt x="470" y="842"/>
                  </a:cubicBezTo>
                  <a:cubicBezTo>
                    <a:pt x="464" y="843"/>
                    <a:pt x="457" y="842"/>
                    <a:pt x="451" y="844"/>
                  </a:cubicBezTo>
                  <a:cubicBezTo>
                    <a:pt x="432" y="844"/>
                    <a:pt x="413" y="844"/>
                    <a:pt x="393" y="844"/>
                  </a:cubicBezTo>
                  <a:cubicBezTo>
                    <a:pt x="393" y="844"/>
                    <a:pt x="393" y="844"/>
                    <a:pt x="393" y="844"/>
                  </a:cubicBezTo>
                  <a:cubicBezTo>
                    <a:pt x="381" y="842"/>
                    <a:pt x="370" y="841"/>
                    <a:pt x="358" y="840"/>
                  </a:cubicBezTo>
                  <a:cubicBezTo>
                    <a:pt x="349" y="838"/>
                    <a:pt x="339" y="836"/>
                    <a:pt x="330" y="835"/>
                  </a:cubicBezTo>
                  <a:cubicBezTo>
                    <a:pt x="326" y="834"/>
                    <a:pt x="322" y="833"/>
                    <a:pt x="318" y="832"/>
                  </a:cubicBezTo>
                  <a:cubicBezTo>
                    <a:pt x="313" y="830"/>
                    <a:pt x="308" y="829"/>
                    <a:pt x="303" y="828"/>
                  </a:cubicBezTo>
                  <a:cubicBezTo>
                    <a:pt x="294" y="825"/>
                    <a:pt x="285" y="822"/>
                    <a:pt x="277" y="819"/>
                  </a:cubicBezTo>
                  <a:cubicBezTo>
                    <a:pt x="272" y="817"/>
                    <a:pt x="266" y="815"/>
                    <a:pt x="261" y="813"/>
                  </a:cubicBezTo>
                  <a:cubicBezTo>
                    <a:pt x="260" y="812"/>
                    <a:pt x="259" y="812"/>
                    <a:pt x="258" y="811"/>
                  </a:cubicBezTo>
                  <a:cubicBezTo>
                    <a:pt x="255" y="810"/>
                    <a:pt x="252" y="808"/>
                    <a:pt x="248" y="807"/>
                  </a:cubicBezTo>
                  <a:cubicBezTo>
                    <a:pt x="244" y="805"/>
                    <a:pt x="240" y="803"/>
                    <a:pt x="235" y="801"/>
                  </a:cubicBezTo>
                  <a:cubicBezTo>
                    <a:pt x="226" y="796"/>
                    <a:pt x="216" y="791"/>
                    <a:pt x="207" y="786"/>
                  </a:cubicBezTo>
                  <a:cubicBezTo>
                    <a:pt x="207" y="785"/>
                    <a:pt x="206" y="785"/>
                    <a:pt x="205" y="785"/>
                  </a:cubicBezTo>
                  <a:cubicBezTo>
                    <a:pt x="201" y="782"/>
                    <a:pt x="197" y="780"/>
                    <a:pt x="193" y="777"/>
                  </a:cubicBezTo>
                  <a:cubicBezTo>
                    <a:pt x="184" y="771"/>
                    <a:pt x="175" y="764"/>
                    <a:pt x="166" y="758"/>
                  </a:cubicBezTo>
                  <a:cubicBezTo>
                    <a:pt x="165" y="757"/>
                    <a:pt x="164" y="757"/>
                    <a:pt x="164" y="756"/>
                  </a:cubicBezTo>
                  <a:cubicBezTo>
                    <a:pt x="160" y="753"/>
                    <a:pt x="156" y="750"/>
                    <a:pt x="152" y="747"/>
                  </a:cubicBezTo>
                  <a:cubicBezTo>
                    <a:pt x="151" y="746"/>
                    <a:pt x="149" y="744"/>
                    <a:pt x="148" y="743"/>
                  </a:cubicBezTo>
                  <a:cubicBezTo>
                    <a:pt x="145" y="740"/>
                    <a:pt x="142" y="737"/>
                    <a:pt x="138" y="735"/>
                  </a:cubicBezTo>
                  <a:cubicBezTo>
                    <a:pt x="137" y="733"/>
                    <a:pt x="135" y="731"/>
                    <a:pt x="133" y="730"/>
                  </a:cubicBezTo>
                  <a:cubicBezTo>
                    <a:pt x="130" y="727"/>
                    <a:pt x="128" y="725"/>
                    <a:pt x="125" y="722"/>
                  </a:cubicBezTo>
                  <a:cubicBezTo>
                    <a:pt x="123" y="720"/>
                    <a:pt x="120" y="717"/>
                    <a:pt x="118" y="715"/>
                  </a:cubicBezTo>
                  <a:cubicBezTo>
                    <a:pt x="116" y="713"/>
                    <a:pt x="114" y="711"/>
                    <a:pt x="112" y="708"/>
                  </a:cubicBezTo>
                  <a:cubicBezTo>
                    <a:pt x="110" y="706"/>
                    <a:pt x="108" y="703"/>
                    <a:pt x="105" y="701"/>
                  </a:cubicBezTo>
                  <a:cubicBezTo>
                    <a:pt x="103" y="698"/>
                    <a:pt x="101" y="695"/>
                    <a:pt x="98" y="693"/>
                  </a:cubicBezTo>
                  <a:cubicBezTo>
                    <a:pt x="97" y="690"/>
                    <a:pt x="95" y="689"/>
                    <a:pt x="93" y="687"/>
                  </a:cubicBezTo>
                  <a:cubicBezTo>
                    <a:pt x="91" y="683"/>
                    <a:pt x="87" y="679"/>
                    <a:pt x="84" y="675"/>
                  </a:cubicBezTo>
                  <a:cubicBezTo>
                    <a:pt x="84" y="675"/>
                    <a:pt x="83" y="674"/>
                    <a:pt x="83" y="674"/>
                  </a:cubicBezTo>
                  <a:cubicBezTo>
                    <a:pt x="77" y="665"/>
                    <a:pt x="71" y="656"/>
                    <a:pt x="65" y="647"/>
                  </a:cubicBezTo>
                  <a:cubicBezTo>
                    <a:pt x="59" y="638"/>
                    <a:pt x="54" y="629"/>
                    <a:pt x="49" y="619"/>
                  </a:cubicBezTo>
                  <a:cubicBezTo>
                    <a:pt x="47" y="615"/>
                    <a:pt x="45" y="611"/>
                    <a:pt x="43" y="608"/>
                  </a:cubicBezTo>
                  <a:cubicBezTo>
                    <a:pt x="42" y="607"/>
                    <a:pt x="42" y="606"/>
                    <a:pt x="41" y="605"/>
                  </a:cubicBezTo>
                  <a:cubicBezTo>
                    <a:pt x="39" y="600"/>
                    <a:pt x="38" y="596"/>
                    <a:pt x="36" y="592"/>
                  </a:cubicBezTo>
                  <a:cubicBezTo>
                    <a:pt x="32" y="582"/>
                    <a:pt x="28" y="573"/>
                    <a:pt x="24" y="563"/>
                  </a:cubicBezTo>
                  <a:cubicBezTo>
                    <a:pt x="23" y="559"/>
                    <a:pt x="22" y="555"/>
                    <a:pt x="20" y="550"/>
                  </a:cubicBezTo>
                  <a:cubicBezTo>
                    <a:pt x="17" y="541"/>
                    <a:pt x="15" y="532"/>
                    <a:pt x="12" y="523"/>
                  </a:cubicBezTo>
                  <a:cubicBezTo>
                    <a:pt x="11" y="518"/>
                    <a:pt x="10" y="513"/>
                    <a:pt x="9" y="508"/>
                  </a:cubicBezTo>
                  <a:cubicBezTo>
                    <a:pt x="8" y="503"/>
                    <a:pt x="7" y="497"/>
                    <a:pt x="6" y="492"/>
                  </a:cubicBezTo>
                  <a:cubicBezTo>
                    <a:pt x="6" y="489"/>
                    <a:pt x="5" y="486"/>
                    <a:pt x="4" y="483"/>
                  </a:cubicBezTo>
                  <a:cubicBezTo>
                    <a:pt x="3" y="474"/>
                    <a:pt x="3" y="465"/>
                    <a:pt x="2" y="456"/>
                  </a:cubicBezTo>
                  <a:cubicBezTo>
                    <a:pt x="1" y="454"/>
                    <a:pt x="2" y="450"/>
                    <a:pt x="0" y="448"/>
                  </a:cubicBezTo>
                  <a:cubicBezTo>
                    <a:pt x="0" y="431"/>
                    <a:pt x="0" y="414"/>
                    <a:pt x="0" y="396"/>
                  </a:cubicBezTo>
                  <a:cubicBezTo>
                    <a:pt x="1" y="396"/>
                    <a:pt x="1" y="396"/>
                    <a:pt x="1" y="395"/>
                  </a:cubicBezTo>
                  <a:cubicBezTo>
                    <a:pt x="2" y="382"/>
                    <a:pt x="4" y="369"/>
                    <a:pt x="5" y="356"/>
                  </a:cubicBezTo>
                  <a:cubicBezTo>
                    <a:pt x="6" y="353"/>
                    <a:pt x="6" y="350"/>
                    <a:pt x="7" y="348"/>
                  </a:cubicBezTo>
                  <a:cubicBezTo>
                    <a:pt x="8" y="342"/>
                    <a:pt x="9" y="337"/>
                    <a:pt x="10" y="331"/>
                  </a:cubicBezTo>
                  <a:cubicBezTo>
                    <a:pt x="11" y="327"/>
                    <a:pt x="12" y="322"/>
                    <a:pt x="13" y="317"/>
                  </a:cubicBezTo>
                  <a:cubicBezTo>
                    <a:pt x="16" y="308"/>
                    <a:pt x="19" y="298"/>
                    <a:pt x="22" y="288"/>
                  </a:cubicBezTo>
                  <a:cubicBezTo>
                    <a:pt x="23" y="284"/>
                    <a:pt x="25" y="280"/>
                    <a:pt x="26" y="276"/>
                  </a:cubicBezTo>
                  <a:cubicBezTo>
                    <a:pt x="30" y="267"/>
                    <a:pt x="33" y="258"/>
                    <a:pt x="37" y="249"/>
                  </a:cubicBezTo>
                  <a:cubicBezTo>
                    <a:pt x="42" y="239"/>
                    <a:pt x="46" y="230"/>
                    <a:pt x="51" y="221"/>
                  </a:cubicBezTo>
                  <a:cubicBezTo>
                    <a:pt x="56" y="212"/>
                    <a:pt x="62" y="202"/>
                    <a:pt x="68" y="193"/>
                  </a:cubicBezTo>
                  <a:cubicBezTo>
                    <a:pt x="69" y="192"/>
                    <a:pt x="69" y="191"/>
                    <a:pt x="69" y="190"/>
                  </a:cubicBezTo>
                  <a:cubicBezTo>
                    <a:pt x="72" y="187"/>
                    <a:pt x="75" y="183"/>
                    <a:pt x="77" y="179"/>
                  </a:cubicBezTo>
                  <a:cubicBezTo>
                    <a:pt x="87" y="165"/>
                    <a:pt x="98" y="151"/>
                    <a:pt x="109" y="138"/>
                  </a:cubicBezTo>
                  <a:cubicBezTo>
                    <a:pt x="110" y="138"/>
                    <a:pt x="111" y="137"/>
                    <a:pt x="112" y="136"/>
                  </a:cubicBezTo>
                  <a:cubicBezTo>
                    <a:pt x="115" y="132"/>
                    <a:pt x="119" y="128"/>
                    <a:pt x="122" y="125"/>
                  </a:cubicBezTo>
                  <a:cubicBezTo>
                    <a:pt x="123" y="124"/>
                    <a:pt x="124" y="123"/>
                    <a:pt x="125" y="122"/>
                  </a:cubicBezTo>
                  <a:cubicBezTo>
                    <a:pt x="129" y="118"/>
                    <a:pt x="133" y="115"/>
                    <a:pt x="136" y="111"/>
                  </a:cubicBezTo>
                  <a:cubicBezTo>
                    <a:pt x="137" y="111"/>
                    <a:pt x="138" y="110"/>
                    <a:pt x="138" y="109"/>
                  </a:cubicBezTo>
                  <a:cubicBezTo>
                    <a:pt x="152" y="98"/>
                    <a:pt x="165" y="87"/>
                    <a:pt x="180" y="76"/>
                  </a:cubicBezTo>
                  <a:cubicBezTo>
                    <a:pt x="184" y="74"/>
                    <a:pt x="188" y="71"/>
                    <a:pt x="192" y="68"/>
                  </a:cubicBezTo>
                  <a:cubicBezTo>
                    <a:pt x="193" y="68"/>
                    <a:pt x="193" y="67"/>
                    <a:pt x="193" y="67"/>
                  </a:cubicBezTo>
                  <a:cubicBezTo>
                    <a:pt x="203" y="62"/>
                    <a:pt x="212" y="56"/>
                    <a:pt x="222" y="50"/>
                  </a:cubicBezTo>
                  <a:cubicBezTo>
                    <a:pt x="231" y="46"/>
                    <a:pt x="240" y="41"/>
                    <a:pt x="249" y="37"/>
                  </a:cubicBezTo>
                  <a:cubicBezTo>
                    <a:pt x="258" y="33"/>
                    <a:pt x="268" y="29"/>
                    <a:pt x="277" y="25"/>
                  </a:cubicBezTo>
                  <a:cubicBezTo>
                    <a:pt x="281" y="24"/>
                    <a:pt x="285" y="23"/>
                    <a:pt x="289" y="21"/>
                  </a:cubicBezTo>
                  <a:cubicBezTo>
                    <a:pt x="299" y="18"/>
                    <a:pt x="308" y="15"/>
                    <a:pt x="318" y="13"/>
                  </a:cubicBezTo>
                  <a:cubicBezTo>
                    <a:pt x="323" y="11"/>
                    <a:pt x="328" y="10"/>
                    <a:pt x="333" y="9"/>
                  </a:cubicBezTo>
                  <a:cubicBezTo>
                    <a:pt x="338" y="8"/>
                    <a:pt x="343" y="7"/>
                    <a:pt x="348" y="6"/>
                  </a:cubicBezTo>
                  <a:cubicBezTo>
                    <a:pt x="350" y="6"/>
                    <a:pt x="353" y="5"/>
                    <a:pt x="355" y="5"/>
                  </a:cubicBezTo>
                  <a:cubicBezTo>
                    <a:pt x="365" y="4"/>
                    <a:pt x="376" y="2"/>
                    <a:pt x="386" y="1"/>
                  </a:cubicBezTo>
                  <a:cubicBezTo>
                    <a:pt x="390" y="1"/>
                    <a:pt x="394" y="2"/>
                    <a:pt x="398" y="0"/>
                  </a:cubicBezTo>
                  <a:cubicBezTo>
                    <a:pt x="414" y="0"/>
                    <a:pt x="431" y="0"/>
                    <a:pt x="447" y="0"/>
                  </a:cubicBezTo>
                  <a:cubicBezTo>
                    <a:pt x="448" y="0"/>
                    <a:pt x="448" y="1"/>
                    <a:pt x="448" y="1"/>
                  </a:cubicBezTo>
                  <a:cubicBezTo>
                    <a:pt x="460" y="1"/>
                    <a:pt x="472" y="3"/>
                    <a:pt x="483" y="4"/>
                  </a:cubicBezTo>
                  <a:cubicBezTo>
                    <a:pt x="486" y="5"/>
                    <a:pt x="489" y="5"/>
                    <a:pt x="493" y="5"/>
                  </a:cubicBezTo>
                  <a:cubicBezTo>
                    <a:pt x="498" y="6"/>
                    <a:pt x="503" y="7"/>
                    <a:pt x="509" y="8"/>
                  </a:cubicBezTo>
                  <a:cubicBezTo>
                    <a:pt x="514" y="10"/>
                    <a:pt x="519" y="11"/>
                    <a:pt x="524" y="12"/>
                  </a:cubicBezTo>
                  <a:cubicBezTo>
                    <a:pt x="533" y="14"/>
                    <a:pt x="542" y="17"/>
                    <a:pt x="551" y="19"/>
                  </a:cubicBezTo>
                  <a:cubicBezTo>
                    <a:pt x="555" y="21"/>
                    <a:pt x="560" y="23"/>
                    <a:pt x="564" y="24"/>
                  </a:cubicBezTo>
                  <a:cubicBezTo>
                    <a:pt x="574" y="28"/>
                    <a:pt x="584" y="32"/>
                    <a:pt x="594" y="36"/>
                  </a:cubicBezTo>
                  <a:cubicBezTo>
                    <a:pt x="598" y="38"/>
                    <a:pt x="602" y="39"/>
                    <a:pt x="605" y="41"/>
                  </a:cubicBezTo>
                  <a:cubicBezTo>
                    <a:pt x="606" y="41"/>
                    <a:pt x="607" y="42"/>
                    <a:pt x="608" y="42"/>
                  </a:cubicBezTo>
                  <a:cubicBezTo>
                    <a:pt x="611" y="44"/>
                    <a:pt x="615" y="46"/>
                    <a:pt x="618" y="47"/>
                  </a:cubicBezTo>
                  <a:cubicBezTo>
                    <a:pt x="628" y="53"/>
                    <a:pt x="638" y="59"/>
                    <a:pt x="648" y="64"/>
                  </a:cubicBezTo>
                  <a:cubicBezTo>
                    <a:pt x="656" y="70"/>
                    <a:pt x="665" y="76"/>
                    <a:pt x="674" y="82"/>
                  </a:cubicBezTo>
                  <a:cubicBezTo>
                    <a:pt x="675" y="83"/>
                    <a:pt x="675" y="83"/>
                    <a:pt x="676" y="84"/>
                  </a:cubicBezTo>
                  <a:cubicBezTo>
                    <a:pt x="680" y="87"/>
                    <a:pt x="683" y="90"/>
                    <a:pt x="688" y="93"/>
                  </a:cubicBezTo>
                  <a:cubicBezTo>
                    <a:pt x="689" y="95"/>
                    <a:pt x="691" y="96"/>
                    <a:pt x="693" y="97"/>
                  </a:cubicBezTo>
                  <a:cubicBezTo>
                    <a:pt x="696" y="100"/>
                    <a:pt x="699" y="102"/>
                    <a:pt x="702" y="105"/>
                  </a:cubicBezTo>
                  <a:cubicBezTo>
                    <a:pt x="704" y="107"/>
                    <a:pt x="706" y="109"/>
                    <a:pt x="709" y="111"/>
                  </a:cubicBezTo>
                  <a:cubicBezTo>
                    <a:pt x="711" y="113"/>
                    <a:pt x="713" y="115"/>
                    <a:pt x="715" y="117"/>
                  </a:cubicBezTo>
                  <a:cubicBezTo>
                    <a:pt x="717" y="119"/>
                    <a:pt x="720" y="122"/>
                    <a:pt x="723" y="125"/>
                  </a:cubicBezTo>
                  <a:cubicBezTo>
                    <a:pt x="725" y="127"/>
                    <a:pt x="727" y="129"/>
                    <a:pt x="729" y="131"/>
                  </a:cubicBezTo>
                  <a:cubicBezTo>
                    <a:pt x="731" y="134"/>
                    <a:pt x="734" y="136"/>
                    <a:pt x="736" y="138"/>
                  </a:cubicBezTo>
                  <a:cubicBezTo>
                    <a:pt x="738" y="141"/>
                    <a:pt x="740" y="144"/>
                    <a:pt x="743" y="146"/>
                  </a:cubicBezTo>
                  <a:cubicBezTo>
                    <a:pt x="744" y="148"/>
                    <a:pt x="746" y="150"/>
                    <a:pt x="747" y="151"/>
                  </a:cubicBezTo>
                  <a:cubicBezTo>
                    <a:pt x="750" y="156"/>
                    <a:pt x="754" y="160"/>
                    <a:pt x="757" y="163"/>
                  </a:cubicBezTo>
                  <a:cubicBezTo>
                    <a:pt x="757" y="164"/>
                    <a:pt x="758" y="165"/>
                    <a:pt x="758" y="165"/>
                  </a:cubicBezTo>
                  <a:cubicBezTo>
                    <a:pt x="765" y="174"/>
                    <a:pt x="771" y="184"/>
                    <a:pt x="778" y="193"/>
                  </a:cubicBezTo>
                  <a:cubicBezTo>
                    <a:pt x="786" y="207"/>
                    <a:pt x="795" y="221"/>
                    <a:pt x="802" y="236"/>
                  </a:cubicBezTo>
                  <a:cubicBezTo>
                    <a:pt x="804" y="240"/>
                    <a:pt x="806" y="245"/>
                    <a:pt x="808" y="249"/>
                  </a:cubicBezTo>
                  <a:cubicBezTo>
                    <a:pt x="810" y="252"/>
                    <a:pt x="811" y="256"/>
                    <a:pt x="813" y="260"/>
                  </a:cubicBezTo>
                  <a:cubicBezTo>
                    <a:pt x="813" y="260"/>
                    <a:pt x="813" y="261"/>
                    <a:pt x="814" y="261"/>
                  </a:cubicBezTo>
                  <a:cubicBezTo>
                    <a:pt x="816" y="266"/>
                    <a:pt x="818" y="271"/>
                    <a:pt x="819" y="276"/>
                  </a:cubicBezTo>
                  <a:cubicBezTo>
                    <a:pt x="822" y="285"/>
                    <a:pt x="825" y="294"/>
                    <a:pt x="828" y="303"/>
                  </a:cubicBezTo>
                  <a:cubicBezTo>
                    <a:pt x="829" y="308"/>
                    <a:pt x="830" y="313"/>
                    <a:pt x="832" y="317"/>
                  </a:cubicBezTo>
                  <a:cubicBezTo>
                    <a:pt x="833" y="323"/>
                    <a:pt x="834" y="327"/>
                    <a:pt x="836" y="332"/>
                  </a:cubicBezTo>
                  <a:cubicBezTo>
                    <a:pt x="837" y="341"/>
                    <a:pt x="839" y="349"/>
                    <a:pt x="841" y="358"/>
                  </a:cubicBezTo>
                  <a:cubicBezTo>
                    <a:pt x="840" y="361"/>
                    <a:pt x="842" y="365"/>
                    <a:pt x="842" y="368"/>
                  </a:cubicBezTo>
                  <a:cubicBezTo>
                    <a:pt x="842" y="373"/>
                    <a:pt x="843" y="379"/>
                    <a:pt x="843" y="384"/>
                  </a:cubicBezTo>
                  <a:cubicBezTo>
                    <a:pt x="844" y="388"/>
                    <a:pt x="843" y="392"/>
                    <a:pt x="845" y="395"/>
                  </a:cubicBezTo>
                  <a:close/>
                  <a:moveTo>
                    <a:pt x="52" y="396"/>
                  </a:moveTo>
                  <a:cubicBezTo>
                    <a:pt x="52" y="396"/>
                    <a:pt x="52" y="397"/>
                    <a:pt x="52" y="398"/>
                  </a:cubicBezTo>
                  <a:cubicBezTo>
                    <a:pt x="50" y="415"/>
                    <a:pt x="51" y="431"/>
                    <a:pt x="52" y="447"/>
                  </a:cubicBezTo>
                  <a:cubicBezTo>
                    <a:pt x="53" y="450"/>
                    <a:pt x="52" y="454"/>
                    <a:pt x="54" y="457"/>
                  </a:cubicBezTo>
                  <a:cubicBezTo>
                    <a:pt x="54" y="466"/>
                    <a:pt x="55" y="475"/>
                    <a:pt x="57" y="484"/>
                  </a:cubicBezTo>
                  <a:cubicBezTo>
                    <a:pt x="58" y="489"/>
                    <a:pt x="58" y="493"/>
                    <a:pt x="60" y="497"/>
                  </a:cubicBezTo>
                  <a:cubicBezTo>
                    <a:pt x="60" y="501"/>
                    <a:pt x="61" y="505"/>
                    <a:pt x="63" y="509"/>
                  </a:cubicBezTo>
                  <a:cubicBezTo>
                    <a:pt x="63" y="514"/>
                    <a:pt x="65" y="518"/>
                    <a:pt x="66" y="521"/>
                  </a:cubicBezTo>
                  <a:cubicBezTo>
                    <a:pt x="69" y="532"/>
                    <a:pt x="73" y="542"/>
                    <a:pt x="77" y="552"/>
                  </a:cubicBezTo>
                  <a:cubicBezTo>
                    <a:pt x="80" y="562"/>
                    <a:pt x="84" y="570"/>
                    <a:pt x="88" y="579"/>
                  </a:cubicBezTo>
                  <a:cubicBezTo>
                    <a:pt x="93" y="588"/>
                    <a:pt x="97" y="597"/>
                    <a:pt x="103" y="606"/>
                  </a:cubicBezTo>
                  <a:cubicBezTo>
                    <a:pt x="105" y="610"/>
                    <a:pt x="107" y="613"/>
                    <a:pt x="110" y="617"/>
                  </a:cubicBezTo>
                  <a:cubicBezTo>
                    <a:pt x="110" y="618"/>
                    <a:pt x="110" y="619"/>
                    <a:pt x="111" y="619"/>
                  </a:cubicBezTo>
                  <a:cubicBezTo>
                    <a:pt x="117" y="629"/>
                    <a:pt x="123" y="638"/>
                    <a:pt x="130" y="646"/>
                  </a:cubicBezTo>
                  <a:cubicBezTo>
                    <a:pt x="133" y="649"/>
                    <a:pt x="135" y="652"/>
                    <a:pt x="138" y="655"/>
                  </a:cubicBezTo>
                  <a:cubicBezTo>
                    <a:pt x="138" y="656"/>
                    <a:pt x="139" y="657"/>
                    <a:pt x="140" y="657"/>
                  </a:cubicBezTo>
                  <a:cubicBezTo>
                    <a:pt x="143" y="662"/>
                    <a:pt x="147" y="667"/>
                    <a:pt x="152" y="671"/>
                  </a:cubicBezTo>
                  <a:cubicBezTo>
                    <a:pt x="153" y="672"/>
                    <a:pt x="154" y="673"/>
                    <a:pt x="155" y="675"/>
                  </a:cubicBezTo>
                  <a:cubicBezTo>
                    <a:pt x="159" y="678"/>
                    <a:pt x="162" y="682"/>
                    <a:pt x="166" y="685"/>
                  </a:cubicBezTo>
                  <a:cubicBezTo>
                    <a:pt x="166" y="686"/>
                    <a:pt x="168" y="687"/>
                    <a:pt x="169" y="688"/>
                  </a:cubicBezTo>
                  <a:cubicBezTo>
                    <a:pt x="173" y="692"/>
                    <a:pt x="177" y="696"/>
                    <a:pt x="182" y="700"/>
                  </a:cubicBezTo>
                  <a:cubicBezTo>
                    <a:pt x="183" y="701"/>
                    <a:pt x="184" y="702"/>
                    <a:pt x="185" y="702"/>
                  </a:cubicBezTo>
                  <a:cubicBezTo>
                    <a:pt x="187" y="705"/>
                    <a:pt x="190" y="707"/>
                    <a:pt x="193" y="709"/>
                  </a:cubicBezTo>
                  <a:cubicBezTo>
                    <a:pt x="202" y="716"/>
                    <a:pt x="211" y="723"/>
                    <a:pt x="221" y="729"/>
                  </a:cubicBezTo>
                  <a:cubicBezTo>
                    <a:pt x="222" y="729"/>
                    <a:pt x="223" y="730"/>
                    <a:pt x="224" y="731"/>
                  </a:cubicBezTo>
                  <a:cubicBezTo>
                    <a:pt x="227" y="733"/>
                    <a:pt x="230" y="735"/>
                    <a:pt x="234" y="737"/>
                  </a:cubicBezTo>
                  <a:cubicBezTo>
                    <a:pt x="243" y="742"/>
                    <a:pt x="252" y="747"/>
                    <a:pt x="262" y="752"/>
                  </a:cubicBezTo>
                  <a:cubicBezTo>
                    <a:pt x="266" y="754"/>
                    <a:pt x="271" y="756"/>
                    <a:pt x="275" y="758"/>
                  </a:cubicBezTo>
                  <a:cubicBezTo>
                    <a:pt x="275" y="758"/>
                    <a:pt x="276" y="758"/>
                    <a:pt x="277" y="758"/>
                  </a:cubicBezTo>
                  <a:cubicBezTo>
                    <a:pt x="280" y="761"/>
                    <a:pt x="285" y="762"/>
                    <a:pt x="289" y="763"/>
                  </a:cubicBezTo>
                  <a:cubicBezTo>
                    <a:pt x="293" y="765"/>
                    <a:pt x="298" y="767"/>
                    <a:pt x="302" y="768"/>
                  </a:cubicBezTo>
                  <a:cubicBezTo>
                    <a:pt x="311" y="772"/>
                    <a:pt x="319" y="774"/>
                    <a:pt x="328" y="776"/>
                  </a:cubicBezTo>
                  <a:cubicBezTo>
                    <a:pt x="334" y="778"/>
                    <a:pt x="340" y="780"/>
                    <a:pt x="345" y="780"/>
                  </a:cubicBezTo>
                  <a:cubicBezTo>
                    <a:pt x="350" y="782"/>
                    <a:pt x="354" y="782"/>
                    <a:pt x="358" y="783"/>
                  </a:cubicBezTo>
                  <a:cubicBezTo>
                    <a:pt x="363" y="784"/>
                    <a:pt x="368" y="785"/>
                    <a:pt x="373" y="785"/>
                  </a:cubicBezTo>
                  <a:cubicBezTo>
                    <a:pt x="380" y="786"/>
                    <a:pt x="388" y="787"/>
                    <a:pt x="395" y="787"/>
                  </a:cubicBezTo>
                  <a:cubicBezTo>
                    <a:pt x="401" y="788"/>
                    <a:pt x="407" y="789"/>
                    <a:pt x="413" y="788"/>
                  </a:cubicBezTo>
                  <a:cubicBezTo>
                    <a:pt x="414" y="788"/>
                    <a:pt x="415" y="788"/>
                    <a:pt x="416" y="788"/>
                  </a:cubicBezTo>
                  <a:cubicBezTo>
                    <a:pt x="438" y="789"/>
                    <a:pt x="460" y="787"/>
                    <a:pt x="482" y="784"/>
                  </a:cubicBezTo>
                  <a:cubicBezTo>
                    <a:pt x="486" y="783"/>
                    <a:pt x="491" y="783"/>
                    <a:pt x="495" y="781"/>
                  </a:cubicBezTo>
                  <a:cubicBezTo>
                    <a:pt x="501" y="781"/>
                    <a:pt x="507" y="779"/>
                    <a:pt x="514" y="777"/>
                  </a:cubicBezTo>
                  <a:cubicBezTo>
                    <a:pt x="522" y="775"/>
                    <a:pt x="530" y="773"/>
                    <a:pt x="538" y="770"/>
                  </a:cubicBezTo>
                  <a:cubicBezTo>
                    <a:pt x="543" y="769"/>
                    <a:pt x="547" y="767"/>
                    <a:pt x="552" y="765"/>
                  </a:cubicBezTo>
                  <a:cubicBezTo>
                    <a:pt x="562" y="762"/>
                    <a:pt x="571" y="758"/>
                    <a:pt x="580" y="753"/>
                  </a:cubicBezTo>
                  <a:cubicBezTo>
                    <a:pt x="589" y="750"/>
                    <a:pt x="598" y="745"/>
                    <a:pt x="606" y="740"/>
                  </a:cubicBezTo>
                  <a:cubicBezTo>
                    <a:pt x="615" y="735"/>
                    <a:pt x="624" y="730"/>
                    <a:pt x="632" y="723"/>
                  </a:cubicBezTo>
                  <a:cubicBezTo>
                    <a:pt x="636" y="721"/>
                    <a:pt x="640" y="719"/>
                    <a:pt x="643" y="716"/>
                  </a:cubicBezTo>
                  <a:cubicBezTo>
                    <a:pt x="645" y="715"/>
                    <a:pt x="646" y="713"/>
                    <a:pt x="648" y="712"/>
                  </a:cubicBezTo>
                  <a:cubicBezTo>
                    <a:pt x="652" y="709"/>
                    <a:pt x="656" y="706"/>
                    <a:pt x="660" y="703"/>
                  </a:cubicBezTo>
                  <a:cubicBezTo>
                    <a:pt x="661" y="703"/>
                    <a:pt x="661" y="702"/>
                    <a:pt x="661" y="701"/>
                  </a:cubicBezTo>
                  <a:cubicBezTo>
                    <a:pt x="671" y="694"/>
                    <a:pt x="679" y="687"/>
                    <a:pt x="686" y="679"/>
                  </a:cubicBezTo>
                  <a:cubicBezTo>
                    <a:pt x="696" y="669"/>
                    <a:pt x="706" y="658"/>
                    <a:pt x="714" y="647"/>
                  </a:cubicBezTo>
                  <a:cubicBezTo>
                    <a:pt x="715" y="647"/>
                    <a:pt x="715" y="646"/>
                    <a:pt x="716" y="645"/>
                  </a:cubicBezTo>
                  <a:cubicBezTo>
                    <a:pt x="719" y="641"/>
                    <a:pt x="722" y="637"/>
                    <a:pt x="725" y="632"/>
                  </a:cubicBezTo>
                  <a:cubicBezTo>
                    <a:pt x="732" y="624"/>
                    <a:pt x="737" y="615"/>
                    <a:pt x="742" y="606"/>
                  </a:cubicBezTo>
                  <a:cubicBezTo>
                    <a:pt x="744" y="605"/>
                    <a:pt x="744" y="603"/>
                    <a:pt x="745" y="601"/>
                  </a:cubicBezTo>
                  <a:cubicBezTo>
                    <a:pt x="747" y="599"/>
                    <a:pt x="748" y="596"/>
                    <a:pt x="749" y="594"/>
                  </a:cubicBezTo>
                  <a:cubicBezTo>
                    <a:pt x="752" y="589"/>
                    <a:pt x="755" y="584"/>
                    <a:pt x="757" y="578"/>
                  </a:cubicBezTo>
                  <a:cubicBezTo>
                    <a:pt x="758" y="578"/>
                    <a:pt x="758" y="577"/>
                    <a:pt x="758" y="577"/>
                  </a:cubicBezTo>
                  <a:cubicBezTo>
                    <a:pt x="760" y="573"/>
                    <a:pt x="762" y="569"/>
                    <a:pt x="764" y="564"/>
                  </a:cubicBezTo>
                  <a:cubicBezTo>
                    <a:pt x="766" y="560"/>
                    <a:pt x="768" y="556"/>
                    <a:pt x="769" y="552"/>
                  </a:cubicBezTo>
                  <a:cubicBezTo>
                    <a:pt x="773" y="542"/>
                    <a:pt x="777" y="532"/>
                    <a:pt x="779" y="521"/>
                  </a:cubicBezTo>
                  <a:cubicBezTo>
                    <a:pt x="781" y="518"/>
                    <a:pt x="782" y="513"/>
                    <a:pt x="782" y="509"/>
                  </a:cubicBezTo>
                  <a:cubicBezTo>
                    <a:pt x="785" y="501"/>
                    <a:pt x="787" y="493"/>
                    <a:pt x="788" y="484"/>
                  </a:cubicBezTo>
                  <a:cubicBezTo>
                    <a:pt x="789" y="479"/>
                    <a:pt x="790" y="473"/>
                    <a:pt x="791" y="468"/>
                  </a:cubicBezTo>
                  <a:cubicBezTo>
                    <a:pt x="791" y="464"/>
                    <a:pt x="792" y="461"/>
                    <a:pt x="792" y="457"/>
                  </a:cubicBezTo>
                  <a:cubicBezTo>
                    <a:pt x="793" y="452"/>
                    <a:pt x="793" y="446"/>
                    <a:pt x="793" y="440"/>
                  </a:cubicBezTo>
                  <a:cubicBezTo>
                    <a:pt x="794" y="437"/>
                    <a:pt x="794" y="434"/>
                    <a:pt x="794" y="431"/>
                  </a:cubicBezTo>
                  <a:cubicBezTo>
                    <a:pt x="795" y="422"/>
                    <a:pt x="795" y="412"/>
                    <a:pt x="794" y="403"/>
                  </a:cubicBezTo>
                  <a:cubicBezTo>
                    <a:pt x="794" y="400"/>
                    <a:pt x="794" y="398"/>
                    <a:pt x="793" y="396"/>
                  </a:cubicBezTo>
                  <a:cubicBezTo>
                    <a:pt x="794" y="393"/>
                    <a:pt x="794" y="390"/>
                    <a:pt x="793" y="387"/>
                  </a:cubicBezTo>
                  <a:cubicBezTo>
                    <a:pt x="793" y="382"/>
                    <a:pt x="792" y="377"/>
                    <a:pt x="792" y="373"/>
                  </a:cubicBezTo>
                  <a:cubicBezTo>
                    <a:pt x="791" y="367"/>
                    <a:pt x="791" y="361"/>
                    <a:pt x="789" y="356"/>
                  </a:cubicBezTo>
                  <a:cubicBezTo>
                    <a:pt x="788" y="347"/>
                    <a:pt x="786" y="339"/>
                    <a:pt x="784" y="330"/>
                  </a:cubicBezTo>
                  <a:cubicBezTo>
                    <a:pt x="783" y="325"/>
                    <a:pt x="782" y="320"/>
                    <a:pt x="780" y="316"/>
                  </a:cubicBezTo>
                  <a:cubicBezTo>
                    <a:pt x="779" y="311"/>
                    <a:pt x="777" y="306"/>
                    <a:pt x="776" y="302"/>
                  </a:cubicBezTo>
                  <a:cubicBezTo>
                    <a:pt x="775" y="299"/>
                    <a:pt x="774" y="296"/>
                    <a:pt x="773" y="293"/>
                  </a:cubicBezTo>
                  <a:cubicBezTo>
                    <a:pt x="772" y="291"/>
                    <a:pt x="772" y="290"/>
                    <a:pt x="771" y="289"/>
                  </a:cubicBezTo>
                  <a:cubicBezTo>
                    <a:pt x="770" y="285"/>
                    <a:pt x="769" y="280"/>
                    <a:pt x="766" y="276"/>
                  </a:cubicBezTo>
                  <a:cubicBezTo>
                    <a:pt x="763" y="266"/>
                    <a:pt x="758" y="257"/>
                    <a:pt x="753" y="248"/>
                  </a:cubicBezTo>
                  <a:cubicBezTo>
                    <a:pt x="749" y="238"/>
                    <a:pt x="744" y="230"/>
                    <a:pt x="738" y="221"/>
                  </a:cubicBezTo>
                  <a:cubicBezTo>
                    <a:pt x="736" y="216"/>
                    <a:pt x="733" y="212"/>
                    <a:pt x="729" y="208"/>
                  </a:cubicBezTo>
                  <a:cubicBezTo>
                    <a:pt x="729" y="207"/>
                    <a:pt x="729" y="207"/>
                    <a:pt x="728" y="206"/>
                  </a:cubicBezTo>
                  <a:cubicBezTo>
                    <a:pt x="726" y="202"/>
                    <a:pt x="723" y="198"/>
                    <a:pt x="720" y="194"/>
                  </a:cubicBezTo>
                  <a:cubicBezTo>
                    <a:pt x="712" y="183"/>
                    <a:pt x="704" y="173"/>
                    <a:pt x="695" y="164"/>
                  </a:cubicBezTo>
                  <a:cubicBezTo>
                    <a:pt x="694" y="162"/>
                    <a:pt x="692" y="161"/>
                    <a:pt x="690" y="159"/>
                  </a:cubicBezTo>
                  <a:cubicBezTo>
                    <a:pt x="687" y="156"/>
                    <a:pt x="684" y="153"/>
                    <a:pt x="681" y="150"/>
                  </a:cubicBezTo>
                  <a:cubicBezTo>
                    <a:pt x="680" y="148"/>
                    <a:pt x="678" y="147"/>
                    <a:pt x="676" y="146"/>
                  </a:cubicBezTo>
                  <a:cubicBezTo>
                    <a:pt x="663" y="133"/>
                    <a:pt x="649" y="122"/>
                    <a:pt x="634" y="112"/>
                  </a:cubicBezTo>
                  <a:cubicBezTo>
                    <a:pt x="633" y="111"/>
                    <a:pt x="633" y="110"/>
                    <a:pt x="631" y="110"/>
                  </a:cubicBezTo>
                  <a:cubicBezTo>
                    <a:pt x="628" y="107"/>
                    <a:pt x="624" y="105"/>
                    <a:pt x="620" y="102"/>
                  </a:cubicBezTo>
                  <a:cubicBezTo>
                    <a:pt x="612" y="97"/>
                    <a:pt x="603" y="92"/>
                    <a:pt x="593" y="87"/>
                  </a:cubicBezTo>
                  <a:cubicBezTo>
                    <a:pt x="584" y="82"/>
                    <a:pt x="575" y="78"/>
                    <a:pt x="565" y="74"/>
                  </a:cubicBezTo>
                  <a:cubicBezTo>
                    <a:pt x="561" y="72"/>
                    <a:pt x="557" y="70"/>
                    <a:pt x="552" y="69"/>
                  </a:cubicBezTo>
                  <a:cubicBezTo>
                    <a:pt x="551" y="68"/>
                    <a:pt x="550" y="68"/>
                    <a:pt x="549" y="68"/>
                  </a:cubicBezTo>
                  <a:cubicBezTo>
                    <a:pt x="545" y="67"/>
                    <a:pt x="542" y="65"/>
                    <a:pt x="539" y="64"/>
                  </a:cubicBezTo>
                  <a:cubicBezTo>
                    <a:pt x="534" y="62"/>
                    <a:pt x="528" y="60"/>
                    <a:pt x="523" y="59"/>
                  </a:cubicBezTo>
                  <a:cubicBezTo>
                    <a:pt x="519" y="58"/>
                    <a:pt x="514" y="57"/>
                    <a:pt x="510" y="56"/>
                  </a:cubicBezTo>
                  <a:cubicBezTo>
                    <a:pt x="500" y="53"/>
                    <a:pt x="491" y="51"/>
                    <a:pt x="481" y="50"/>
                  </a:cubicBezTo>
                  <a:cubicBezTo>
                    <a:pt x="477" y="49"/>
                    <a:pt x="474" y="49"/>
                    <a:pt x="470" y="49"/>
                  </a:cubicBezTo>
                  <a:cubicBezTo>
                    <a:pt x="467" y="48"/>
                    <a:pt x="463" y="47"/>
                    <a:pt x="460" y="47"/>
                  </a:cubicBezTo>
                  <a:cubicBezTo>
                    <a:pt x="453" y="46"/>
                    <a:pt x="447" y="46"/>
                    <a:pt x="440" y="46"/>
                  </a:cubicBezTo>
                  <a:cubicBezTo>
                    <a:pt x="436" y="46"/>
                    <a:pt x="431" y="46"/>
                    <a:pt x="426" y="46"/>
                  </a:cubicBezTo>
                  <a:cubicBezTo>
                    <a:pt x="422" y="45"/>
                    <a:pt x="418" y="45"/>
                    <a:pt x="414" y="46"/>
                  </a:cubicBezTo>
                  <a:cubicBezTo>
                    <a:pt x="411" y="46"/>
                    <a:pt x="408" y="46"/>
                    <a:pt x="404" y="46"/>
                  </a:cubicBezTo>
                  <a:cubicBezTo>
                    <a:pt x="398" y="46"/>
                    <a:pt x="392" y="46"/>
                    <a:pt x="386" y="47"/>
                  </a:cubicBezTo>
                  <a:cubicBezTo>
                    <a:pt x="381" y="48"/>
                    <a:pt x="376" y="48"/>
                    <a:pt x="371" y="49"/>
                  </a:cubicBezTo>
                  <a:cubicBezTo>
                    <a:pt x="367" y="49"/>
                    <a:pt x="363" y="50"/>
                    <a:pt x="359" y="51"/>
                  </a:cubicBezTo>
                  <a:cubicBezTo>
                    <a:pt x="349" y="52"/>
                    <a:pt x="338" y="55"/>
                    <a:pt x="328" y="58"/>
                  </a:cubicBezTo>
                  <a:cubicBezTo>
                    <a:pt x="324" y="59"/>
                    <a:pt x="320" y="60"/>
                    <a:pt x="316" y="61"/>
                  </a:cubicBezTo>
                  <a:cubicBezTo>
                    <a:pt x="307" y="63"/>
                    <a:pt x="298" y="67"/>
                    <a:pt x="289" y="71"/>
                  </a:cubicBezTo>
                  <a:cubicBezTo>
                    <a:pt x="284" y="72"/>
                    <a:pt x="280" y="74"/>
                    <a:pt x="276" y="76"/>
                  </a:cubicBezTo>
                  <a:cubicBezTo>
                    <a:pt x="266" y="79"/>
                    <a:pt x="257" y="84"/>
                    <a:pt x="248" y="89"/>
                  </a:cubicBezTo>
                  <a:cubicBezTo>
                    <a:pt x="244" y="91"/>
                    <a:pt x="241" y="93"/>
                    <a:pt x="237" y="95"/>
                  </a:cubicBezTo>
                  <a:cubicBezTo>
                    <a:pt x="236" y="95"/>
                    <a:pt x="235" y="96"/>
                    <a:pt x="234" y="97"/>
                  </a:cubicBezTo>
                  <a:cubicBezTo>
                    <a:pt x="230" y="99"/>
                    <a:pt x="225" y="102"/>
                    <a:pt x="221" y="105"/>
                  </a:cubicBezTo>
                  <a:cubicBezTo>
                    <a:pt x="218" y="107"/>
                    <a:pt x="216" y="108"/>
                    <a:pt x="214" y="110"/>
                  </a:cubicBezTo>
                  <a:cubicBezTo>
                    <a:pt x="211" y="111"/>
                    <a:pt x="208" y="113"/>
                    <a:pt x="206" y="115"/>
                  </a:cubicBezTo>
                  <a:cubicBezTo>
                    <a:pt x="202" y="118"/>
                    <a:pt x="198" y="120"/>
                    <a:pt x="195" y="124"/>
                  </a:cubicBezTo>
                  <a:cubicBezTo>
                    <a:pt x="194" y="124"/>
                    <a:pt x="193" y="125"/>
                    <a:pt x="192" y="126"/>
                  </a:cubicBezTo>
                  <a:cubicBezTo>
                    <a:pt x="181" y="134"/>
                    <a:pt x="170" y="144"/>
                    <a:pt x="160" y="155"/>
                  </a:cubicBezTo>
                  <a:cubicBezTo>
                    <a:pt x="152" y="162"/>
                    <a:pt x="144" y="170"/>
                    <a:pt x="138" y="179"/>
                  </a:cubicBezTo>
                  <a:cubicBezTo>
                    <a:pt x="134" y="183"/>
                    <a:pt x="130" y="187"/>
                    <a:pt x="127" y="193"/>
                  </a:cubicBezTo>
                  <a:cubicBezTo>
                    <a:pt x="126" y="194"/>
                    <a:pt x="125" y="194"/>
                    <a:pt x="124" y="196"/>
                  </a:cubicBezTo>
                  <a:cubicBezTo>
                    <a:pt x="121" y="200"/>
                    <a:pt x="118" y="205"/>
                    <a:pt x="115" y="209"/>
                  </a:cubicBezTo>
                  <a:cubicBezTo>
                    <a:pt x="109" y="217"/>
                    <a:pt x="104" y="225"/>
                    <a:pt x="100" y="234"/>
                  </a:cubicBezTo>
                  <a:cubicBezTo>
                    <a:pt x="98" y="236"/>
                    <a:pt x="97" y="238"/>
                    <a:pt x="96" y="241"/>
                  </a:cubicBezTo>
                  <a:cubicBezTo>
                    <a:pt x="94" y="243"/>
                    <a:pt x="93" y="245"/>
                    <a:pt x="92" y="248"/>
                  </a:cubicBezTo>
                  <a:cubicBezTo>
                    <a:pt x="89" y="252"/>
                    <a:pt x="88" y="256"/>
                    <a:pt x="86" y="261"/>
                  </a:cubicBezTo>
                  <a:cubicBezTo>
                    <a:pt x="81" y="270"/>
                    <a:pt x="77" y="279"/>
                    <a:pt x="74" y="289"/>
                  </a:cubicBezTo>
                  <a:cubicBezTo>
                    <a:pt x="72" y="293"/>
                    <a:pt x="70" y="298"/>
                    <a:pt x="69" y="303"/>
                  </a:cubicBezTo>
                  <a:cubicBezTo>
                    <a:pt x="68" y="303"/>
                    <a:pt x="68" y="304"/>
                    <a:pt x="68" y="305"/>
                  </a:cubicBezTo>
                  <a:cubicBezTo>
                    <a:pt x="67" y="308"/>
                    <a:pt x="66" y="311"/>
                    <a:pt x="66" y="315"/>
                  </a:cubicBezTo>
                  <a:cubicBezTo>
                    <a:pt x="64" y="319"/>
                    <a:pt x="63" y="323"/>
                    <a:pt x="62" y="328"/>
                  </a:cubicBezTo>
                  <a:cubicBezTo>
                    <a:pt x="60" y="334"/>
                    <a:pt x="59" y="340"/>
                    <a:pt x="58" y="347"/>
                  </a:cubicBezTo>
                  <a:cubicBezTo>
                    <a:pt x="57" y="349"/>
                    <a:pt x="57" y="352"/>
                    <a:pt x="57" y="354"/>
                  </a:cubicBezTo>
                  <a:cubicBezTo>
                    <a:pt x="54" y="365"/>
                    <a:pt x="53" y="376"/>
                    <a:pt x="53" y="387"/>
                  </a:cubicBezTo>
                  <a:cubicBezTo>
                    <a:pt x="51" y="390"/>
                    <a:pt x="52" y="393"/>
                    <a:pt x="52" y="3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90FA295A-F8C0-459F-BCF5-14CA18728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88" y="1797051"/>
              <a:ext cx="2281237" cy="2286000"/>
            </a:xfrm>
            <a:custGeom>
              <a:avLst/>
              <a:gdLst>
                <a:gd name="T0" fmla="*/ 251 w 604"/>
                <a:gd name="T1" fmla="*/ 604 h 605"/>
                <a:gd name="T2" fmla="*/ 224 w 604"/>
                <a:gd name="T3" fmla="*/ 604 h 605"/>
                <a:gd name="T4" fmla="*/ 209 w 604"/>
                <a:gd name="T5" fmla="*/ 601 h 605"/>
                <a:gd name="T6" fmla="*/ 209 w 604"/>
                <a:gd name="T7" fmla="*/ 396 h 605"/>
                <a:gd name="T8" fmla="*/ 183 w 604"/>
                <a:gd name="T9" fmla="*/ 395 h 605"/>
                <a:gd name="T10" fmla="*/ 156 w 604"/>
                <a:gd name="T11" fmla="*/ 395 h 605"/>
                <a:gd name="T12" fmla="*/ 128 w 604"/>
                <a:gd name="T13" fmla="*/ 395 h 605"/>
                <a:gd name="T14" fmla="*/ 101 w 604"/>
                <a:gd name="T15" fmla="*/ 395 h 605"/>
                <a:gd name="T16" fmla="*/ 73 w 604"/>
                <a:gd name="T17" fmla="*/ 395 h 605"/>
                <a:gd name="T18" fmla="*/ 46 w 604"/>
                <a:gd name="T19" fmla="*/ 395 h 605"/>
                <a:gd name="T20" fmla="*/ 18 w 604"/>
                <a:gd name="T21" fmla="*/ 395 h 605"/>
                <a:gd name="T22" fmla="*/ 0 w 604"/>
                <a:gd name="T23" fmla="*/ 395 h 605"/>
                <a:gd name="T24" fmla="*/ 0 w 604"/>
                <a:gd name="T25" fmla="*/ 214 h 605"/>
                <a:gd name="T26" fmla="*/ 204 w 604"/>
                <a:gd name="T27" fmla="*/ 209 h 605"/>
                <a:gd name="T28" fmla="*/ 209 w 604"/>
                <a:gd name="T29" fmla="*/ 197 h 605"/>
                <a:gd name="T30" fmla="*/ 209 w 604"/>
                <a:gd name="T31" fmla="*/ 0 h 605"/>
                <a:gd name="T32" fmla="*/ 215 w 604"/>
                <a:gd name="T33" fmla="*/ 0 h 605"/>
                <a:gd name="T34" fmla="*/ 395 w 604"/>
                <a:gd name="T35" fmla="*/ 5 h 605"/>
                <a:gd name="T36" fmla="*/ 395 w 604"/>
                <a:gd name="T37" fmla="*/ 209 h 605"/>
                <a:gd name="T38" fmla="*/ 599 w 604"/>
                <a:gd name="T39" fmla="*/ 209 h 605"/>
                <a:gd name="T40" fmla="*/ 604 w 604"/>
                <a:gd name="T41" fmla="*/ 394 h 605"/>
                <a:gd name="T42" fmla="*/ 581 w 604"/>
                <a:gd name="T43" fmla="*/ 395 h 605"/>
                <a:gd name="T44" fmla="*/ 553 w 604"/>
                <a:gd name="T45" fmla="*/ 395 h 605"/>
                <a:gd name="T46" fmla="*/ 526 w 604"/>
                <a:gd name="T47" fmla="*/ 395 h 605"/>
                <a:gd name="T48" fmla="*/ 498 w 604"/>
                <a:gd name="T49" fmla="*/ 395 h 605"/>
                <a:gd name="T50" fmla="*/ 471 w 604"/>
                <a:gd name="T51" fmla="*/ 395 h 605"/>
                <a:gd name="T52" fmla="*/ 443 w 604"/>
                <a:gd name="T53" fmla="*/ 395 h 605"/>
                <a:gd name="T54" fmla="*/ 416 w 604"/>
                <a:gd name="T55" fmla="*/ 395 h 605"/>
                <a:gd name="T56" fmla="*/ 395 w 604"/>
                <a:gd name="T57" fmla="*/ 396 h 605"/>
                <a:gd name="T58" fmla="*/ 395 w 604"/>
                <a:gd name="T59" fmla="*/ 600 h 605"/>
                <a:gd name="T60" fmla="*/ 375 w 604"/>
                <a:gd name="T61" fmla="*/ 604 h 605"/>
                <a:gd name="T62" fmla="*/ 348 w 604"/>
                <a:gd name="T63" fmla="*/ 604 h 605"/>
                <a:gd name="T64" fmla="*/ 320 w 604"/>
                <a:gd name="T65" fmla="*/ 604 h 605"/>
                <a:gd name="T66" fmla="*/ 293 w 604"/>
                <a:gd name="T67" fmla="*/ 604 h 605"/>
                <a:gd name="T68" fmla="*/ 265 w 604"/>
                <a:gd name="T69" fmla="*/ 60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605">
                  <a:moveTo>
                    <a:pt x="265" y="604"/>
                  </a:moveTo>
                  <a:cubicBezTo>
                    <a:pt x="260" y="604"/>
                    <a:pt x="256" y="604"/>
                    <a:pt x="251" y="604"/>
                  </a:cubicBezTo>
                  <a:cubicBezTo>
                    <a:pt x="247" y="604"/>
                    <a:pt x="242" y="604"/>
                    <a:pt x="237" y="604"/>
                  </a:cubicBezTo>
                  <a:cubicBezTo>
                    <a:pt x="233" y="604"/>
                    <a:pt x="228" y="604"/>
                    <a:pt x="224" y="604"/>
                  </a:cubicBezTo>
                  <a:cubicBezTo>
                    <a:pt x="219" y="604"/>
                    <a:pt x="214" y="604"/>
                    <a:pt x="210" y="604"/>
                  </a:cubicBezTo>
                  <a:cubicBezTo>
                    <a:pt x="209" y="603"/>
                    <a:pt x="209" y="602"/>
                    <a:pt x="209" y="601"/>
                  </a:cubicBezTo>
                  <a:cubicBezTo>
                    <a:pt x="209" y="537"/>
                    <a:pt x="209" y="473"/>
                    <a:pt x="209" y="409"/>
                  </a:cubicBezTo>
                  <a:cubicBezTo>
                    <a:pt x="209" y="405"/>
                    <a:pt x="209" y="401"/>
                    <a:pt x="209" y="396"/>
                  </a:cubicBezTo>
                  <a:cubicBezTo>
                    <a:pt x="204" y="394"/>
                    <a:pt x="200" y="395"/>
                    <a:pt x="195" y="395"/>
                  </a:cubicBezTo>
                  <a:cubicBezTo>
                    <a:pt x="191" y="395"/>
                    <a:pt x="187" y="395"/>
                    <a:pt x="183" y="395"/>
                  </a:cubicBezTo>
                  <a:cubicBezTo>
                    <a:pt x="178" y="395"/>
                    <a:pt x="173" y="395"/>
                    <a:pt x="168" y="395"/>
                  </a:cubicBezTo>
                  <a:cubicBezTo>
                    <a:pt x="164" y="395"/>
                    <a:pt x="160" y="395"/>
                    <a:pt x="156" y="395"/>
                  </a:cubicBezTo>
                  <a:cubicBezTo>
                    <a:pt x="151" y="395"/>
                    <a:pt x="145" y="395"/>
                    <a:pt x="140" y="395"/>
                  </a:cubicBezTo>
                  <a:cubicBezTo>
                    <a:pt x="136" y="395"/>
                    <a:pt x="132" y="395"/>
                    <a:pt x="128" y="395"/>
                  </a:cubicBezTo>
                  <a:cubicBezTo>
                    <a:pt x="123" y="395"/>
                    <a:pt x="118" y="395"/>
                    <a:pt x="113" y="395"/>
                  </a:cubicBezTo>
                  <a:cubicBezTo>
                    <a:pt x="109" y="395"/>
                    <a:pt x="105" y="395"/>
                    <a:pt x="101" y="395"/>
                  </a:cubicBezTo>
                  <a:cubicBezTo>
                    <a:pt x="95" y="395"/>
                    <a:pt x="90" y="395"/>
                    <a:pt x="85" y="395"/>
                  </a:cubicBezTo>
                  <a:cubicBezTo>
                    <a:pt x="81" y="395"/>
                    <a:pt x="77" y="395"/>
                    <a:pt x="73" y="395"/>
                  </a:cubicBezTo>
                  <a:cubicBezTo>
                    <a:pt x="68" y="395"/>
                    <a:pt x="63" y="395"/>
                    <a:pt x="57" y="395"/>
                  </a:cubicBezTo>
                  <a:cubicBezTo>
                    <a:pt x="54" y="395"/>
                    <a:pt x="50" y="395"/>
                    <a:pt x="46" y="395"/>
                  </a:cubicBezTo>
                  <a:cubicBezTo>
                    <a:pt x="40" y="395"/>
                    <a:pt x="35" y="395"/>
                    <a:pt x="30" y="395"/>
                  </a:cubicBezTo>
                  <a:cubicBezTo>
                    <a:pt x="26" y="395"/>
                    <a:pt x="22" y="395"/>
                    <a:pt x="18" y="395"/>
                  </a:cubicBezTo>
                  <a:cubicBezTo>
                    <a:pt x="13" y="395"/>
                    <a:pt x="8" y="395"/>
                    <a:pt x="2" y="395"/>
                  </a:cubicBezTo>
                  <a:cubicBezTo>
                    <a:pt x="2" y="395"/>
                    <a:pt x="1" y="395"/>
                    <a:pt x="0" y="395"/>
                  </a:cubicBezTo>
                  <a:cubicBezTo>
                    <a:pt x="0" y="354"/>
                    <a:pt x="0" y="312"/>
                    <a:pt x="0" y="271"/>
                  </a:cubicBezTo>
                  <a:cubicBezTo>
                    <a:pt x="0" y="252"/>
                    <a:pt x="0" y="233"/>
                    <a:pt x="0" y="214"/>
                  </a:cubicBezTo>
                  <a:cubicBezTo>
                    <a:pt x="0" y="210"/>
                    <a:pt x="0" y="209"/>
                    <a:pt x="5" y="209"/>
                  </a:cubicBezTo>
                  <a:cubicBezTo>
                    <a:pt x="71" y="209"/>
                    <a:pt x="137" y="209"/>
                    <a:pt x="204" y="209"/>
                  </a:cubicBezTo>
                  <a:cubicBezTo>
                    <a:pt x="206" y="209"/>
                    <a:pt x="207" y="210"/>
                    <a:pt x="209" y="208"/>
                  </a:cubicBezTo>
                  <a:cubicBezTo>
                    <a:pt x="209" y="204"/>
                    <a:pt x="209" y="201"/>
                    <a:pt x="209" y="197"/>
                  </a:cubicBezTo>
                  <a:cubicBezTo>
                    <a:pt x="209" y="151"/>
                    <a:pt x="209" y="105"/>
                    <a:pt x="209" y="59"/>
                  </a:cubicBezTo>
                  <a:cubicBezTo>
                    <a:pt x="209" y="40"/>
                    <a:pt x="209" y="20"/>
                    <a:pt x="209" y="0"/>
                  </a:cubicBezTo>
                  <a:cubicBezTo>
                    <a:pt x="209" y="0"/>
                    <a:pt x="210" y="0"/>
                    <a:pt x="210" y="0"/>
                  </a:cubicBezTo>
                  <a:cubicBezTo>
                    <a:pt x="211" y="1"/>
                    <a:pt x="213" y="0"/>
                    <a:pt x="215" y="0"/>
                  </a:cubicBezTo>
                  <a:cubicBezTo>
                    <a:pt x="273" y="0"/>
                    <a:pt x="331" y="0"/>
                    <a:pt x="389" y="0"/>
                  </a:cubicBezTo>
                  <a:cubicBezTo>
                    <a:pt x="393" y="0"/>
                    <a:pt x="395" y="1"/>
                    <a:pt x="395" y="5"/>
                  </a:cubicBezTo>
                  <a:cubicBezTo>
                    <a:pt x="394" y="72"/>
                    <a:pt x="394" y="138"/>
                    <a:pt x="394" y="205"/>
                  </a:cubicBezTo>
                  <a:cubicBezTo>
                    <a:pt x="394" y="206"/>
                    <a:pt x="394" y="208"/>
                    <a:pt x="395" y="209"/>
                  </a:cubicBezTo>
                  <a:cubicBezTo>
                    <a:pt x="446" y="209"/>
                    <a:pt x="497" y="209"/>
                    <a:pt x="549" y="209"/>
                  </a:cubicBezTo>
                  <a:cubicBezTo>
                    <a:pt x="565" y="209"/>
                    <a:pt x="582" y="209"/>
                    <a:pt x="599" y="209"/>
                  </a:cubicBezTo>
                  <a:cubicBezTo>
                    <a:pt x="603" y="209"/>
                    <a:pt x="604" y="210"/>
                    <a:pt x="604" y="214"/>
                  </a:cubicBezTo>
                  <a:cubicBezTo>
                    <a:pt x="604" y="274"/>
                    <a:pt x="604" y="334"/>
                    <a:pt x="604" y="394"/>
                  </a:cubicBezTo>
                  <a:cubicBezTo>
                    <a:pt x="601" y="396"/>
                    <a:pt x="599" y="394"/>
                    <a:pt x="596" y="395"/>
                  </a:cubicBezTo>
                  <a:cubicBezTo>
                    <a:pt x="591" y="395"/>
                    <a:pt x="586" y="395"/>
                    <a:pt x="581" y="395"/>
                  </a:cubicBezTo>
                  <a:cubicBezTo>
                    <a:pt x="577" y="395"/>
                    <a:pt x="573" y="395"/>
                    <a:pt x="569" y="395"/>
                  </a:cubicBezTo>
                  <a:cubicBezTo>
                    <a:pt x="564" y="395"/>
                    <a:pt x="558" y="395"/>
                    <a:pt x="553" y="395"/>
                  </a:cubicBezTo>
                  <a:cubicBezTo>
                    <a:pt x="549" y="395"/>
                    <a:pt x="545" y="395"/>
                    <a:pt x="541" y="395"/>
                  </a:cubicBezTo>
                  <a:cubicBezTo>
                    <a:pt x="536" y="395"/>
                    <a:pt x="531" y="395"/>
                    <a:pt x="526" y="395"/>
                  </a:cubicBezTo>
                  <a:cubicBezTo>
                    <a:pt x="522" y="395"/>
                    <a:pt x="518" y="395"/>
                    <a:pt x="514" y="395"/>
                  </a:cubicBezTo>
                  <a:cubicBezTo>
                    <a:pt x="509" y="395"/>
                    <a:pt x="503" y="395"/>
                    <a:pt x="498" y="395"/>
                  </a:cubicBezTo>
                  <a:cubicBezTo>
                    <a:pt x="494" y="395"/>
                    <a:pt x="490" y="395"/>
                    <a:pt x="486" y="395"/>
                  </a:cubicBezTo>
                  <a:cubicBezTo>
                    <a:pt x="481" y="395"/>
                    <a:pt x="476" y="395"/>
                    <a:pt x="471" y="395"/>
                  </a:cubicBezTo>
                  <a:cubicBezTo>
                    <a:pt x="467" y="395"/>
                    <a:pt x="463" y="395"/>
                    <a:pt x="459" y="395"/>
                  </a:cubicBezTo>
                  <a:cubicBezTo>
                    <a:pt x="453" y="395"/>
                    <a:pt x="448" y="395"/>
                    <a:pt x="443" y="395"/>
                  </a:cubicBezTo>
                  <a:cubicBezTo>
                    <a:pt x="439" y="395"/>
                    <a:pt x="435" y="395"/>
                    <a:pt x="431" y="395"/>
                  </a:cubicBezTo>
                  <a:cubicBezTo>
                    <a:pt x="426" y="395"/>
                    <a:pt x="421" y="395"/>
                    <a:pt x="416" y="395"/>
                  </a:cubicBezTo>
                  <a:cubicBezTo>
                    <a:pt x="412" y="395"/>
                    <a:pt x="408" y="395"/>
                    <a:pt x="404" y="395"/>
                  </a:cubicBezTo>
                  <a:cubicBezTo>
                    <a:pt x="401" y="395"/>
                    <a:pt x="397" y="394"/>
                    <a:pt x="395" y="396"/>
                  </a:cubicBezTo>
                  <a:cubicBezTo>
                    <a:pt x="395" y="421"/>
                    <a:pt x="395" y="446"/>
                    <a:pt x="395" y="471"/>
                  </a:cubicBezTo>
                  <a:cubicBezTo>
                    <a:pt x="395" y="514"/>
                    <a:pt x="394" y="557"/>
                    <a:pt x="395" y="600"/>
                  </a:cubicBezTo>
                  <a:cubicBezTo>
                    <a:pt x="395" y="605"/>
                    <a:pt x="391" y="603"/>
                    <a:pt x="389" y="604"/>
                  </a:cubicBezTo>
                  <a:cubicBezTo>
                    <a:pt x="384" y="604"/>
                    <a:pt x="380" y="604"/>
                    <a:pt x="375" y="604"/>
                  </a:cubicBezTo>
                  <a:cubicBezTo>
                    <a:pt x="371" y="604"/>
                    <a:pt x="366" y="604"/>
                    <a:pt x="361" y="604"/>
                  </a:cubicBezTo>
                  <a:cubicBezTo>
                    <a:pt x="357" y="604"/>
                    <a:pt x="352" y="604"/>
                    <a:pt x="348" y="604"/>
                  </a:cubicBezTo>
                  <a:cubicBezTo>
                    <a:pt x="343" y="604"/>
                    <a:pt x="338" y="604"/>
                    <a:pt x="334" y="604"/>
                  </a:cubicBezTo>
                  <a:cubicBezTo>
                    <a:pt x="329" y="604"/>
                    <a:pt x="325" y="604"/>
                    <a:pt x="320" y="604"/>
                  </a:cubicBezTo>
                  <a:cubicBezTo>
                    <a:pt x="315" y="604"/>
                    <a:pt x="311" y="604"/>
                    <a:pt x="306" y="604"/>
                  </a:cubicBezTo>
                  <a:cubicBezTo>
                    <a:pt x="302" y="604"/>
                    <a:pt x="297" y="604"/>
                    <a:pt x="293" y="604"/>
                  </a:cubicBezTo>
                  <a:cubicBezTo>
                    <a:pt x="288" y="604"/>
                    <a:pt x="283" y="604"/>
                    <a:pt x="279" y="604"/>
                  </a:cubicBezTo>
                  <a:cubicBezTo>
                    <a:pt x="274" y="604"/>
                    <a:pt x="270" y="604"/>
                    <a:pt x="265" y="60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E62ACB57-962B-43E9-8E58-ADD6A2DBBC43}"/>
              </a:ext>
            </a:extLst>
          </p:cNvPr>
          <p:cNvGrpSpPr/>
          <p:nvPr/>
        </p:nvGrpSpPr>
        <p:grpSpPr>
          <a:xfrm>
            <a:off x="3140098" y="1317236"/>
            <a:ext cx="999613" cy="998122"/>
            <a:chOff x="2947988" y="1363663"/>
            <a:chExt cx="3192462" cy="3187700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0AA7C354-5D31-4369-A669-724F0A959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7988" y="1363663"/>
              <a:ext cx="3192462" cy="3187700"/>
            </a:xfrm>
            <a:custGeom>
              <a:avLst/>
              <a:gdLst>
                <a:gd name="T0" fmla="*/ 833 w 845"/>
                <a:gd name="T1" fmla="*/ 523 h 844"/>
                <a:gd name="T2" fmla="*/ 816 w 845"/>
                <a:gd name="T3" fmla="*/ 578 h 844"/>
                <a:gd name="T4" fmla="*/ 772 w 845"/>
                <a:gd name="T5" fmla="*/ 661 h 844"/>
                <a:gd name="T6" fmla="*/ 749 w 845"/>
                <a:gd name="T7" fmla="*/ 691 h 844"/>
                <a:gd name="T8" fmla="*/ 663 w 845"/>
                <a:gd name="T9" fmla="*/ 770 h 844"/>
                <a:gd name="T10" fmla="*/ 605 w 845"/>
                <a:gd name="T11" fmla="*/ 803 h 844"/>
                <a:gd name="T12" fmla="*/ 539 w 845"/>
                <a:gd name="T13" fmla="*/ 829 h 844"/>
                <a:gd name="T14" fmla="*/ 393 w 845"/>
                <a:gd name="T15" fmla="*/ 844 h 844"/>
                <a:gd name="T16" fmla="*/ 303 w 845"/>
                <a:gd name="T17" fmla="*/ 828 h 844"/>
                <a:gd name="T18" fmla="*/ 235 w 845"/>
                <a:gd name="T19" fmla="*/ 801 h 844"/>
                <a:gd name="T20" fmla="*/ 164 w 845"/>
                <a:gd name="T21" fmla="*/ 756 h 844"/>
                <a:gd name="T22" fmla="*/ 125 w 845"/>
                <a:gd name="T23" fmla="*/ 722 h 844"/>
                <a:gd name="T24" fmla="*/ 93 w 845"/>
                <a:gd name="T25" fmla="*/ 687 h 844"/>
                <a:gd name="T26" fmla="*/ 43 w 845"/>
                <a:gd name="T27" fmla="*/ 608 h 844"/>
                <a:gd name="T28" fmla="*/ 12 w 845"/>
                <a:gd name="T29" fmla="*/ 523 h 844"/>
                <a:gd name="T30" fmla="*/ 0 w 845"/>
                <a:gd name="T31" fmla="*/ 448 h 844"/>
                <a:gd name="T32" fmla="*/ 10 w 845"/>
                <a:gd name="T33" fmla="*/ 331 h 844"/>
                <a:gd name="T34" fmla="*/ 51 w 845"/>
                <a:gd name="T35" fmla="*/ 221 h 844"/>
                <a:gd name="T36" fmla="*/ 112 w 845"/>
                <a:gd name="T37" fmla="*/ 136 h 844"/>
                <a:gd name="T38" fmla="*/ 180 w 845"/>
                <a:gd name="T39" fmla="*/ 76 h 844"/>
                <a:gd name="T40" fmla="*/ 277 w 845"/>
                <a:gd name="T41" fmla="*/ 25 h 844"/>
                <a:gd name="T42" fmla="*/ 355 w 845"/>
                <a:gd name="T43" fmla="*/ 5 h 844"/>
                <a:gd name="T44" fmla="*/ 483 w 845"/>
                <a:gd name="T45" fmla="*/ 4 h 844"/>
                <a:gd name="T46" fmla="*/ 564 w 845"/>
                <a:gd name="T47" fmla="*/ 24 h 844"/>
                <a:gd name="T48" fmla="*/ 648 w 845"/>
                <a:gd name="T49" fmla="*/ 64 h 844"/>
                <a:gd name="T50" fmla="*/ 702 w 845"/>
                <a:gd name="T51" fmla="*/ 105 h 844"/>
                <a:gd name="T52" fmla="*/ 736 w 845"/>
                <a:gd name="T53" fmla="*/ 138 h 844"/>
                <a:gd name="T54" fmla="*/ 778 w 845"/>
                <a:gd name="T55" fmla="*/ 193 h 844"/>
                <a:gd name="T56" fmla="*/ 819 w 845"/>
                <a:gd name="T57" fmla="*/ 276 h 844"/>
                <a:gd name="T58" fmla="*/ 842 w 845"/>
                <a:gd name="T59" fmla="*/ 368 h 844"/>
                <a:gd name="T60" fmla="*/ 52 w 845"/>
                <a:gd name="T61" fmla="*/ 447 h 844"/>
                <a:gd name="T62" fmla="*/ 66 w 845"/>
                <a:gd name="T63" fmla="*/ 521 h 844"/>
                <a:gd name="T64" fmla="*/ 111 w 845"/>
                <a:gd name="T65" fmla="*/ 619 h 844"/>
                <a:gd name="T66" fmla="*/ 155 w 845"/>
                <a:gd name="T67" fmla="*/ 675 h 844"/>
                <a:gd name="T68" fmla="*/ 193 w 845"/>
                <a:gd name="T69" fmla="*/ 709 h 844"/>
                <a:gd name="T70" fmla="*/ 275 w 845"/>
                <a:gd name="T71" fmla="*/ 758 h 844"/>
                <a:gd name="T72" fmla="*/ 345 w 845"/>
                <a:gd name="T73" fmla="*/ 780 h 844"/>
                <a:gd name="T74" fmla="*/ 416 w 845"/>
                <a:gd name="T75" fmla="*/ 788 h 844"/>
                <a:gd name="T76" fmla="*/ 552 w 845"/>
                <a:gd name="T77" fmla="*/ 765 h 844"/>
                <a:gd name="T78" fmla="*/ 648 w 845"/>
                <a:gd name="T79" fmla="*/ 712 h 844"/>
                <a:gd name="T80" fmla="*/ 716 w 845"/>
                <a:gd name="T81" fmla="*/ 645 h 844"/>
                <a:gd name="T82" fmla="*/ 757 w 845"/>
                <a:gd name="T83" fmla="*/ 578 h 844"/>
                <a:gd name="T84" fmla="*/ 782 w 845"/>
                <a:gd name="T85" fmla="*/ 509 h 844"/>
                <a:gd name="T86" fmla="*/ 794 w 845"/>
                <a:gd name="T87" fmla="*/ 431 h 844"/>
                <a:gd name="T88" fmla="*/ 789 w 845"/>
                <a:gd name="T89" fmla="*/ 356 h 844"/>
                <a:gd name="T90" fmla="*/ 771 w 845"/>
                <a:gd name="T91" fmla="*/ 289 h 844"/>
                <a:gd name="T92" fmla="*/ 728 w 845"/>
                <a:gd name="T93" fmla="*/ 206 h 844"/>
                <a:gd name="T94" fmla="*/ 676 w 845"/>
                <a:gd name="T95" fmla="*/ 146 h 844"/>
                <a:gd name="T96" fmla="*/ 565 w 845"/>
                <a:gd name="T97" fmla="*/ 74 h 844"/>
                <a:gd name="T98" fmla="*/ 510 w 845"/>
                <a:gd name="T99" fmla="*/ 56 h 844"/>
                <a:gd name="T100" fmla="*/ 426 w 845"/>
                <a:gd name="T101" fmla="*/ 46 h 844"/>
                <a:gd name="T102" fmla="*/ 359 w 845"/>
                <a:gd name="T103" fmla="*/ 51 h 844"/>
                <a:gd name="T104" fmla="*/ 248 w 845"/>
                <a:gd name="T105" fmla="*/ 89 h 844"/>
                <a:gd name="T106" fmla="*/ 206 w 845"/>
                <a:gd name="T107" fmla="*/ 115 h 844"/>
                <a:gd name="T108" fmla="*/ 127 w 845"/>
                <a:gd name="T109" fmla="*/ 193 h 844"/>
                <a:gd name="T110" fmla="*/ 92 w 845"/>
                <a:gd name="T111" fmla="*/ 248 h 844"/>
                <a:gd name="T112" fmla="*/ 66 w 845"/>
                <a:gd name="T113" fmla="*/ 315 h 844"/>
                <a:gd name="T114" fmla="*/ 52 w 845"/>
                <a:gd name="T115" fmla="*/ 396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5" h="844">
                  <a:moveTo>
                    <a:pt x="845" y="395"/>
                  </a:moveTo>
                  <a:cubicBezTo>
                    <a:pt x="845" y="414"/>
                    <a:pt x="845" y="432"/>
                    <a:pt x="845" y="450"/>
                  </a:cubicBezTo>
                  <a:cubicBezTo>
                    <a:pt x="842" y="459"/>
                    <a:pt x="843" y="469"/>
                    <a:pt x="841" y="479"/>
                  </a:cubicBezTo>
                  <a:cubicBezTo>
                    <a:pt x="840" y="489"/>
                    <a:pt x="838" y="499"/>
                    <a:pt x="837" y="508"/>
                  </a:cubicBezTo>
                  <a:cubicBezTo>
                    <a:pt x="835" y="513"/>
                    <a:pt x="834" y="518"/>
                    <a:pt x="833" y="523"/>
                  </a:cubicBezTo>
                  <a:cubicBezTo>
                    <a:pt x="831" y="528"/>
                    <a:pt x="830" y="533"/>
                    <a:pt x="829" y="539"/>
                  </a:cubicBezTo>
                  <a:cubicBezTo>
                    <a:pt x="828" y="541"/>
                    <a:pt x="828" y="544"/>
                    <a:pt x="827" y="546"/>
                  </a:cubicBezTo>
                  <a:cubicBezTo>
                    <a:pt x="826" y="547"/>
                    <a:pt x="826" y="548"/>
                    <a:pt x="826" y="550"/>
                  </a:cubicBezTo>
                  <a:cubicBezTo>
                    <a:pt x="824" y="554"/>
                    <a:pt x="822" y="559"/>
                    <a:pt x="821" y="563"/>
                  </a:cubicBezTo>
                  <a:cubicBezTo>
                    <a:pt x="819" y="568"/>
                    <a:pt x="817" y="573"/>
                    <a:pt x="816" y="578"/>
                  </a:cubicBezTo>
                  <a:cubicBezTo>
                    <a:pt x="812" y="587"/>
                    <a:pt x="808" y="596"/>
                    <a:pt x="804" y="605"/>
                  </a:cubicBezTo>
                  <a:cubicBezTo>
                    <a:pt x="799" y="614"/>
                    <a:pt x="794" y="624"/>
                    <a:pt x="789" y="633"/>
                  </a:cubicBezTo>
                  <a:cubicBezTo>
                    <a:pt x="787" y="634"/>
                    <a:pt x="787" y="636"/>
                    <a:pt x="786" y="638"/>
                  </a:cubicBezTo>
                  <a:cubicBezTo>
                    <a:pt x="784" y="641"/>
                    <a:pt x="782" y="645"/>
                    <a:pt x="780" y="649"/>
                  </a:cubicBezTo>
                  <a:cubicBezTo>
                    <a:pt x="777" y="653"/>
                    <a:pt x="774" y="656"/>
                    <a:pt x="772" y="661"/>
                  </a:cubicBezTo>
                  <a:cubicBezTo>
                    <a:pt x="771" y="661"/>
                    <a:pt x="771" y="662"/>
                    <a:pt x="770" y="662"/>
                  </a:cubicBezTo>
                  <a:cubicBezTo>
                    <a:pt x="768" y="666"/>
                    <a:pt x="765" y="670"/>
                    <a:pt x="762" y="674"/>
                  </a:cubicBezTo>
                  <a:cubicBezTo>
                    <a:pt x="761" y="676"/>
                    <a:pt x="759" y="678"/>
                    <a:pt x="757" y="681"/>
                  </a:cubicBezTo>
                  <a:cubicBezTo>
                    <a:pt x="755" y="683"/>
                    <a:pt x="753" y="685"/>
                    <a:pt x="752" y="687"/>
                  </a:cubicBezTo>
                  <a:cubicBezTo>
                    <a:pt x="751" y="688"/>
                    <a:pt x="750" y="689"/>
                    <a:pt x="749" y="691"/>
                  </a:cubicBezTo>
                  <a:cubicBezTo>
                    <a:pt x="739" y="702"/>
                    <a:pt x="729" y="713"/>
                    <a:pt x="719" y="724"/>
                  </a:cubicBezTo>
                  <a:cubicBezTo>
                    <a:pt x="709" y="733"/>
                    <a:pt x="698" y="742"/>
                    <a:pt x="688" y="752"/>
                  </a:cubicBezTo>
                  <a:cubicBezTo>
                    <a:pt x="685" y="752"/>
                    <a:pt x="684" y="755"/>
                    <a:pt x="682" y="756"/>
                  </a:cubicBezTo>
                  <a:cubicBezTo>
                    <a:pt x="678" y="759"/>
                    <a:pt x="675" y="761"/>
                    <a:pt x="672" y="763"/>
                  </a:cubicBezTo>
                  <a:cubicBezTo>
                    <a:pt x="669" y="765"/>
                    <a:pt x="666" y="768"/>
                    <a:pt x="663" y="770"/>
                  </a:cubicBezTo>
                  <a:cubicBezTo>
                    <a:pt x="663" y="770"/>
                    <a:pt x="662" y="771"/>
                    <a:pt x="661" y="771"/>
                  </a:cubicBezTo>
                  <a:cubicBezTo>
                    <a:pt x="657" y="773"/>
                    <a:pt x="653" y="776"/>
                    <a:pt x="649" y="779"/>
                  </a:cubicBezTo>
                  <a:cubicBezTo>
                    <a:pt x="646" y="781"/>
                    <a:pt x="643" y="783"/>
                    <a:pt x="640" y="785"/>
                  </a:cubicBezTo>
                  <a:cubicBezTo>
                    <a:pt x="638" y="785"/>
                    <a:pt x="636" y="787"/>
                    <a:pt x="634" y="788"/>
                  </a:cubicBezTo>
                  <a:cubicBezTo>
                    <a:pt x="624" y="793"/>
                    <a:pt x="615" y="798"/>
                    <a:pt x="605" y="803"/>
                  </a:cubicBezTo>
                  <a:cubicBezTo>
                    <a:pt x="597" y="807"/>
                    <a:pt x="588" y="811"/>
                    <a:pt x="580" y="815"/>
                  </a:cubicBezTo>
                  <a:cubicBezTo>
                    <a:pt x="574" y="816"/>
                    <a:pt x="569" y="818"/>
                    <a:pt x="564" y="821"/>
                  </a:cubicBezTo>
                  <a:cubicBezTo>
                    <a:pt x="560" y="822"/>
                    <a:pt x="555" y="823"/>
                    <a:pt x="551" y="825"/>
                  </a:cubicBezTo>
                  <a:cubicBezTo>
                    <a:pt x="551" y="825"/>
                    <a:pt x="550" y="825"/>
                    <a:pt x="549" y="825"/>
                  </a:cubicBezTo>
                  <a:cubicBezTo>
                    <a:pt x="546" y="826"/>
                    <a:pt x="543" y="827"/>
                    <a:pt x="539" y="829"/>
                  </a:cubicBezTo>
                  <a:cubicBezTo>
                    <a:pt x="534" y="830"/>
                    <a:pt x="529" y="831"/>
                    <a:pt x="524" y="833"/>
                  </a:cubicBezTo>
                  <a:cubicBezTo>
                    <a:pt x="519" y="834"/>
                    <a:pt x="515" y="834"/>
                    <a:pt x="511" y="835"/>
                  </a:cubicBezTo>
                  <a:cubicBezTo>
                    <a:pt x="497" y="838"/>
                    <a:pt x="484" y="840"/>
                    <a:pt x="470" y="842"/>
                  </a:cubicBezTo>
                  <a:cubicBezTo>
                    <a:pt x="464" y="843"/>
                    <a:pt x="457" y="842"/>
                    <a:pt x="451" y="844"/>
                  </a:cubicBezTo>
                  <a:cubicBezTo>
                    <a:pt x="432" y="844"/>
                    <a:pt x="413" y="844"/>
                    <a:pt x="393" y="844"/>
                  </a:cubicBezTo>
                  <a:cubicBezTo>
                    <a:pt x="393" y="844"/>
                    <a:pt x="393" y="844"/>
                    <a:pt x="393" y="844"/>
                  </a:cubicBezTo>
                  <a:cubicBezTo>
                    <a:pt x="381" y="842"/>
                    <a:pt x="370" y="841"/>
                    <a:pt x="358" y="840"/>
                  </a:cubicBezTo>
                  <a:cubicBezTo>
                    <a:pt x="349" y="838"/>
                    <a:pt x="339" y="836"/>
                    <a:pt x="330" y="835"/>
                  </a:cubicBezTo>
                  <a:cubicBezTo>
                    <a:pt x="326" y="834"/>
                    <a:pt x="322" y="833"/>
                    <a:pt x="318" y="832"/>
                  </a:cubicBezTo>
                  <a:cubicBezTo>
                    <a:pt x="313" y="830"/>
                    <a:pt x="308" y="829"/>
                    <a:pt x="303" y="828"/>
                  </a:cubicBezTo>
                  <a:cubicBezTo>
                    <a:pt x="294" y="825"/>
                    <a:pt x="285" y="822"/>
                    <a:pt x="277" y="819"/>
                  </a:cubicBezTo>
                  <a:cubicBezTo>
                    <a:pt x="272" y="817"/>
                    <a:pt x="266" y="815"/>
                    <a:pt x="261" y="813"/>
                  </a:cubicBezTo>
                  <a:cubicBezTo>
                    <a:pt x="260" y="812"/>
                    <a:pt x="259" y="812"/>
                    <a:pt x="258" y="811"/>
                  </a:cubicBezTo>
                  <a:cubicBezTo>
                    <a:pt x="255" y="810"/>
                    <a:pt x="252" y="808"/>
                    <a:pt x="248" y="807"/>
                  </a:cubicBezTo>
                  <a:cubicBezTo>
                    <a:pt x="244" y="805"/>
                    <a:pt x="240" y="803"/>
                    <a:pt x="235" y="801"/>
                  </a:cubicBezTo>
                  <a:cubicBezTo>
                    <a:pt x="226" y="796"/>
                    <a:pt x="216" y="791"/>
                    <a:pt x="207" y="786"/>
                  </a:cubicBezTo>
                  <a:cubicBezTo>
                    <a:pt x="207" y="785"/>
                    <a:pt x="206" y="785"/>
                    <a:pt x="205" y="785"/>
                  </a:cubicBezTo>
                  <a:cubicBezTo>
                    <a:pt x="201" y="782"/>
                    <a:pt x="197" y="780"/>
                    <a:pt x="193" y="777"/>
                  </a:cubicBezTo>
                  <a:cubicBezTo>
                    <a:pt x="184" y="771"/>
                    <a:pt x="175" y="764"/>
                    <a:pt x="166" y="758"/>
                  </a:cubicBezTo>
                  <a:cubicBezTo>
                    <a:pt x="165" y="757"/>
                    <a:pt x="164" y="757"/>
                    <a:pt x="164" y="756"/>
                  </a:cubicBezTo>
                  <a:cubicBezTo>
                    <a:pt x="160" y="753"/>
                    <a:pt x="156" y="750"/>
                    <a:pt x="152" y="747"/>
                  </a:cubicBezTo>
                  <a:cubicBezTo>
                    <a:pt x="151" y="746"/>
                    <a:pt x="149" y="744"/>
                    <a:pt x="148" y="743"/>
                  </a:cubicBezTo>
                  <a:cubicBezTo>
                    <a:pt x="145" y="740"/>
                    <a:pt x="142" y="737"/>
                    <a:pt x="138" y="735"/>
                  </a:cubicBezTo>
                  <a:cubicBezTo>
                    <a:pt x="137" y="733"/>
                    <a:pt x="135" y="731"/>
                    <a:pt x="133" y="730"/>
                  </a:cubicBezTo>
                  <a:cubicBezTo>
                    <a:pt x="130" y="727"/>
                    <a:pt x="128" y="725"/>
                    <a:pt x="125" y="722"/>
                  </a:cubicBezTo>
                  <a:cubicBezTo>
                    <a:pt x="123" y="720"/>
                    <a:pt x="120" y="717"/>
                    <a:pt x="118" y="715"/>
                  </a:cubicBezTo>
                  <a:cubicBezTo>
                    <a:pt x="116" y="713"/>
                    <a:pt x="114" y="711"/>
                    <a:pt x="112" y="708"/>
                  </a:cubicBezTo>
                  <a:cubicBezTo>
                    <a:pt x="110" y="706"/>
                    <a:pt x="108" y="703"/>
                    <a:pt x="105" y="701"/>
                  </a:cubicBezTo>
                  <a:cubicBezTo>
                    <a:pt x="103" y="698"/>
                    <a:pt x="101" y="695"/>
                    <a:pt x="98" y="693"/>
                  </a:cubicBezTo>
                  <a:cubicBezTo>
                    <a:pt x="97" y="690"/>
                    <a:pt x="95" y="689"/>
                    <a:pt x="93" y="687"/>
                  </a:cubicBezTo>
                  <a:cubicBezTo>
                    <a:pt x="91" y="683"/>
                    <a:pt x="87" y="679"/>
                    <a:pt x="84" y="675"/>
                  </a:cubicBezTo>
                  <a:cubicBezTo>
                    <a:pt x="84" y="675"/>
                    <a:pt x="83" y="674"/>
                    <a:pt x="83" y="674"/>
                  </a:cubicBezTo>
                  <a:cubicBezTo>
                    <a:pt x="77" y="665"/>
                    <a:pt x="71" y="656"/>
                    <a:pt x="65" y="647"/>
                  </a:cubicBezTo>
                  <a:cubicBezTo>
                    <a:pt x="59" y="638"/>
                    <a:pt x="54" y="629"/>
                    <a:pt x="49" y="619"/>
                  </a:cubicBezTo>
                  <a:cubicBezTo>
                    <a:pt x="47" y="615"/>
                    <a:pt x="45" y="611"/>
                    <a:pt x="43" y="608"/>
                  </a:cubicBezTo>
                  <a:cubicBezTo>
                    <a:pt x="42" y="607"/>
                    <a:pt x="42" y="606"/>
                    <a:pt x="41" y="605"/>
                  </a:cubicBezTo>
                  <a:cubicBezTo>
                    <a:pt x="39" y="600"/>
                    <a:pt x="38" y="596"/>
                    <a:pt x="36" y="592"/>
                  </a:cubicBezTo>
                  <a:cubicBezTo>
                    <a:pt x="32" y="582"/>
                    <a:pt x="28" y="573"/>
                    <a:pt x="24" y="563"/>
                  </a:cubicBezTo>
                  <a:cubicBezTo>
                    <a:pt x="23" y="559"/>
                    <a:pt x="22" y="555"/>
                    <a:pt x="20" y="550"/>
                  </a:cubicBezTo>
                  <a:cubicBezTo>
                    <a:pt x="17" y="541"/>
                    <a:pt x="15" y="532"/>
                    <a:pt x="12" y="523"/>
                  </a:cubicBezTo>
                  <a:cubicBezTo>
                    <a:pt x="11" y="518"/>
                    <a:pt x="10" y="513"/>
                    <a:pt x="9" y="508"/>
                  </a:cubicBezTo>
                  <a:cubicBezTo>
                    <a:pt x="8" y="503"/>
                    <a:pt x="7" y="497"/>
                    <a:pt x="6" y="492"/>
                  </a:cubicBezTo>
                  <a:cubicBezTo>
                    <a:pt x="6" y="489"/>
                    <a:pt x="5" y="486"/>
                    <a:pt x="4" y="483"/>
                  </a:cubicBezTo>
                  <a:cubicBezTo>
                    <a:pt x="3" y="474"/>
                    <a:pt x="3" y="465"/>
                    <a:pt x="2" y="456"/>
                  </a:cubicBezTo>
                  <a:cubicBezTo>
                    <a:pt x="1" y="454"/>
                    <a:pt x="2" y="450"/>
                    <a:pt x="0" y="448"/>
                  </a:cubicBezTo>
                  <a:cubicBezTo>
                    <a:pt x="0" y="431"/>
                    <a:pt x="0" y="414"/>
                    <a:pt x="0" y="396"/>
                  </a:cubicBezTo>
                  <a:cubicBezTo>
                    <a:pt x="1" y="396"/>
                    <a:pt x="1" y="396"/>
                    <a:pt x="1" y="395"/>
                  </a:cubicBezTo>
                  <a:cubicBezTo>
                    <a:pt x="2" y="382"/>
                    <a:pt x="4" y="369"/>
                    <a:pt x="5" y="356"/>
                  </a:cubicBezTo>
                  <a:cubicBezTo>
                    <a:pt x="6" y="353"/>
                    <a:pt x="6" y="350"/>
                    <a:pt x="7" y="348"/>
                  </a:cubicBezTo>
                  <a:cubicBezTo>
                    <a:pt x="8" y="342"/>
                    <a:pt x="9" y="337"/>
                    <a:pt x="10" y="331"/>
                  </a:cubicBezTo>
                  <a:cubicBezTo>
                    <a:pt x="11" y="327"/>
                    <a:pt x="12" y="322"/>
                    <a:pt x="13" y="317"/>
                  </a:cubicBezTo>
                  <a:cubicBezTo>
                    <a:pt x="16" y="308"/>
                    <a:pt x="19" y="298"/>
                    <a:pt x="22" y="288"/>
                  </a:cubicBezTo>
                  <a:cubicBezTo>
                    <a:pt x="23" y="284"/>
                    <a:pt x="25" y="280"/>
                    <a:pt x="26" y="276"/>
                  </a:cubicBezTo>
                  <a:cubicBezTo>
                    <a:pt x="30" y="267"/>
                    <a:pt x="33" y="258"/>
                    <a:pt x="37" y="249"/>
                  </a:cubicBezTo>
                  <a:cubicBezTo>
                    <a:pt x="42" y="239"/>
                    <a:pt x="46" y="230"/>
                    <a:pt x="51" y="221"/>
                  </a:cubicBezTo>
                  <a:cubicBezTo>
                    <a:pt x="56" y="212"/>
                    <a:pt x="62" y="202"/>
                    <a:pt x="68" y="193"/>
                  </a:cubicBezTo>
                  <a:cubicBezTo>
                    <a:pt x="69" y="192"/>
                    <a:pt x="69" y="191"/>
                    <a:pt x="69" y="190"/>
                  </a:cubicBezTo>
                  <a:cubicBezTo>
                    <a:pt x="72" y="187"/>
                    <a:pt x="75" y="183"/>
                    <a:pt x="77" y="179"/>
                  </a:cubicBezTo>
                  <a:cubicBezTo>
                    <a:pt x="87" y="165"/>
                    <a:pt x="98" y="151"/>
                    <a:pt x="109" y="138"/>
                  </a:cubicBezTo>
                  <a:cubicBezTo>
                    <a:pt x="110" y="138"/>
                    <a:pt x="111" y="137"/>
                    <a:pt x="112" y="136"/>
                  </a:cubicBezTo>
                  <a:cubicBezTo>
                    <a:pt x="115" y="132"/>
                    <a:pt x="119" y="128"/>
                    <a:pt x="122" y="125"/>
                  </a:cubicBezTo>
                  <a:cubicBezTo>
                    <a:pt x="123" y="124"/>
                    <a:pt x="124" y="123"/>
                    <a:pt x="125" y="122"/>
                  </a:cubicBezTo>
                  <a:cubicBezTo>
                    <a:pt x="129" y="118"/>
                    <a:pt x="133" y="115"/>
                    <a:pt x="136" y="111"/>
                  </a:cubicBezTo>
                  <a:cubicBezTo>
                    <a:pt x="137" y="111"/>
                    <a:pt x="138" y="110"/>
                    <a:pt x="138" y="109"/>
                  </a:cubicBezTo>
                  <a:cubicBezTo>
                    <a:pt x="152" y="98"/>
                    <a:pt x="165" y="87"/>
                    <a:pt x="180" y="76"/>
                  </a:cubicBezTo>
                  <a:cubicBezTo>
                    <a:pt x="184" y="74"/>
                    <a:pt x="188" y="71"/>
                    <a:pt x="192" y="68"/>
                  </a:cubicBezTo>
                  <a:cubicBezTo>
                    <a:pt x="193" y="68"/>
                    <a:pt x="193" y="67"/>
                    <a:pt x="193" y="67"/>
                  </a:cubicBezTo>
                  <a:cubicBezTo>
                    <a:pt x="203" y="62"/>
                    <a:pt x="212" y="56"/>
                    <a:pt x="222" y="50"/>
                  </a:cubicBezTo>
                  <a:cubicBezTo>
                    <a:pt x="231" y="46"/>
                    <a:pt x="240" y="41"/>
                    <a:pt x="249" y="37"/>
                  </a:cubicBezTo>
                  <a:cubicBezTo>
                    <a:pt x="258" y="33"/>
                    <a:pt x="268" y="29"/>
                    <a:pt x="277" y="25"/>
                  </a:cubicBezTo>
                  <a:cubicBezTo>
                    <a:pt x="281" y="24"/>
                    <a:pt x="285" y="23"/>
                    <a:pt x="289" y="21"/>
                  </a:cubicBezTo>
                  <a:cubicBezTo>
                    <a:pt x="299" y="18"/>
                    <a:pt x="308" y="15"/>
                    <a:pt x="318" y="13"/>
                  </a:cubicBezTo>
                  <a:cubicBezTo>
                    <a:pt x="323" y="11"/>
                    <a:pt x="328" y="10"/>
                    <a:pt x="333" y="9"/>
                  </a:cubicBezTo>
                  <a:cubicBezTo>
                    <a:pt x="338" y="8"/>
                    <a:pt x="343" y="7"/>
                    <a:pt x="348" y="6"/>
                  </a:cubicBezTo>
                  <a:cubicBezTo>
                    <a:pt x="350" y="6"/>
                    <a:pt x="353" y="5"/>
                    <a:pt x="355" y="5"/>
                  </a:cubicBezTo>
                  <a:cubicBezTo>
                    <a:pt x="365" y="4"/>
                    <a:pt x="376" y="2"/>
                    <a:pt x="386" y="1"/>
                  </a:cubicBezTo>
                  <a:cubicBezTo>
                    <a:pt x="390" y="1"/>
                    <a:pt x="394" y="2"/>
                    <a:pt x="398" y="0"/>
                  </a:cubicBezTo>
                  <a:cubicBezTo>
                    <a:pt x="414" y="0"/>
                    <a:pt x="431" y="0"/>
                    <a:pt x="447" y="0"/>
                  </a:cubicBezTo>
                  <a:cubicBezTo>
                    <a:pt x="448" y="0"/>
                    <a:pt x="448" y="1"/>
                    <a:pt x="448" y="1"/>
                  </a:cubicBezTo>
                  <a:cubicBezTo>
                    <a:pt x="460" y="1"/>
                    <a:pt x="472" y="3"/>
                    <a:pt x="483" y="4"/>
                  </a:cubicBezTo>
                  <a:cubicBezTo>
                    <a:pt x="486" y="5"/>
                    <a:pt x="489" y="5"/>
                    <a:pt x="493" y="5"/>
                  </a:cubicBezTo>
                  <a:cubicBezTo>
                    <a:pt x="498" y="6"/>
                    <a:pt x="503" y="7"/>
                    <a:pt x="509" y="8"/>
                  </a:cubicBezTo>
                  <a:cubicBezTo>
                    <a:pt x="514" y="10"/>
                    <a:pt x="519" y="11"/>
                    <a:pt x="524" y="12"/>
                  </a:cubicBezTo>
                  <a:cubicBezTo>
                    <a:pt x="533" y="14"/>
                    <a:pt x="542" y="17"/>
                    <a:pt x="551" y="19"/>
                  </a:cubicBezTo>
                  <a:cubicBezTo>
                    <a:pt x="555" y="21"/>
                    <a:pt x="560" y="23"/>
                    <a:pt x="564" y="24"/>
                  </a:cubicBezTo>
                  <a:cubicBezTo>
                    <a:pt x="574" y="28"/>
                    <a:pt x="584" y="32"/>
                    <a:pt x="594" y="36"/>
                  </a:cubicBezTo>
                  <a:cubicBezTo>
                    <a:pt x="598" y="38"/>
                    <a:pt x="602" y="39"/>
                    <a:pt x="605" y="41"/>
                  </a:cubicBezTo>
                  <a:cubicBezTo>
                    <a:pt x="606" y="41"/>
                    <a:pt x="607" y="42"/>
                    <a:pt x="608" y="42"/>
                  </a:cubicBezTo>
                  <a:cubicBezTo>
                    <a:pt x="611" y="44"/>
                    <a:pt x="615" y="46"/>
                    <a:pt x="618" y="47"/>
                  </a:cubicBezTo>
                  <a:cubicBezTo>
                    <a:pt x="628" y="53"/>
                    <a:pt x="638" y="59"/>
                    <a:pt x="648" y="64"/>
                  </a:cubicBezTo>
                  <a:cubicBezTo>
                    <a:pt x="656" y="70"/>
                    <a:pt x="665" y="76"/>
                    <a:pt x="674" y="82"/>
                  </a:cubicBezTo>
                  <a:cubicBezTo>
                    <a:pt x="675" y="83"/>
                    <a:pt x="675" y="83"/>
                    <a:pt x="676" y="84"/>
                  </a:cubicBezTo>
                  <a:cubicBezTo>
                    <a:pt x="680" y="87"/>
                    <a:pt x="683" y="90"/>
                    <a:pt x="688" y="93"/>
                  </a:cubicBezTo>
                  <a:cubicBezTo>
                    <a:pt x="689" y="95"/>
                    <a:pt x="691" y="96"/>
                    <a:pt x="693" y="97"/>
                  </a:cubicBezTo>
                  <a:cubicBezTo>
                    <a:pt x="696" y="100"/>
                    <a:pt x="699" y="102"/>
                    <a:pt x="702" y="105"/>
                  </a:cubicBezTo>
                  <a:cubicBezTo>
                    <a:pt x="704" y="107"/>
                    <a:pt x="706" y="109"/>
                    <a:pt x="709" y="111"/>
                  </a:cubicBezTo>
                  <a:cubicBezTo>
                    <a:pt x="711" y="113"/>
                    <a:pt x="713" y="115"/>
                    <a:pt x="715" y="117"/>
                  </a:cubicBezTo>
                  <a:cubicBezTo>
                    <a:pt x="717" y="119"/>
                    <a:pt x="720" y="122"/>
                    <a:pt x="723" y="125"/>
                  </a:cubicBezTo>
                  <a:cubicBezTo>
                    <a:pt x="725" y="127"/>
                    <a:pt x="727" y="129"/>
                    <a:pt x="729" y="131"/>
                  </a:cubicBezTo>
                  <a:cubicBezTo>
                    <a:pt x="731" y="134"/>
                    <a:pt x="734" y="136"/>
                    <a:pt x="736" y="138"/>
                  </a:cubicBezTo>
                  <a:cubicBezTo>
                    <a:pt x="738" y="141"/>
                    <a:pt x="740" y="144"/>
                    <a:pt x="743" y="146"/>
                  </a:cubicBezTo>
                  <a:cubicBezTo>
                    <a:pt x="744" y="148"/>
                    <a:pt x="746" y="150"/>
                    <a:pt x="747" y="151"/>
                  </a:cubicBezTo>
                  <a:cubicBezTo>
                    <a:pt x="750" y="156"/>
                    <a:pt x="754" y="160"/>
                    <a:pt x="757" y="163"/>
                  </a:cubicBezTo>
                  <a:cubicBezTo>
                    <a:pt x="757" y="164"/>
                    <a:pt x="758" y="165"/>
                    <a:pt x="758" y="165"/>
                  </a:cubicBezTo>
                  <a:cubicBezTo>
                    <a:pt x="765" y="174"/>
                    <a:pt x="771" y="184"/>
                    <a:pt x="778" y="193"/>
                  </a:cubicBezTo>
                  <a:cubicBezTo>
                    <a:pt x="786" y="207"/>
                    <a:pt x="795" y="221"/>
                    <a:pt x="802" y="236"/>
                  </a:cubicBezTo>
                  <a:cubicBezTo>
                    <a:pt x="804" y="240"/>
                    <a:pt x="806" y="245"/>
                    <a:pt x="808" y="249"/>
                  </a:cubicBezTo>
                  <a:cubicBezTo>
                    <a:pt x="810" y="252"/>
                    <a:pt x="811" y="256"/>
                    <a:pt x="813" y="260"/>
                  </a:cubicBezTo>
                  <a:cubicBezTo>
                    <a:pt x="813" y="260"/>
                    <a:pt x="813" y="261"/>
                    <a:pt x="814" y="261"/>
                  </a:cubicBezTo>
                  <a:cubicBezTo>
                    <a:pt x="816" y="266"/>
                    <a:pt x="818" y="271"/>
                    <a:pt x="819" y="276"/>
                  </a:cubicBezTo>
                  <a:cubicBezTo>
                    <a:pt x="822" y="285"/>
                    <a:pt x="825" y="294"/>
                    <a:pt x="828" y="303"/>
                  </a:cubicBezTo>
                  <a:cubicBezTo>
                    <a:pt x="829" y="308"/>
                    <a:pt x="830" y="313"/>
                    <a:pt x="832" y="317"/>
                  </a:cubicBezTo>
                  <a:cubicBezTo>
                    <a:pt x="833" y="323"/>
                    <a:pt x="834" y="327"/>
                    <a:pt x="836" y="332"/>
                  </a:cubicBezTo>
                  <a:cubicBezTo>
                    <a:pt x="837" y="341"/>
                    <a:pt x="839" y="349"/>
                    <a:pt x="841" y="358"/>
                  </a:cubicBezTo>
                  <a:cubicBezTo>
                    <a:pt x="840" y="361"/>
                    <a:pt x="842" y="365"/>
                    <a:pt x="842" y="368"/>
                  </a:cubicBezTo>
                  <a:cubicBezTo>
                    <a:pt x="842" y="373"/>
                    <a:pt x="843" y="379"/>
                    <a:pt x="843" y="384"/>
                  </a:cubicBezTo>
                  <a:cubicBezTo>
                    <a:pt x="844" y="388"/>
                    <a:pt x="843" y="392"/>
                    <a:pt x="845" y="395"/>
                  </a:cubicBezTo>
                  <a:close/>
                  <a:moveTo>
                    <a:pt x="52" y="396"/>
                  </a:moveTo>
                  <a:cubicBezTo>
                    <a:pt x="52" y="396"/>
                    <a:pt x="52" y="397"/>
                    <a:pt x="52" y="398"/>
                  </a:cubicBezTo>
                  <a:cubicBezTo>
                    <a:pt x="50" y="415"/>
                    <a:pt x="51" y="431"/>
                    <a:pt x="52" y="447"/>
                  </a:cubicBezTo>
                  <a:cubicBezTo>
                    <a:pt x="53" y="450"/>
                    <a:pt x="52" y="454"/>
                    <a:pt x="54" y="457"/>
                  </a:cubicBezTo>
                  <a:cubicBezTo>
                    <a:pt x="54" y="466"/>
                    <a:pt x="55" y="475"/>
                    <a:pt x="57" y="484"/>
                  </a:cubicBezTo>
                  <a:cubicBezTo>
                    <a:pt x="58" y="489"/>
                    <a:pt x="58" y="493"/>
                    <a:pt x="60" y="497"/>
                  </a:cubicBezTo>
                  <a:cubicBezTo>
                    <a:pt x="60" y="501"/>
                    <a:pt x="61" y="505"/>
                    <a:pt x="63" y="509"/>
                  </a:cubicBezTo>
                  <a:cubicBezTo>
                    <a:pt x="63" y="514"/>
                    <a:pt x="65" y="518"/>
                    <a:pt x="66" y="521"/>
                  </a:cubicBezTo>
                  <a:cubicBezTo>
                    <a:pt x="69" y="532"/>
                    <a:pt x="73" y="542"/>
                    <a:pt x="77" y="552"/>
                  </a:cubicBezTo>
                  <a:cubicBezTo>
                    <a:pt x="80" y="562"/>
                    <a:pt x="84" y="570"/>
                    <a:pt x="88" y="579"/>
                  </a:cubicBezTo>
                  <a:cubicBezTo>
                    <a:pt x="93" y="588"/>
                    <a:pt x="97" y="597"/>
                    <a:pt x="103" y="606"/>
                  </a:cubicBezTo>
                  <a:cubicBezTo>
                    <a:pt x="105" y="610"/>
                    <a:pt x="107" y="613"/>
                    <a:pt x="110" y="617"/>
                  </a:cubicBezTo>
                  <a:cubicBezTo>
                    <a:pt x="110" y="618"/>
                    <a:pt x="110" y="619"/>
                    <a:pt x="111" y="619"/>
                  </a:cubicBezTo>
                  <a:cubicBezTo>
                    <a:pt x="117" y="629"/>
                    <a:pt x="123" y="638"/>
                    <a:pt x="130" y="646"/>
                  </a:cubicBezTo>
                  <a:cubicBezTo>
                    <a:pt x="133" y="649"/>
                    <a:pt x="135" y="652"/>
                    <a:pt x="138" y="655"/>
                  </a:cubicBezTo>
                  <a:cubicBezTo>
                    <a:pt x="138" y="656"/>
                    <a:pt x="139" y="657"/>
                    <a:pt x="140" y="657"/>
                  </a:cubicBezTo>
                  <a:cubicBezTo>
                    <a:pt x="143" y="662"/>
                    <a:pt x="147" y="667"/>
                    <a:pt x="152" y="671"/>
                  </a:cubicBezTo>
                  <a:cubicBezTo>
                    <a:pt x="153" y="672"/>
                    <a:pt x="154" y="673"/>
                    <a:pt x="155" y="675"/>
                  </a:cubicBezTo>
                  <a:cubicBezTo>
                    <a:pt x="159" y="678"/>
                    <a:pt x="162" y="682"/>
                    <a:pt x="166" y="685"/>
                  </a:cubicBezTo>
                  <a:cubicBezTo>
                    <a:pt x="166" y="686"/>
                    <a:pt x="168" y="687"/>
                    <a:pt x="169" y="688"/>
                  </a:cubicBezTo>
                  <a:cubicBezTo>
                    <a:pt x="173" y="692"/>
                    <a:pt x="177" y="696"/>
                    <a:pt x="182" y="700"/>
                  </a:cubicBezTo>
                  <a:cubicBezTo>
                    <a:pt x="183" y="701"/>
                    <a:pt x="184" y="702"/>
                    <a:pt x="185" y="702"/>
                  </a:cubicBezTo>
                  <a:cubicBezTo>
                    <a:pt x="187" y="705"/>
                    <a:pt x="190" y="707"/>
                    <a:pt x="193" y="709"/>
                  </a:cubicBezTo>
                  <a:cubicBezTo>
                    <a:pt x="202" y="716"/>
                    <a:pt x="211" y="723"/>
                    <a:pt x="221" y="729"/>
                  </a:cubicBezTo>
                  <a:cubicBezTo>
                    <a:pt x="222" y="729"/>
                    <a:pt x="223" y="730"/>
                    <a:pt x="224" y="731"/>
                  </a:cubicBezTo>
                  <a:cubicBezTo>
                    <a:pt x="227" y="733"/>
                    <a:pt x="230" y="735"/>
                    <a:pt x="234" y="737"/>
                  </a:cubicBezTo>
                  <a:cubicBezTo>
                    <a:pt x="243" y="742"/>
                    <a:pt x="252" y="747"/>
                    <a:pt x="262" y="752"/>
                  </a:cubicBezTo>
                  <a:cubicBezTo>
                    <a:pt x="266" y="754"/>
                    <a:pt x="271" y="756"/>
                    <a:pt x="275" y="758"/>
                  </a:cubicBezTo>
                  <a:cubicBezTo>
                    <a:pt x="275" y="758"/>
                    <a:pt x="276" y="758"/>
                    <a:pt x="277" y="758"/>
                  </a:cubicBezTo>
                  <a:cubicBezTo>
                    <a:pt x="280" y="761"/>
                    <a:pt x="285" y="762"/>
                    <a:pt x="289" y="763"/>
                  </a:cubicBezTo>
                  <a:cubicBezTo>
                    <a:pt x="293" y="765"/>
                    <a:pt x="298" y="767"/>
                    <a:pt x="302" y="768"/>
                  </a:cubicBezTo>
                  <a:cubicBezTo>
                    <a:pt x="311" y="772"/>
                    <a:pt x="319" y="774"/>
                    <a:pt x="328" y="776"/>
                  </a:cubicBezTo>
                  <a:cubicBezTo>
                    <a:pt x="334" y="778"/>
                    <a:pt x="340" y="780"/>
                    <a:pt x="345" y="780"/>
                  </a:cubicBezTo>
                  <a:cubicBezTo>
                    <a:pt x="350" y="782"/>
                    <a:pt x="354" y="782"/>
                    <a:pt x="358" y="783"/>
                  </a:cubicBezTo>
                  <a:cubicBezTo>
                    <a:pt x="363" y="784"/>
                    <a:pt x="368" y="785"/>
                    <a:pt x="373" y="785"/>
                  </a:cubicBezTo>
                  <a:cubicBezTo>
                    <a:pt x="380" y="786"/>
                    <a:pt x="388" y="787"/>
                    <a:pt x="395" y="787"/>
                  </a:cubicBezTo>
                  <a:cubicBezTo>
                    <a:pt x="401" y="788"/>
                    <a:pt x="407" y="789"/>
                    <a:pt x="413" y="788"/>
                  </a:cubicBezTo>
                  <a:cubicBezTo>
                    <a:pt x="414" y="788"/>
                    <a:pt x="415" y="788"/>
                    <a:pt x="416" y="788"/>
                  </a:cubicBezTo>
                  <a:cubicBezTo>
                    <a:pt x="438" y="789"/>
                    <a:pt x="460" y="787"/>
                    <a:pt x="482" y="784"/>
                  </a:cubicBezTo>
                  <a:cubicBezTo>
                    <a:pt x="486" y="783"/>
                    <a:pt x="491" y="783"/>
                    <a:pt x="495" y="781"/>
                  </a:cubicBezTo>
                  <a:cubicBezTo>
                    <a:pt x="501" y="781"/>
                    <a:pt x="507" y="779"/>
                    <a:pt x="514" y="777"/>
                  </a:cubicBezTo>
                  <a:cubicBezTo>
                    <a:pt x="522" y="775"/>
                    <a:pt x="530" y="773"/>
                    <a:pt x="538" y="770"/>
                  </a:cubicBezTo>
                  <a:cubicBezTo>
                    <a:pt x="543" y="769"/>
                    <a:pt x="547" y="767"/>
                    <a:pt x="552" y="765"/>
                  </a:cubicBezTo>
                  <a:cubicBezTo>
                    <a:pt x="562" y="762"/>
                    <a:pt x="571" y="758"/>
                    <a:pt x="580" y="753"/>
                  </a:cubicBezTo>
                  <a:cubicBezTo>
                    <a:pt x="589" y="750"/>
                    <a:pt x="598" y="745"/>
                    <a:pt x="606" y="740"/>
                  </a:cubicBezTo>
                  <a:cubicBezTo>
                    <a:pt x="615" y="735"/>
                    <a:pt x="624" y="730"/>
                    <a:pt x="632" y="723"/>
                  </a:cubicBezTo>
                  <a:cubicBezTo>
                    <a:pt x="636" y="721"/>
                    <a:pt x="640" y="719"/>
                    <a:pt x="643" y="716"/>
                  </a:cubicBezTo>
                  <a:cubicBezTo>
                    <a:pt x="645" y="715"/>
                    <a:pt x="646" y="713"/>
                    <a:pt x="648" y="712"/>
                  </a:cubicBezTo>
                  <a:cubicBezTo>
                    <a:pt x="652" y="709"/>
                    <a:pt x="656" y="706"/>
                    <a:pt x="660" y="703"/>
                  </a:cubicBezTo>
                  <a:cubicBezTo>
                    <a:pt x="661" y="703"/>
                    <a:pt x="661" y="702"/>
                    <a:pt x="661" y="701"/>
                  </a:cubicBezTo>
                  <a:cubicBezTo>
                    <a:pt x="671" y="694"/>
                    <a:pt x="679" y="687"/>
                    <a:pt x="686" y="679"/>
                  </a:cubicBezTo>
                  <a:cubicBezTo>
                    <a:pt x="696" y="669"/>
                    <a:pt x="706" y="658"/>
                    <a:pt x="714" y="647"/>
                  </a:cubicBezTo>
                  <a:cubicBezTo>
                    <a:pt x="715" y="647"/>
                    <a:pt x="715" y="646"/>
                    <a:pt x="716" y="645"/>
                  </a:cubicBezTo>
                  <a:cubicBezTo>
                    <a:pt x="719" y="641"/>
                    <a:pt x="722" y="637"/>
                    <a:pt x="725" y="632"/>
                  </a:cubicBezTo>
                  <a:cubicBezTo>
                    <a:pt x="732" y="624"/>
                    <a:pt x="737" y="615"/>
                    <a:pt x="742" y="606"/>
                  </a:cubicBezTo>
                  <a:cubicBezTo>
                    <a:pt x="744" y="605"/>
                    <a:pt x="744" y="603"/>
                    <a:pt x="745" y="601"/>
                  </a:cubicBezTo>
                  <a:cubicBezTo>
                    <a:pt x="747" y="599"/>
                    <a:pt x="748" y="596"/>
                    <a:pt x="749" y="594"/>
                  </a:cubicBezTo>
                  <a:cubicBezTo>
                    <a:pt x="752" y="589"/>
                    <a:pt x="755" y="584"/>
                    <a:pt x="757" y="578"/>
                  </a:cubicBezTo>
                  <a:cubicBezTo>
                    <a:pt x="758" y="578"/>
                    <a:pt x="758" y="577"/>
                    <a:pt x="758" y="577"/>
                  </a:cubicBezTo>
                  <a:cubicBezTo>
                    <a:pt x="760" y="573"/>
                    <a:pt x="762" y="569"/>
                    <a:pt x="764" y="564"/>
                  </a:cubicBezTo>
                  <a:cubicBezTo>
                    <a:pt x="766" y="560"/>
                    <a:pt x="768" y="556"/>
                    <a:pt x="769" y="552"/>
                  </a:cubicBezTo>
                  <a:cubicBezTo>
                    <a:pt x="773" y="542"/>
                    <a:pt x="777" y="532"/>
                    <a:pt x="779" y="521"/>
                  </a:cubicBezTo>
                  <a:cubicBezTo>
                    <a:pt x="781" y="518"/>
                    <a:pt x="782" y="513"/>
                    <a:pt x="782" y="509"/>
                  </a:cubicBezTo>
                  <a:cubicBezTo>
                    <a:pt x="785" y="501"/>
                    <a:pt x="787" y="493"/>
                    <a:pt x="788" y="484"/>
                  </a:cubicBezTo>
                  <a:cubicBezTo>
                    <a:pt x="789" y="479"/>
                    <a:pt x="790" y="473"/>
                    <a:pt x="791" y="468"/>
                  </a:cubicBezTo>
                  <a:cubicBezTo>
                    <a:pt x="791" y="464"/>
                    <a:pt x="792" y="461"/>
                    <a:pt x="792" y="457"/>
                  </a:cubicBezTo>
                  <a:cubicBezTo>
                    <a:pt x="793" y="452"/>
                    <a:pt x="793" y="446"/>
                    <a:pt x="793" y="440"/>
                  </a:cubicBezTo>
                  <a:cubicBezTo>
                    <a:pt x="794" y="437"/>
                    <a:pt x="794" y="434"/>
                    <a:pt x="794" y="431"/>
                  </a:cubicBezTo>
                  <a:cubicBezTo>
                    <a:pt x="795" y="422"/>
                    <a:pt x="795" y="412"/>
                    <a:pt x="794" y="403"/>
                  </a:cubicBezTo>
                  <a:cubicBezTo>
                    <a:pt x="794" y="400"/>
                    <a:pt x="794" y="398"/>
                    <a:pt x="793" y="396"/>
                  </a:cubicBezTo>
                  <a:cubicBezTo>
                    <a:pt x="794" y="393"/>
                    <a:pt x="794" y="390"/>
                    <a:pt x="793" y="387"/>
                  </a:cubicBezTo>
                  <a:cubicBezTo>
                    <a:pt x="793" y="382"/>
                    <a:pt x="792" y="377"/>
                    <a:pt x="792" y="373"/>
                  </a:cubicBezTo>
                  <a:cubicBezTo>
                    <a:pt x="791" y="367"/>
                    <a:pt x="791" y="361"/>
                    <a:pt x="789" y="356"/>
                  </a:cubicBezTo>
                  <a:cubicBezTo>
                    <a:pt x="788" y="347"/>
                    <a:pt x="786" y="339"/>
                    <a:pt x="784" y="330"/>
                  </a:cubicBezTo>
                  <a:cubicBezTo>
                    <a:pt x="783" y="325"/>
                    <a:pt x="782" y="320"/>
                    <a:pt x="780" y="316"/>
                  </a:cubicBezTo>
                  <a:cubicBezTo>
                    <a:pt x="779" y="311"/>
                    <a:pt x="777" y="306"/>
                    <a:pt x="776" y="302"/>
                  </a:cubicBezTo>
                  <a:cubicBezTo>
                    <a:pt x="775" y="299"/>
                    <a:pt x="774" y="296"/>
                    <a:pt x="773" y="293"/>
                  </a:cubicBezTo>
                  <a:cubicBezTo>
                    <a:pt x="772" y="291"/>
                    <a:pt x="772" y="290"/>
                    <a:pt x="771" y="289"/>
                  </a:cubicBezTo>
                  <a:cubicBezTo>
                    <a:pt x="770" y="285"/>
                    <a:pt x="769" y="280"/>
                    <a:pt x="766" y="276"/>
                  </a:cubicBezTo>
                  <a:cubicBezTo>
                    <a:pt x="763" y="266"/>
                    <a:pt x="758" y="257"/>
                    <a:pt x="753" y="248"/>
                  </a:cubicBezTo>
                  <a:cubicBezTo>
                    <a:pt x="749" y="238"/>
                    <a:pt x="744" y="230"/>
                    <a:pt x="738" y="221"/>
                  </a:cubicBezTo>
                  <a:cubicBezTo>
                    <a:pt x="736" y="216"/>
                    <a:pt x="733" y="212"/>
                    <a:pt x="729" y="208"/>
                  </a:cubicBezTo>
                  <a:cubicBezTo>
                    <a:pt x="729" y="207"/>
                    <a:pt x="729" y="207"/>
                    <a:pt x="728" y="206"/>
                  </a:cubicBezTo>
                  <a:cubicBezTo>
                    <a:pt x="726" y="202"/>
                    <a:pt x="723" y="198"/>
                    <a:pt x="720" y="194"/>
                  </a:cubicBezTo>
                  <a:cubicBezTo>
                    <a:pt x="712" y="183"/>
                    <a:pt x="704" y="173"/>
                    <a:pt x="695" y="164"/>
                  </a:cubicBezTo>
                  <a:cubicBezTo>
                    <a:pt x="694" y="162"/>
                    <a:pt x="692" y="161"/>
                    <a:pt x="690" y="159"/>
                  </a:cubicBezTo>
                  <a:cubicBezTo>
                    <a:pt x="687" y="156"/>
                    <a:pt x="684" y="153"/>
                    <a:pt x="681" y="150"/>
                  </a:cubicBezTo>
                  <a:cubicBezTo>
                    <a:pt x="680" y="148"/>
                    <a:pt x="678" y="147"/>
                    <a:pt x="676" y="146"/>
                  </a:cubicBezTo>
                  <a:cubicBezTo>
                    <a:pt x="663" y="133"/>
                    <a:pt x="649" y="122"/>
                    <a:pt x="634" y="112"/>
                  </a:cubicBezTo>
                  <a:cubicBezTo>
                    <a:pt x="633" y="111"/>
                    <a:pt x="633" y="110"/>
                    <a:pt x="631" y="110"/>
                  </a:cubicBezTo>
                  <a:cubicBezTo>
                    <a:pt x="628" y="107"/>
                    <a:pt x="624" y="105"/>
                    <a:pt x="620" y="102"/>
                  </a:cubicBezTo>
                  <a:cubicBezTo>
                    <a:pt x="612" y="97"/>
                    <a:pt x="603" y="92"/>
                    <a:pt x="593" y="87"/>
                  </a:cubicBezTo>
                  <a:cubicBezTo>
                    <a:pt x="584" y="82"/>
                    <a:pt x="575" y="78"/>
                    <a:pt x="565" y="74"/>
                  </a:cubicBezTo>
                  <a:cubicBezTo>
                    <a:pt x="561" y="72"/>
                    <a:pt x="557" y="70"/>
                    <a:pt x="552" y="69"/>
                  </a:cubicBezTo>
                  <a:cubicBezTo>
                    <a:pt x="551" y="68"/>
                    <a:pt x="550" y="68"/>
                    <a:pt x="549" y="68"/>
                  </a:cubicBezTo>
                  <a:cubicBezTo>
                    <a:pt x="545" y="67"/>
                    <a:pt x="542" y="65"/>
                    <a:pt x="539" y="64"/>
                  </a:cubicBezTo>
                  <a:cubicBezTo>
                    <a:pt x="534" y="62"/>
                    <a:pt x="528" y="60"/>
                    <a:pt x="523" y="59"/>
                  </a:cubicBezTo>
                  <a:cubicBezTo>
                    <a:pt x="519" y="58"/>
                    <a:pt x="514" y="57"/>
                    <a:pt x="510" y="56"/>
                  </a:cubicBezTo>
                  <a:cubicBezTo>
                    <a:pt x="500" y="53"/>
                    <a:pt x="491" y="51"/>
                    <a:pt x="481" y="50"/>
                  </a:cubicBezTo>
                  <a:cubicBezTo>
                    <a:pt x="477" y="49"/>
                    <a:pt x="474" y="49"/>
                    <a:pt x="470" y="49"/>
                  </a:cubicBezTo>
                  <a:cubicBezTo>
                    <a:pt x="467" y="48"/>
                    <a:pt x="463" y="47"/>
                    <a:pt x="460" y="47"/>
                  </a:cubicBezTo>
                  <a:cubicBezTo>
                    <a:pt x="453" y="46"/>
                    <a:pt x="447" y="46"/>
                    <a:pt x="440" y="46"/>
                  </a:cubicBezTo>
                  <a:cubicBezTo>
                    <a:pt x="436" y="46"/>
                    <a:pt x="431" y="46"/>
                    <a:pt x="426" y="46"/>
                  </a:cubicBezTo>
                  <a:cubicBezTo>
                    <a:pt x="422" y="45"/>
                    <a:pt x="418" y="45"/>
                    <a:pt x="414" y="46"/>
                  </a:cubicBezTo>
                  <a:cubicBezTo>
                    <a:pt x="411" y="46"/>
                    <a:pt x="408" y="46"/>
                    <a:pt x="404" y="46"/>
                  </a:cubicBezTo>
                  <a:cubicBezTo>
                    <a:pt x="398" y="46"/>
                    <a:pt x="392" y="46"/>
                    <a:pt x="386" y="47"/>
                  </a:cubicBezTo>
                  <a:cubicBezTo>
                    <a:pt x="381" y="48"/>
                    <a:pt x="376" y="48"/>
                    <a:pt x="371" y="49"/>
                  </a:cubicBezTo>
                  <a:cubicBezTo>
                    <a:pt x="367" y="49"/>
                    <a:pt x="363" y="50"/>
                    <a:pt x="359" y="51"/>
                  </a:cubicBezTo>
                  <a:cubicBezTo>
                    <a:pt x="349" y="52"/>
                    <a:pt x="338" y="55"/>
                    <a:pt x="328" y="58"/>
                  </a:cubicBezTo>
                  <a:cubicBezTo>
                    <a:pt x="324" y="59"/>
                    <a:pt x="320" y="60"/>
                    <a:pt x="316" y="61"/>
                  </a:cubicBezTo>
                  <a:cubicBezTo>
                    <a:pt x="307" y="63"/>
                    <a:pt x="298" y="67"/>
                    <a:pt x="289" y="71"/>
                  </a:cubicBezTo>
                  <a:cubicBezTo>
                    <a:pt x="284" y="72"/>
                    <a:pt x="280" y="74"/>
                    <a:pt x="276" y="76"/>
                  </a:cubicBezTo>
                  <a:cubicBezTo>
                    <a:pt x="266" y="79"/>
                    <a:pt x="257" y="84"/>
                    <a:pt x="248" y="89"/>
                  </a:cubicBezTo>
                  <a:cubicBezTo>
                    <a:pt x="244" y="91"/>
                    <a:pt x="241" y="93"/>
                    <a:pt x="237" y="95"/>
                  </a:cubicBezTo>
                  <a:cubicBezTo>
                    <a:pt x="236" y="95"/>
                    <a:pt x="235" y="96"/>
                    <a:pt x="234" y="97"/>
                  </a:cubicBezTo>
                  <a:cubicBezTo>
                    <a:pt x="230" y="99"/>
                    <a:pt x="225" y="102"/>
                    <a:pt x="221" y="105"/>
                  </a:cubicBezTo>
                  <a:cubicBezTo>
                    <a:pt x="218" y="107"/>
                    <a:pt x="216" y="108"/>
                    <a:pt x="214" y="110"/>
                  </a:cubicBezTo>
                  <a:cubicBezTo>
                    <a:pt x="211" y="111"/>
                    <a:pt x="208" y="113"/>
                    <a:pt x="206" y="115"/>
                  </a:cubicBezTo>
                  <a:cubicBezTo>
                    <a:pt x="202" y="118"/>
                    <a:pt x="198" y="120"/>
                    <a:pt x="195" y="124"/>
                  </a:cubicBezTo>
                  <a:cubicBezTo>
                    <a:pt x="194" y="124"/>
                    <a:pt x="193" y="125"/>
                    <a:pt x="192" y="126"/>
                  </a:cubicBezTo>
                  <a:cubicBezTo>
                    <a:pt x="181" y="134"/>
                    <a:pt x="170" y="144"/>
                    <a:pt x="160" y="155"/>
                  </a:cubicBezTo>
                  <a:cubicBezTo>
                    <a:pt x="152" y="162"/>
                    <a:pt x="144" y="170"/>
                    <a:pt x="138" y="179"/>
                  </a:cubicBezTo>
                  <a:cubicBezTo>
                    <a:pt x="134" y="183"/>
                    <a:pt x="130" y="187"/>
                    <a:pt x="127" y="193"/>
                  </a:cubicBezTo>
                  <a:cubicBezTo>
                    <a:pt x="126" y="194"/>
                    <a:pt x="125" y="194"/>
                    <a:pt x="124" y="196"/>
                  </a:cubicBezTo>
                  <a:cubicBezTo>
                    <a:pt x="121" y="200"/>
                    <a:pt x="118" y="205"/>
                    <a:pt x="115" y="209"/>
                  </a:cubicBezTo>
                  <a:cubicBezTo>
                    <a:pt x="109" y="217"/>
                    <a:pt x="104" y="225"/>
                    <a:pt x="100" y="234"/>
                  </a:cubicBezTo>
                  <a:cubicBezTo>
                    <a:pt x="98" y="236"/>
                    <a:pt x="97" y="238"/>
                    <a:pt x="96" y="241"/>
                  </a:cubicBezTo>
                  <a:cubicBezTo>
                    <a:pt x="94" y="243"/>
                    <a:pt x="93" y="245"/>
                    <a:pt x="92" y="248"/>
                  </a:cubicBezTo>
                  <a:cubicBezTo>
                    <a:pt x="89" y="252"/>
                    <a:pt x="88" y="256"/>
                    <a:pt x="86" y="261"/>
                  </a:cubicBezTo>
                  <a:cubicBezTo>
                    <a:pt x="81" y="270"/>
                    <a:pt x="77" y="279"/>
                    <a:pt x="74" y="289"/>
                  </a:cubicBezTo>
                  <a:cubicBezTo>
                    <a:pt x="72" y="293"/>
                    <a:pt x="70" y="298"/>
                    <a:pt x="69" y="303"/>
                  </a:cubicBezTo>
                  <a:cubicBezTo>
                    <a:pt x="68" y="303"/>
                    <a:pt x="68" y="304"/>
                    <a:pt x="68" y="305"/>
                  </a:cubicBezTo>
                  <a:cubicBezTo>
                    <a:pt x="67" y="308"/>
                    <a:pt x="66" y="311"/>
                    <a:pt x="66" y="315"/>
                  </a:cubicBezTo>
                  <a:cubicBezTo>
                    <a:pt x="64" y="319"/>
                    <a:pt x="63" y="323"/>
                    <a:pt x="62" y="328"/>
                  </a:cubicBezTo>
                  <a:cubicBezTo>
                    <a:pt x="60" y="334"/>
                    <a:pt x="59" y="340"/>
                    <a:pt x="58" y="347"/>
                  </a:cubicBezTo>
                  <a:cubicBezTo>
                    <a:pt x="57" y="349"/>
                    <a:pt x="57" y="352"/>
                    <a:pt x="57" y="354"/>
                  </a:cubicBezTo>
                  <a:cubicBezTo>
                    <a:pt x="54" y="365"/>
                    <a:pt x="53" y="376"/>
                    <a:pt x="53" y="387"/>
                  </a:cubicBezTo>
                  <a:cubicBezTo>
                    <a:pt x="51" y="390"/>
                    <a:pt x="52" y="393"/>
                    <a:pt x="52" y="3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A1E9C035-B5D3-4263-B223-EE303C82C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88" y="1797051"/>
              <a:ext cx="2281237" cy="2286000"/>
            </a:xfrm>
            <a:custGeom>
              <a:avLst/>
              <a:gdLst>
                <a:gd name="T0" fmla="*/ 251 w 604"/>
                <a:gd name="T1" fmla="*/ 604 h 605"/>
                <a:gd name="T2" fmla="*/ 224 w 604"/>
                <a:gd name="T3" fmla="*/ 604 h 605"/>
                <a:gd name="T4" fmla="*/ 209 w 604"/>
                <a:gd name="T5" fmla="*/ 601 h 605"/>
                <a:gd name="T6" fmla="*/ 209 w 604"/>
                <a:gd name="T7" fmla="*/ 396 h 605"/>
                <a:gd name="T8" fmla="*/ 183 w 604"/>
                <a:gd name="T9" fmla="*/ 395 h 605"/>
                <a:gd name="T10" fmla="*/ 156 w 604"/>
                <a:gd name="T11" fmla="*/ 395 h 605"/>
                <a:gd name="T12" fmla="*/ 128 w 604"/>
                <a:gd name="T13" fmla="*/ 395 h 605"/>
                <a:gd name="T14" fmla="*/ 101 w 604"/>
                <a:gd name="T15" fmla="*/ 395 h 605"/>
                <a:gd name="T16" fmla="*/ 73 w 604"/>
                <a:gd name="T17" fmla="*/ 395 h 605"/>
                <a:gd name="T18" fmla="*/ 46 w 604"/>
                <a:gd name="T19" fmla="*/ 395 h 605"/>
                <a:gd name="T20" fmla="*/ 18 w 604"/>
                <a:gd name="T21" fmla="*/ 395 h 605"/>
                <a:gd name="T22" fmla="*/ 0 w 604"/>
                <a:gd name="T23" fmla="*/ 395 h 605"/>
                <a:gd name="T24" fmla="*/ 0 w 604"/>
                <a:gd name="T25" fmla="*/ 214 h 605"/>
                <a:gd name="T26" fmla="*/ 204 w 604"/>
                <a:gd name="T27" fmla="*/ 209 h 605"/>
                <a:gd name="T28" fmla="*/ 209 w 604"/>
                <a:gd name="T29" fmla="*/ 197 h 605"/>
                <a:gd name="T30" fmla="*/ 209 w 604"/>
                <a:gd name="T31" fmla="*/ 0 h 605"/>
                <a:gd name="T32" fmla="*/ 215 w 604"/>
                <a:gd name="T33" fmla="*/ 0 h 605"/>
                <a:gd name="T34" fmla="*/ 395 w 604"/>
                <a:gd name="T35" fmla="*/ 5 h 605"/>
                <a:gd name="T36" fmla="*/ 395 w 604"/>
                <a:gd name="T37" fmla="*/ 209 h 605"/>
                <a:gd name="T38" fmla="*/ 599 w 604"/>
                <a:gd name="T39" fmla="*/ 209 h 605"/>
                <a:gd name="T40" fmla="*/ 604 w 604"/>
                <a:gd name="T41" fmla="*/ 394 h 605"/>
                <a:gd name="T42" fmla="*/ 581 w 604"/>
                <a:gd name="T43" fmla="*/ 395 h 605"/>
                <a:gd name="T44" fmla="*/ 553 w 604"/>
                <a:gd name="T45" fmla="*/ 395 h 605"/>
                <a:gd name="T46" fmla="*/ 526 w 604"/>
                <a:gd name="T47" fmla="*/ 395 h 605"/>
                <a:gd name="T48" fmla="*/ 498 w 604"/>
                <a:gd name="T49" fmla="*/ 395 h 605"/>
                <a:gd name="T50" fmla="*/ 471 w 604"/>
                <a:gd name="T51" fmla="*/ 395 h 605"/>
                <a:gd name="T52" fmla="*/ 443 w 604"/>
                <a:gd name="T53" fmla="*/ 395 h 605"/>
                <a:gd name="T54" fmla="*/ 416 w 604"/>
                <a:gd name="T55" fmla="*/ 395 h 605"/>
                <a:gd name="T56" fmla="*/ 395 w 604"/>
                <a:gd name="T57" fmla="*/ 396 h 605"/>
                <a:gd name="T58" fmla="*/ 395 w 604"/>
                <a:gd name="T59" fmla="*/ 600 h 605"/>
                <a:gd name="T60" fmla="*/ 375 w 604"/>
                <a:gd name="T61" fmla="*/ 604 h 605"/>
                <a:gd name="T62" fmla="*/ 348 w 604"/>
                <a:gd name="T63" fmla="*/ 604 h 605"/>
                <a:gd name="T64" fmla="*/ 320 w 604"/>
                <a:gd name="T65" fmla="*/ 604 h 605"/>
                <a:gd name="T66" fmla="*/ 293 w 604"/>
                <a:gd name="T67" fmla="*/ 604 h 605"/>
                <a:gd name="T68" fmla="*/ 265 w 604"/>
                <a:gd name="T69" fmla="*/ 60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605">
                  <a:moveTo>
                    <a:pt x="265" y="604"/>
                  </a:moveTo>
                  <a:cubicBezTo>
                    <a:pt x="260" y="604"/>
                    <a:pt x="256" y="604"/>
                    <a:pt x="251" y="604"/>
                  </a:cubicBezTo>
                  <a:cubicBezTo>
                    <a:pt x="247" y="604"/>
                    <a:pt x="242" y="604"/>
                    <a:pt x="237" y="604"/>
                  </a:cubicBezTo>
                  <a:cubicBezTo>
                    <a:pt x="233" y="604"/>
                    <a:pt x="228" y="604"/>
                    <a:pt x="224" y="604"/>
                  </a:cubicBezTo>
                  <a:cubicBezTo>
                    <a:pt x="219" y="604"/>
                    <a:pt x="214" y="604"/>
                    <a:pt x="210" y="604"/>
                  </a:cubicBezTo>
                  <a:cubicBezTo>
                    <a:pt x="209" y="603"/>
                    <a:pt x="209" y="602"/>
                    <a:pt x="209" y="601"/>
                  </a:cubicBezTo>
                  <a:cubicBezTo>
                    <a:pt x="209" y="537"/>
                    <a:pt x="209" y="473"/>
                    <a:pt x="209" y="409"/>
                  </a:cubicBezTo>
                  <a:cubicBezTo>
                    <a:pt x="209" y="405"/>
                    <a:pt x="209" y="401"/>
                    <a:pt x="209" y="396"/>
                  </a:cubicBezTo>
                  <a:cubicBezTo>
                    <a:pt x="204" y="394"/>
                    <a:pt x="200" y="395"/>
                    <a:pt x="195" y="395"/>
                  </a:cubicBezTo>
                  <a:cubicBezTo>
                    <a:pt x="191" y="395"/>
                    <a:pt x="187" y="395"/>
                    <a:pt x="183" y="395"/>
                  </a:cubicBezTo>
                  <a:cubicBezTo>
                    <a:pt x="178" y="395"/>
                    <a:pt x="173" y="395"/>
                    <a:pt x="168" y="395"/>
                  </a:cubicBezTo>
                  <a:cubicBezTo>
                    <a:pt x="164" y="395"/>
                    <a:pt x="160" y="395"/>
                    <a:pt x="156" y="395"/>
                  </a:cubicBezTo>
                  <a:cubicBezTo>
                    <a:pt x="151" y="395"/>
                    <a:pt x="145" y="395"/>
                    <a:pt x="140" y="395"/>
                  </a:cubicBezTo>
                  <a:cubicBezTo>
                    <a:pt x="136" y="395"/>
                    <a:pt x="132" y="395"/>
                    <a:pt x="128" y="395"/>
                  </a:cubicBezTo>
                  <a:cubicBezTo>
                    <a:pt x="123" y="395"/>
                    <a:pt x="118" y="395"/>
                    <a:pt x="113" y="395"/>
                  </a:cubicBezTo>
                  <a:cubicBezTo>
                    <a:pt x="109" y="395"/>
                    <a:pt x="105" y="395"/>
                    <a:pt x="101" y="395"/>
                  </a:cubicBezTo>
                  <a:cubicBezTo>
                    <a:pt x="95" y="395"/>
                    <a:pt x="90" y="395"/>
                    <a:pt x="85" y="395"/>
                  </a:cubicBezTo>
                  <a:cubicBezTo>
                    <a:pt x="81" y="395"/>
                    <a:pt x="77" y="395"/>
                    <a:pt x="73" y="395"/>
                  </a:cubicBezTo>
                  <a:cubicBezTo>
                    <a:pt x="68" y="395"/>
                    <a:pt x="63" y="395"/>
                    <a:pt x="57" y="395"/>
                  </a:cubicBezTo>
                  <a:cubicBezTo>
                    <a:pt x="54" y="395"/>
                    <a:pt x="50" y="395"/>
                    <a:pt x="46" y="395"/>
                  </a:cubicBezTo>
                  <a:cubicBezTo>
                    <a:pt x="40" y="395"/>
                    <a:pt x="35" y="395"/>
                    <a:pt x="30" y="395"/>
                  </a:cubicBezTo>
                  <a:cubicBezTo>
                    <a:pt x="26" y="395"/>
                    <a:pt x="22" y="395"/>
                    <a:pt x="18" y="395"/>
                  </a:cubicBezTo>
                  <a:cubicBezTo>
                    <a:pt x="13" y="395"/>
                    <a:pt x="8" y="395"/>
                    <a:pt x="2" y="395"/>
                  </a:cubicBezTo>
                  <a:cubicBezTo>
                    <a:pt x="2" y="395"/>
                    <a:pt x="1" y="395"/>
                    <a:pt x="0" y="395"/>
                  </a:cubicBezTo>
                  <a:cubicBezTo>
                    <a:pt x="0" y="354"/>
                    <a:pt x="0" y="312"/>
                    <a:pt x="0" y="271"/>
                  </a:cubicBezTo>
                  <a:cubicBezTo>
                    <a:pt x="0" y="252"/>
                    <a:pt x="0" y="233"/>
                    <a:pt x="0" y="214"/>
                  </a:cubicBezTo>
                  <a:cubicBezTo>
                    <a:pt x="0" y="210"/>
                    <a:pt x="0" y="209"/>
                    <a:pt x="5" y="209"/>
                  </a:cubicBezTo>
                  <a:cubicBezTo>
                    <a:pt x="71" y="209"/>
                    <a:pt x="137" y="209"/>
                    <a:pt x="204" y="209"/>
                  </a:cubicBezTo>
                  <a:cubicBezTo>
                    <a:pt x="206" y="209"/>
                    <a:pt x="207" y="210"/>
                    <a:pt x="209" y="208"/>
                  </a:cubicBezTo>
                  <a:cubicBezTo>
                    <a:pt x="209" y="204"/>
                    <a:pt x="209" y="201"/>
                    <a:pt x="209" y="197"/>
                  </a:cubicBezTo>
                  <a:cubicBezTo>
                    <a:pt x="209" y="151"/>
                    <a:pt x="209" y="105"/>
                    <a:pt x="209" y="59"/>
                  </a:cubicBezTo>
                  <a:cubicBezTo>
                    <a:pt x="209" y="40"/>
                    <a:pt x="209" y="20"/>
                    <a:pt x="209" y="0"/>
                  </a:cubicBezTo>
                  <a:cubicBezTo>
                    <a:pt x="209" y="0"/>
                    <a:pt x="210" y="0"/>
                    <a:pt x="210" y="0"/>
                  </a:cubicBezTo>
                  <a:cubicBezTo>
                    <a:pt x="211" y="1"/>
                    <a:pt x="213" y="0"/>
                    <a:pt x="215" y="0"/>
                  </a:cubicBezTo>
                  <a:cubicBezTo>
                    <a:pt x="273" y="0"/>
                    <a:pt x="331" y="0"/>
                    <a:pt x="389" y="0"/>
                  </a:cubicBezTo>
                  <a:cubicBezTo>
                    <a:pt x="393" y="0"/>
                    <a:pt x="395" y="1"/>
                    <a:pt x="395" y="5"/>
                  </a:cubicBezTo>
                  <a:cubicBezTo>
                    <a:pt x="394" y="72"/>
                    <a:pt x="394" y="138"/>
                    <a:pt x="394" y="205"/>
                  </a:cubicBezTo>
                  <a:cubicBezTo>
                    <a:pt x="394" y="206"/>
                    <a:pt x="394" y="208"/>
                    <a:pt x="395" y="209"/>
                  </a:cubicBezTo>
                  <a:cubicBezTo>
                    <a:pt x="446" y="209"/>
                    <a:pt x="497" y="209"/>
                    <a:pt x="549" y="209"/>
                  </a:cubicBezTo>
                  <a:cubicBezTo>
                    <a:pt x="565" y="209"/>
                    <a:pt x="582" y="209"/>
                    <a:pt x="599" y="209"/>
                  </a:cubicBezTo>
                  <a:cubicBezTo>
                    <a:pt x="603" y="209"/>
                    <a:pt x="604" y="210"/>
                    <a:pt x="604" y="214"/>
                  </a:cubicBezTo>
                  <a:cubicBezTo>
                    <a:pt x="604" y="274"/>
                    <a:pt x="604" y="334"/>
                    <a:pt x="604" y="394"/>
                  </a:cubicBezTo>
                  <a:cubicBezTo>
                    <a:pt x="601" y="396"/>
                    <a:pt x="599" y="394"/>
                    <a:pt x="596" y="395"/>
                  </a:cubicBezTo>
                  <a:cubicBezTo>
                    <a:pt x="591" y="395"/>
                    <a:pt x="586" y="395"/>
                    <a:pt x="581" y="395"/>
                  </a:cubicBezTo>
                  <a:cubicBezTo>
                    <a:pt x="577" y="395"/>
                    <a:pt x="573" y="395"/>
                    <a:pt x="569" y="395"/>
                  </a:cubicBezTo>
                  <a:cubicBezTo>
                    <a:pt x="564" y="395"/>
                    <a:pt x="558" y="395"/>
                    <a:pt x="553" y="395"/>
                  </a:cubicBezTo>
                  <a:cubicBezTo>
                    <a:pt x="549" y="395"/>
                    <a:pt x="545" y="395"/>
                    <a:pt x="541" y="395"/>
                  </a:cubicBezTo>
                  <a:cubicBezTo>
                    <a:pt x="536" y="395"/>
                    <a:pt x="531" y="395"/>
                    <a:pt x="526" y="395"/>
                  </a:cubicBezTo>
                  <a:cubicBezTo>
                    <a:pt x="522" y="395"/>
                    <a:pt x="518" y="395"/>
                    <a:pt x="514" y="395"/>
                  </a:cubicBezTo>
                  <a:cubicBezTo>
                    <a:pt x="509" y="395"/>
                    <a:pt x="503" y="395"/>
                    <a:pt x="498" y="395"/>
                  </a:cubicBezTo>
                  <a:cubicBezTo>
                    <a:pt x="494" y="395"/>
                    <a:pt x="490" y="395"/>
                    <a:pt x="486" y="395"/>
                  </a:cubicBezTo>
                  <a:cubicBezTo>
                    <a:pt x="481" y="395"/>
                    <a:pt x="476" y="395"/>
                    <a:pt x="471" y="395"/>
                  </a:cubicBezTo>
                  <a:cubicBezTo>
                    <a:pt x="467" y="395"/>
                    <a:pt x="463" y="395"/>
                    <a:pt x="459" y="395"/>
                  </a:cubicBezTo>
                  <a:cubicBezTo>
                    <a:pt x="453" y="395"/>
                    <a:pt x="448" y="395"/>
                    <a:pt x="443" y="395"/>
                  </a:cubicBezTo>
                  <a:cubicBezTo>
                    <a:pt x="439" y="395"/>
                    <a:pt x="435" y="395"/>
                    <a:pt x="431" y="395"/>
                  </a:cubicBezTo>
                  <a:cubicBezTo>
                    <a:pt x="426" y="395"/>
                    <a:pt x="421" y="395"/>
                    <a:pt x="416" y="395"/>
                  </a:cubicBezTo>
                  <a:cubicBezTo>
                    <a:pt x="412" y="395"/>
                    <a:pt x="408" y="395"/>
                    <a:pt x="404" y="395"/>
                  </a:cubicBezTo>
                  <a:cubicBezTo>
                    <a:pt x="401" y="395"/>
                    <a:pt x="397" y="394"/>
                    <a:pt x="395" y="396"/>
                  </a:cubicBezTo>
                  <a:cubicBezTo>
                    <a:pt x="395" y="421"/>
                    <a:pt x="395" y="446"/>
                    <a:pt x="395" y="471"/>
                  </a:cubicBezTo>
                  <a:cubicBezTo>
                    <a:pt x="395" y="514"/>
                    <a:pt x="394" y="557"/>
                    <a:pt x="395" y="600"/>
                  </a:cubicBezTo>
                  <a:cubicBezTo>
                    <a:pt x="395" y="605"/>
                    <a:pt x="391" y="603"/>
                    <a:pt x="389" y="604"/>
                  </a:cubicBezTo>
                  <a:cubicBezTo>
                    <a:pt x="384" y="604"/>
                    <a:pt x="380" y="604"/>
                    <a:pt x="375" y="604"/>
                  </a:cubicBezTo>
                  <a:cubicBezTo>
                    <a:pt x="371" y="604"/>
                    <a:pt x="366" y="604"/>
                    <a:pt x="361" y="604"/>
                  </a:cubicBezTo>
                  <a:cubicBezTo>
                    <a:pt x="357" y="604"/>
                    <a:pt x="352" y="604"/>
                    <a:pt x="348" y="604"/>
                  </a:cubicBezTo>
                  <a:cubicBezTo>
                    <a:pt x="343" y="604"/>
                    <a:pt x="338" y="604"/>
                    <a:pt x="334" y="604"/>
                  </a:cubicBezTo>
                  <a:cubicBezTo>
                    <a:pt x="329" y="604"/>
                    <a:pt x="325" y="604"/>
                    <a:pt x="320" y="604"/>
                  </a:cubicBezTo>
                  <a:cubicBezTo>
                    <a:pt x="315" y="604"/>
                    <a:pt x="311" y="604"/>
                    <a:pt x="306" y="604"/>
                  </a:cubicBezTo>
                  <a:cubicBezTo>
                    <a:pt x="302" y="604"/>
                    <a:pt x="297" y="604"/>
                    <a:pt x="293" y="604"/>
                  </a:cubicBezTo>
                  <a:cubicBezTo>
                    <a:pt x="288" y="604"/>
                    <a:pt x="283" y="604"/>
                    <a:pt x="279" y="604"/>
                  </a:cubicBezTo>
                  <a:cubicBezTo>
                    <a:pt x="274" y="604"/>
                    <a:pt x="270" y="604"/>
                    <a:pt x="265" y="60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A0FCB58-E828-49D1-92BC-0A0661A589B3}"/>
              </a:ext>
            </a:extLst>
          </p:cNvPr>
          <p:cNvGrpSpPr/>
          <p:nvPr/>
        </p:nvGrpSpPr>
        <p:grpSpPr>
          <a:xfrm>
            <a:off x="5067746" y="1329524"/>
            <a:ext cx="999613" cy="998122"/>
            <a:chOff x="2947988" y="1363663"/>
            <a:chExt cx="3192462" cy="3187700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2E855BA4-0B2C-4022-8591-CE8875174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7988" y="1363663"/>
              <a:ext cx="3192462" cy="3187700"/>
            </a:xfrm>
            <a:custGeom>
              <a:avLst/>
              <a:gdLst>
                <a:gd name="T0" fmla="*/ 833 w 845"/>
                <a:gd name="T1" fmla="*/ 523 h 844"/>
                <a:gd name="T2" fmla="*/ 816 w 845"/>
                <a:gd name="T3" fmla="*/ 578 h 844"/>
                <a:gd name="T4" fmla="*/ 772 w 845"/>
                <a:gd name="T5" fmla="*/ 661 h 844"/>
                <a:gd name="T6" fmla="*/ 749 w 845"/>
                <a:gd name="T7" fmla="*/ 691 h 844"/>
                <a:gd name="T8" fmla="*/ 663 w 845"/>
                <a:gd name="T9" fmla="*/ 770 h 844"/>
                <a:gd name="T10" fmla="*/ 605 w 845"/>
                <a:gd name="T11" fmla="*/ 803 h 844"/>
                <a:gd name="T12" fmla="*/ 539 w 845"/>
                <a:gd name="T13" fmla="*/ 829 h 844"/>
                <a:gd name="T14" fmla="*/ 393 w 845"/>
                <a:gd name="T15" fmla="*/ 844 h 844"/>
                <a:gd name="T16" fmla="*/ 303 w 845"/>
                <a:gd name="T17" fmla="*/ 828 h 844"/>
                <a:gd name="T18" fmla="*/ 235 w 845"/>
                <a:gd name="T19" fmla="*/ 801 h 844"/>
                <a:gd name="T20" fmla="*/ 164 w 845"/>
                <a:gd name="T21" fmla="*/ 756 h 844"/>
                <a:gd name="T22" fmla="*/ 125 w 845"/>
                <a:gd name="T23" fmla="*/ 722 h 844"/>
                <a:gd name="T24" fmla="*/ 93 w 845"/>
                <a:gd name="T25" fmla="*/ 687 h 844"/>
                <a:gd name="T26" fmla="*/ 43 w 845"/>
                <a:gd name="T27" fmla="*/ 608 h 844"/>
                <a:gd name="T28" fmla="*/ 12 w 845"/>
                <a:gd name="T29" fmla="*/ 523 h 844"/>
                <a:gd name="T30" fmla="*/ 0 w 845"/>
                <a:gd name="T31" fmla="*/ 448 h 844"/>
                <a:gd name="T32" fmla="*/ 10 w 845"/>
                <a:gd name="T33" fmla="*/ 331 h 844"/>
                <a:gd name="T34" fmla="*/ 51 w 845"/>
                <a:gd name="T35" fmla="*/ 221 h 844"/>
                <a:gd name="T36" fmla="*/ 112 w 845"/>
                <a:gd name="T37" fmla="*/ 136 h 844"/>
                <a:gd name="T38" fmla="*/ 180 w 845"/>
                <a:gd name="T39" fmla="*/ 76 h 844"/>
                <a:gd name="T40" fmla="*/ 277 w 845"/>
                <a:gd name="T41" fmla="*/ 25 h 844"/>
                <a:gd name="T42" fmla="*/ 355 w 845"/>
                <a:gd name="T43" fmla="*/ 5 h 844"/>
                <a:gd name="T44" fmla="*/ 483 w 845"/>
                <a:gd name="T45" fmla="*/ 4 h 844"/>
                <a:gd name="T46" fmla="*/ 564 w 845"/>
                <a:gd name="T47" fmla="*/ 24 h 844"/>
                <a:gd name="T48" fmla="*/ 648 w 845"/>
                <a:gd name="T49" fmla="*/ 64 h 844"/>
                <a:gd name="T50" fmla="*/ 702 w 845"/>
                <a:gd name="T51" fmla="*/ 105 h 844"/>
                <a:gd name="T52" fmla="*/ 736 w 845"/>
                <a:gd name="T53" fmla="*/ 138 h 844"/>
                <a:gd name="T54" fmla="*/ 778 w 845"/>
                <a:gd name="T55" fmla="*/ 193 h 844"/>
                <a:gd name="T56" fmla="*/ 819 w 845"/>
                <a:gd name="T57" fmla="*/ 276 h 844"/>
                <a:gd name="T58" fmla="*/ 842 w 845"/>
                <a:gd name="T59" fmla="*/ 368 h 844"/>
                <a:gd name="T60" fmla="*/ 52 w 845"/>
                <a:gd name="T61" fmla="*/ 447 h 844"/>
                <a:gd name="T62" fmla="*/ 66 w 845"/>
                <a:gd name="T63" fmla="*/ 521 h 844"/>
                <a:gd name="T64" fmla="*/ 111 w 845"/>
                <a:gd name="T65" fmla="*/ 619 h 844"/>
                <a:gd name="T66" fmla="*/ 155 w 845"/>
                <a:gd name="T67" fmla="*/ 675 h 844"/>
                <a:gd name="T68" fmla="*/ 193 w 845"/>
                <a:gd name="T69" fmla="*/ 709 h 844"/>
                <a:gd name="T70" fmla="*/ 275 w 845"/>
                <a:gd name="T71" fmla="*/ 758 h 844"/>
                <a:gd name="T72" fmla="*/ 345 w 845"/>
                <a:gd name="T73" fmla="*/ 780 h 844"/>
                <a:gd name="T74" fmla="*/ 416 w 845"/>
                <a:gd name="T75" fmla="*/ 788 h 844"/>
                <a:gd name="T76" fmla="*/ 552 w 845"/>
                <a:gd name="T77" fmla="*/ 765 h 844"/>
                <a:gd name="T78" fmla="*/ 648 w 845"/>
                <a:gd name="T79" fmla="*/ 712 h 844"/>
                <a:gd name="T80" fmla="*/ 716 w 845"/>
                <a:gd name="T81" fmla="*/ 645 h 844"/>
                <a:gd name="T82" fmla="*/ 757 w 845"/>
                <a:gd name="T83" fmla="*/ 578 h 844"/>
                <a:gd name="T84" fmla="*/ 782 w 845"/>
                <a:gd name="T85" fmla="*/ 509 h 844"/>
                <a:gd name="T86" fmla="*/ 794 w 845"/>
                <a:gd name="T87" fmla="*/ 431 h 844"/>
                <a:gd name="T88" fmla="*/ 789 w 845"/>
                <a:gd name="T89" fmla="*/ 356 h 844"/>
                <a:gd name="T90" fmla="*/ 771 w 845"/>
                <a:gd name="T91" fmla="*/ 289 h 844"/>
                <a:gd name="T92" fmla="*/ 728 w 845"/>
                <a:gd name="T93" fmla="*/ 206 h 844"/>
                <a:gd name="T94" fmla="*/ 676 w 845"/>
                <a:gd name="T95" fmla="*/ 146 h 844"/>
                <a:gd name="T96" fmla="*/ 565 w 845"/>
                <a:gd name="T97" fmla="*/ 74 h 844"/>
                <a:gd name="T98" fmla="*/ 510 w 845"/>
                <a:gd name="T99" fmla="*/ 56 h 844"/>
                <a:gd name="T100" fmla="*/ 426 w 845"/>
                <a:gd name="T101" fmla="*/ 46 h 844"/>
                <a:gd name="T102" fmla="*/ 359 w 845"/>
                <a:gd name="T103" fmla="*/ 51 h 844"/>
                <a:gd name="T104" fmla="*/ 248 w 845"/>
                <a:gd name="T105" fmla="*/ 89 h 844"/>
                <a:gd name="T106" fmla="*/ 206 w 845"/>
                <a:gd name="T107" fmla="*/ 115 h 844"/>
                <a:gd name="T108" fmla="*/ 127 w 845"/>
                <a:gd name="T109" fmla="*/ 193 h 844"/>
                <a:gd name="T110" fmla="*/ 92 w 845"/>
                <a:gd name="T111" fmla="*/ 248 h 844"/>
                <a:gd name="T112" fmla="*/ 66 w 845"/>
                <a:gd name="T113" fmla="*/ 315 h 844"/>
                <a:gd name="T114" fmla="*/ 52 w 845"/>
                <a:gd name="T115" fmla="*/ 396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5" h="844">
                  <a:moveTo>
                    <a:pt x="845" y="395"/>
                  </a:moveTo>
                  <a:cubicBezTo>
                    <a:pt x="845" y="414"/>
                    <a:pt x="845" y="432"/>
                    <a:pt x="845" y="450"/>
                  </a:cubicBezTo>
                  <a:cubicBezTo>
                    <a:pt x="842" y="459"/>
                    <a:pt x="843" y="469"/>
                    <a:pt x="841" y="479"/>
                  </a:cubicBezTo>
                  <a:cubicBezTo>
                    <a:pt x="840" y="489"/>
                    <a:pt x="838" y="499"/>
                    <a:pt x="837" y="508"/>
                  </a:cubicBezTo>
                  <a:cubicBezTo>
                    <a:pt x="835" y="513"/>
                    <a:pt x="834" y="518"/>
                    <a:pt x="833" y="523"/>
                  </a:cubicBezTo>
                  <a:cubicBezTo>
                    <a:pt x="831" y="528"/>
                    <a:pt x="830" y="533"/>
                    <a:pt x="829" y="539"/>
                  </a:cubicBezTo>
                  <a:cubicBezTo>
                    <a:pt x="828" y="541"/>
                    <a:pt x="828" y="544"/>
                    <a:pt x="827" y="546"/>
                  </a:cubicBezTo>
                  <a:cubicBezTo>
                    <a:pt x="826" y="547"/>
                    <a:pt x="826" y="548"/>
                    <a:pt x="826" y="550"/>
                  </a:cubicBezTo>
                  <a:cubicBezTo>
                    <a:pt x="824" y="554"/>
                    <a:pt x="822" y="559"/>
                    <a:pt x="821" y="563"/>
                  </a:cubicBezTo>
                  <a:cubicBezTo>
                    <a:pt x="819" y="568"/>
                    <a:pt x="817" y="573"/>
                    <a:pt x="816" y="578"/>
                  </a:cubicBezTo>
                  <a:cubicBezTo>
                    <a:pt x="812" y="587"/>
                    <a:pt x="808" y="596"/>
                    <a:pt x="804" y="605"/>
                  </a:cubicBezTo>
                  <a:cubicBezTo>
                    <a:pt x="799" y="614"/>
                    <a:pt x="794" y="624"/>
                    <a:pt x="789" y="633"/>
                  </a:cubicBezTo>
                  <a:cubicBezTo>
                    <a:pt x="787" y="634"/>
                    <a:pt x="787" y="636"/>
                    <a:pt x="786" y="638"/>
                  </a:cubicBezTo>
                  <a:cubicBezTo>
                    <a:pt x="784" y="641"/>
                    <a:pt x="782" y="645"/>
                    <a:pt x="780" y="649"/>
                  </a:cubicBezTo>
                  <a:cubicBezTo>
                    <a:pt x="777" y="653"/>
                    <a:pt x="774" y="656"/>
                    <a:pt x="772" y="661"/>
                  </a:cubicBezTo>
                  <a:cubicBezTo>
                    <a:pt x="771" y="661"/>
                    <a:pt x="771" y="662"/>
                    <a:pt x="770" y="662"/>
                  </a:cubicBezTo>
                  <a:cubicBezTo>
                    <a:pt x="768" y="666"/>
                    <a:pt x="765" y="670"/>
                    <a:pt x="762" y="674"/>
                  </a:cubicBezTo>
                  <a:cubicBezTo>
                    <a:pt x="761" y="676"/>
                    <a:pt x="759" y="678"/>
                    <a:pt x="757" y="681"/>
                  </a:cubicBezTo>
                  <a:cubicBezTo>
                    <a:pt x="755" y="683"/>
                    <a:pt x="753" y="685"/>
                    <a:pt x="752" y="687"/>
                  </a:cubicBezTo>
                  <a:cubicBezTo>
                    <a:pt x="751" y="688"/>
                    <a:pt x="750" y="689"/>
                    <a:pt x="749" y="691"/>
                  </a:cubicBezTo>
                  <a:cubicBezTo>
                    <a:pt x="739" y="702"/>
                    <a:pt x="729" y="713"/>
                    <a:pt x="719" y="724"/>
                  </a:cubicBezTo>
                  <a:cubicBezTo>
                    <a:pt x="709" y="733"/>
                    <a:pt x="698" y="742"/>
                    <a:pt x="688" y="752"/>
                  </a:cubicBezTo>
                  <a:cubicBezTo>
                    <a:pt x="685" y="752"/>
                    <a:pt x="684" y="755"/>
                    <a:pt x="682" y="756"/>
                  </a:cubicBezTo>
                  <a:cubicBezTo>
                    <a:pt x="678" y="759"/>
                    <a:pt x="675" y="761"/>
                    <a:pt x="672" y="763"/>
                  </a:cubicBezTo>
                  <a:cubicBezTo>
                    <a:pt x="669" y="765"/>
                    <a:pt x="666" y="768"/>
                    <a:pt x="663" y="770"/>
                  </a:cubicBezTo>
                  <a:cubicBezTo>
                    <a:pt x="663" y="770"/>
                    <a:pt x="662" y="771"/>
                    <a:pt x="661" y="771"/>
                  </a:cubicBezTo>
                  <a:cubicBezTo>
                    <a:pt x="657" y="773"/>
                    <a:pt x="653" y="776"/>
                    <a:pt x="649" y="779"/>
                  </a:cubicBezTo>
                  <a:cubicBezTo>
                    <a:pt x="646" y="781"/>
                    <a:pt x="643" y="783"/>
                    <a:pt x="640" y="785"/>
                  </a:cubicBezTo>
                  <a:cubicBezTo>
                    <a:pt x="638" y="785"/>
                    <a:pt x="636" y="787"/>
                    <a:pt x="634" y="788"/>
                  </a:cubicBezTo>
                  <a:cubicBezTo>
                    <a:pt x="624" y="793"/>
                    <a:pt x="615" y="798"/>
                    <a:pt x="605" y="803"/>
                  </a:cubicBezTo>
                  <a:cubicBezTo>
                    <a:pt x="597" y="807"/>
                    <a:pt x="588" y="811"/>
                    <a:pt x="580" y="815"/>
                  </a:cubicBezTo>
                  <a:cubicBezTo>
                    <a:pt x="574" y="816"/>
                    <a:pt x="569" y="818"/>
                    <a:pt x="564" y="821"/>
                  </a:cubicBezTo>
                  <a:cubicBezTo>
                    <a:pt x="560" y="822"/>
                    <a:pt x="555" y="823"/>
                    <a:pt x="551" y="825"/>
                  </a:cubicBezTo>
                  <a:cubicBezTo>
                    <a:pt x="551" y="825"/>
                    <a:pt x="550" y="825"/>
                    <a:pt x="549" y="825"/>
                  </a:cubicBezTo>
                  <a:cubicBezTo>
                    <a:pt x="546" y="826"/>
                    <a:pt x="543" y="827"/>
                    <a:pt x="539" y="829"/>
                  </a:cubicBezTo>
                  <a:cubicBezTo>
                    <a:pt x="534" y="830"/>
                    <a:pt x="529" y="831"/>
                    <a:pt x="524" y="833"/>
                  </a:cubicBezTo>
                  <a:cubicBezTo>
                    <a:pt x="519" y="834"/>
                    <a:pt x="515" y="834"/>
                    <a:pt x="511" y="835"/>
                  </a:cubicBezTo>
                  <a:cubicBezTo>
                    <a:pt x="497" y="838"/>
                    <a:pt x="484" y="840"/>
                    <a:pt x="470" y="842"/>
                  </a:cubicBezTo>
                  <a:cubicBezTo>
                    <a:pt x="464" y="843"/>
                    <a:pt x="457" y="842"/>
                    <a:pt x="451" y="844"/>
                  </a:cubicBezTo>
                  <a:cubicBezTo>
                    <a:pt x="432" y="844"/>
                    <a:pt x="413" y="844"/>
                    <a:pt x="393" y="844"/>
                  </a:cubicBezTo>
                  <a:cubicBezTo>
                    <a:pt x="393" y="844"/>
                    <a:pt x="393" y="844"/>
                    <a:pt x="393" y="844"/>
                  </a:cubicBezTo>
                  <a:cubicBezTo>
                    <a:pt x="381" y="842"/>
                    <a:pt x="370" y="841"/>
                    <a:pt x="358" y="840"/>
                  </a:cubicBezTo>
                  <a:cubicBezTo>
                    <a:pt x="349" y="838"/>
                    <a:pt x="339" y="836"/>
                    <a:pt x="330" y="835"/>
                  </a:cubicBezTo>
                  <a:cubicBezTo>
                    <a:pt x="326" y="834"/>
                    <a:pt x="322" y="833"/>
                    <a:pt x="318" y="832"/>
                  </a:cubicBezTo>
                  <a:cubicBezTo>
                    <a:pt x="313" y="830"/>
                    <a:pt x="308" y="829"/>
                    <a:pt x="303" y="828"/>
                  </a:cubicBezTo>
                  <a:cubicBezTo>
                    <a:pt x="294" y="825"/>
                    <a:pt x="285" y="822"/>
                    <a:pt x="277" y="819"/>
                  </a:cubicBezTo>
                  <a:cubicBezTo>
                    <a:pt x="272" y="817"/>
                    <a:pt x="266" y="815"/>
                    <a:pt x="261" y="813"/>
                  </a:cubicBezTo>
                  <a:cubicBezTo>
                    <a:pt x="260" y="812"/>
                    <a:pt x="259" y="812"/>
                    <a:pt x="258" y="811"/>
                  </a:cubicBezTo>
                  <a:cubicBezTo>
                    <a:pt x="255" y="810"/>
                    <a:pt x="252" y="808"/>
                    <a:pt x="248" y="807"/>
                  </a:cubicBezTo>
                  <a:cubicBezTo>
                    <a:pt x="244" y="805"/>
                    <a:pt x="240" y="803"/>
                    <a:pt x="235" y="801"/>
                  </a:cubicBezTo>
                  <a:cubicBezTo>
                    <a:pt x="226" y="796"/>
                    <a:pt x="216" y="791"/>
                    <a:pt x="207" y="786"/>
                  </a:cubicBezTo>
                  <a:cubicBezTo>
                    <a:pt x="207" y="785"/>
                    <a:pt x="206" y="785"/>
                    <a:pt x="205" y="785"/>
                  </a:cubicBezTo>
                  <a:cubicBezTo>
                    <a:pt x="201" y="782"/>
                    <a:pt x="197" y="780"/>
                    <a:pt x="193" y="777"/>
                  </a:cubicBezTo>
                  <a:cubicBezTo>
                    <a:pt x="184" y="771"/>
                    <a:pt x="175" y="764"/>
                    <a:pt x="166" y="758"/>
                  </a:cubicBezTo>
                  <a:cubicBezTo>
                    <a:pt x="165" y="757"/>
                    <a:pt x="164" y="757"/>
                    <a:pt x="164" y="756"/>
                  </a:cubicBezTo>
                  <a:cubicBezTo>
                    <a:pt x="160" y="753"/>
                    <a:pt x="156" y="750"/>
                    <a:pt x="152" y="747"/>
                  </a:cubicBezTo>
                  <a:cubicBezTo>
                    <a:pt x="151" y="746"/>
                    <a:pt x="149" y="744"/>
                    <a:pt x="148" y="743"/>
                  </a:cubicBezTo>
                  <a:cubicBezTo>
                    <a:pt x="145" y="740"/>
                    <a:pt x="142" y="737"/>
                    <a:pt x="138" y="735"/>
                  </a:cubicBezTo>
                  <a:cubicBezTo>
                    <a:pt x="137" y="733"/>
                    <a:pt x="135" y="731"/>
                    <a:pt x="133" y="730"/>
                  </a:cubicBezTo>
                  <a:cubicBezTo>
                    <a:pt x="130" y="727"/>
                    <a:pt x="128" y="725"/>
                    <a:pt x="125" y="722"/>
                  </a:cubicBezTo>
                  <a:cubicBezTo>
                    <a:pt x="123" y="720"/>
                    <a:pt x="120" y="717"/>
                    <a:pt x="118" y="715"/>
                  </a:cubicBezTo>
                  <a:cubicBezTo>
                    <a:pt x="116" y="713"/>
                    <a:pt x="114" y="711"/>
                    <a:pt x="112" y="708"/>
                  </a:cubicBezTo>
                  <a:cubicBezTo>
                    <a:pt x="110" y="706"/>
                    <a:pt x="108" y="703"/>
                    <a:pt x="105" y="701"/>
                  </a:cubicBezTo>
                  <a:cubicBezTo>
                    <a:pt x="103" y="698"/>
                    <a:pt x="101" y="695"/>
                    <a:pt x="98" y="693"/>
                  </a:cubicBezTo>
                  <a:cubicBezTo>
                    <a:pt x="97" y="690"/>
                    <a:pt x="95" y="689"/>
                    <a:pt x="93" y="687"/>
                  </a:cubicBezTo>
                  <a:cubicBezTo>
                    <a:pt x="91" y="683"/>
                    <a:pt x="87" y="679"/>
                    <a:pt x="84" y="675"/>
                  </a:cubicBezTo>
                  <a:cubicBezTo>
                    <a:pt x="84" y="675"/>
                    <a:pt x="83" y="674"/>
                    <a:pt x="83" y="674"/>
                  </a:cubicBezTo>
                  <a:cubicBezTo>
                    <a:pt x="77" y="665"/>
                    <a:pt x="71" y="656"/>
                    <a:pt x="65" y="647"/>
                  </a:cubicBezTo>
                  <a:cubicBezTo>
                    <a:pt x="59" y="638"/>
                    <a:pt x="54" y="629"/>
                    <a:pt x="49" y="619"/>
                  </a:cubicBezTo>
                  <a:cubicBezTo>
                    <a:pt x="47" y="615"/>
                    <a:pt x="45" y="611"/>
                    <a:pt x="43" y="608"/>
                  </a:cubicBezTo>
                  <a:cubicBezTo>
                    <a:pt x="42" y="607"/>
                    <a:pt x="42" y="606"/>
                    <a:pt x="41" y="605"/>
                  </a:cubicBezTo>
                  <a:cubicBezTo>
                    <a:pt x="39" y="600"/>
                    <a:pt x="38" y="596"/>
                    <a:pt x="36" y="592"/>
                  </a:cubicBezTo>
                  <a:cubicBezTo>
                    <a:pt x="32" y="582"/>
                    <a:pt x="28" y="573"/>
                    <a:pt x="24" y="563"/>
                  </a:cubicBezTo>
                  <a:cubicBezTo>
                    <a:pt x="23" y="559"/>
                    <a:pt x="22" y="555"/>
                    <a:pt x="20" y="550"/>
                  </a:cubicBezTo>
                  <a:cubicBezTo>
                    <a:pt x="17" y="541"/>
                    <a:pt x="15" y="532"/>
                    <a:pt x="12" y="523"/>
                  </a:cubicBezTo>
                  <a:cubicBezTo>
                    <a:pt x="11" y="518"/>
                    <a:pt x="10" y="513"/>
                    <a:pt x="9" y="508"/>
                  </a:cubicBezTo>
                  <a:cubicBezTo>
                    <a:pt x="8" y="503"/>
                    <a:pt x="7" y="497"/>
                    <a:pt x="6" y="492"/>
                  </a:cubicBezTo>
                  <a:cubicBezTo>
                    <a:pt x="6" y="489"/>
                    <a:pt x="5" y="486"/>
                    <a:pt x="4" y="483"/>
                  </a:cubicBezTo>
                  <a:cubicBezTo>
                    <a:pt x="3" y="474"/>
                    <a:pt x="3" y="465"/>
                    <a:pt x="2" y="456"/>
                  </a:cubicBezTo>
                  <a:cubicBezTo>
                    <a:pt x="1" y="454"/>
                    <a:pt x="2" y="450"/>
                    <a:pt x="0" y="448"/>
                  </a:cubicBezTo>
                  <a:cubicBezTo>
                    <a:pt x="0" y="431"/>
                    <a:pt x="0" y="414"/>
                    <a:pt x="0" y="396"/>
                  </a:cubicBezTo>
                  <a:cubicBezTo>
                    <a:pt x="1" y="396"/>
                    <a:pt x="1" y="396"/>
                    <a:pt x="1" y="395"/>
                  </a:cubicBezTo>
                  <a:cubicBezTo>
                    <a:pt x="2" y="382"/>
                    <a:pt x="4" y="369"/>
                    <a:pt x="5" y="356"/>
                  </a:cubicBezTo>
                  <a:cubicBezTo>
                    <a:pt x="6" y="353"/>
                    <a:pt x="6" y="350"/>
                    <a:pt x="7" y="348"/>
                  </a:cubicBezTo>
                  <a:cubicBezTo>
                    <a:pt x="8" y="342"/>
                    <a:pt x="9" y="337"/>
                    <a:pt x="10" y="331"/>
                  </a:cubicBezTo>
                  <a:cubicBezTo>
                    <a:pt x="11" y="327"/>
                    <a:pt x="12" y="322"/>
                    <a:pt x="13" y="317"/>
                  </a:cubicBezTo>
                  <a:cubicBezTo>
                    <a:pt x="16" y="308"/>
                    <a:pt x="19" y="298"/>
                    <a:pt x="22" y="288"/>
                  </a:cubicBezTo>
                  <a:cubicBezTo>
                    <a:pt x="23" y="284"/>
                    <a:pt x="25" y="280"/>
                    <a:pt x="26" y="276"/>
                  </a:cubicBezTo>
                  <a:cubicBezTo>
                    <a:pt x="30" y="267"/>
                    <a:pt x="33" y="258"/>
                    <a:pt x="37" y="249"/>
                  </a:cubicBezTo>
                  <a:cubicBezTo>
                    <a:pt x="42" y="239"/>
                    <a:pt x="46" y="230"/>
                    <a:pt x="51" y="221"/>
                  </a:cubicBezTo>
                  <a:cubicBezTo>
                    <a:pt x="56" y="212"/>
                    <a:pt x="62" y="202"/>
                    <a:pt x="68" y="193"/>
                  </a:cubicBezTo>
                  <a:cubicBezTo>
                    <a:pt x="69" y="192"/>
                    <a:pt x="69" y="191"/>
                    <a:pt x="69" y="190"/>
                  </a:cubicBezTo>
                  <a:cubicBezTo>
                    <a:pt x="72" y="187"/>
                    <a:pt x="75" y="183"/>
                    <a:pt x="77" y="179"/>
                  </a:cubicBezTo>
                  <a:cubicBezTo>
                    <a:pt x="87" y="165"/>
                    <a:pt x="98" y="151"/>
                    <a:pt x="109" y="138"/>
                  </a:cubicBezTo>
                  <a:cubicBezTo>
                    <a:pt x="110" y="138"/>
                    <a:pt x="111" y="137"/>
                    <a:pt x="112" y="136"/>
                  </a:cubicBezTo>
                  <a:cubicBezTo>
                    <a:pt x="115" y="132"/>
                    <a:pt x="119" y="128"/>
                    <a:pt x="122" y="125"/>
                  </a:cubicBezTo>
                  <a:cubicBezTo>
                    <a:pt x="123" y="124"/>
                    <a:pt x="124" y="123"/>
                    <a:pt x="125" y="122"/>
                  </a:cubicBezTo>
                  <a:cubicBezTo>
                    <a:pt x="129" y="118"/>
                    <a:pt x="133" y="115"/>
                    <a:pt x="136" y="111"/>
                  </a:cubicBezTo>
                  <a:cubicBezTo>
                    <a:pt x="137" y="111"/>
                    <a:pt x="138" y="110"/>
                    <a:pt x="138" y="109"/>
                  </a:cubicBezTo>
                  <a:cubicBezTo>
                    <a:pt x="152" y="98"/>
                    <a:pt x="165" y="87"/>
                    <a:pt x="180" y="76"/>
                  </a:cubicBezTo>
                  <a:cubicBezTo>
                    <a:pt x="184" y="74"/>
                    <a:pt x="188" y="71"/>
                    <a:pt x="192" y="68"/>
                  </a:cubicBezTo>
                  <a:cubicBezTo>
                    <a:pt x="193" y="68"/>
                    <a:pt x="193" y="67"/>
                    <a:pt x="193" y="67"/>
                  </a:cubicBezTo>
                  <a:cubicBezTo>
                    <a:pt x="203" y="62"/>
                    <a:pt x="212" y="56"/>
                    <a:pt x="222" y="50"/>
                  </a:cubicBezTo>
                  <a:cubicBezTo>
                    <a:pt x="231" y="46"/>
                    <a:pt x="240" y="41"/>
                    <a:pt x="249" y="37"/>
                  </a:cubicBezTo>
                  <a:cubicBezTo>
                    <a:pt x="258" y="33"/>
                    <a:pt x="268" y="29"/>
                    <a:pt x="277" y="25"/>
                  </a:cubicBezTo>
                  <a:cubicBezTo>
                    <a:pt x="281" y="24"/>
                    <a:pt x="285" y="23"/>
                    <a:pt x="289" y="21"/>
                  </a:cubicBezTo>
                  <a:cubicBezTo>
                    <a:pt x="299" y="18"/>
                    <a:pt x="308" y="15"/>
                    <a:pt x="318" y="13"/>
                  </a:cubicBezTo>
                  <a:cubicBezTo>
                    <a:pt x="323" y="11"/>
                    <a:pt x="328" y="10"/>
                    <a:pt x="333" y="9"/>
                  </a:cubicBezTo>
                  <a:cubicBezTo>
                    <a:pt x="338" y="8"/>
                    <a:pt x="343" y="7"/>
                    <a:pt x="348" y="6"/>
                  </a:cubicBezTo>
                  <a:cubicBezTo>
                    <a:pt x="350" y="6"/>
                    <a:pt x="353" y="5"/>
                    <a:pt x="355" y="5"/>
                  </a:cubicBezTo>
                  <a:cubicBezTo>
                    <a:pt x="365" y="4"/>
                    <a:pt x="376" y="2"/>
                    <a:pt x="386" y="1"/>
                  </a:cubicBezTo>
                  <a:cubicBezTo>
                    <a:pt x="390" y="1"/>
                    <a:pt x="394" y="2"/>
                    <a:pt x="398" y="0"/>
                  </a:cubicBezTo>
                  <a:cubicBezTo>
                    <a:pt x="414" y="0"/>
                    <a:pt x="431" y="0"/>
                    <a:pt x="447" y="0"/>
                  </a:cubicBezTo>
                  <a:cubicBezTo>
                    <a:pt x="448" y="0"/>
                    <a:pt x="448" y="1"/>
                    <a:pt x="448" y="1"/>
                  </a:cubicBezTo>
                  <a:cubicBezTo>
                    <a:pt x="460" y="1"/>
                    <a:pt x="472" y="3"/>
                    <a:pt x="483" y="4"/>
                  </a:cubicBezTo>
                  <a:cubicBezTo>
                    <a:pt x="486" y="5"/>
                    <a:pt x="489" y="5"/>
                    <a:pt x="493" y="5"/>
                  </a:cubicBezTo>
                  <a:cubicBezTo>
                    <a:pt x="498" y="6"/>
                    <a:pt x="503" y="7"/>
                    <a:pt x="509" y="8"/>
                  </a:cubicBezTo>
                  <a:cubicBezTo>
                    <a:pt x="514" y="10"/>
                    <a:pt x="519" y="11"/>
                    <a:pt x="524" y="12"/>
                  </a:cubicBezTo>
                  <a:cubicBezTo>
                    <a:pt x="533" y="14"/>
                    <a:pt x="542" y="17"/>
                    <a:pt x="551" y="19"/>
                  </a:cubicBezTo>
                  <a:cubicBezTo>
                    <a:pt x="555" y="21"/>
                    <a:pt x="560" y="23"/>
                    <a:pt x="564" y="24"/>
                  </a:cubicBezTo>
                  <a:cubicBezTo>
                    <a:pt x="574" y="28"/>
                    <a:pt x="584" y="32"/>
                    <a:pt x="594" y="36"/>
                  </a:cubicBezTo>
                  <a:cubicBezTo>
                    <a:pt x="598" y="38"/>
                    <a:pt x="602" y="39"/>
                    <a:pt x="605" y="41"/>
                  </a:cubicBezTo>
                  <a:cubicBezTo>
                    <a:pt x="606" y="41"/>
                    <a:pt x="607" y="42"/>
                    <a:pt x="608" y="42"/>
                  </a:cubicBezTo>
                  <a:cubicBezTo>
                    <a:pt x="611" y="44"/>
                    <a:pt x="615" y="46"/>
                    <a:pt x="618" y="47"/>
                  </a:cubicBezTo>
                  <a:cubicBezTo>
                    <a:pt x="628" y="53"/>
                    <a:pt x="638" y="59"/>
                    <a:pt x="648" y="64"/>
                  </a:cubicBezTo>
                  <a:cubicBezTo>
                    <a:pt x="656" y="70"/>
                    <a:pt x="665" y="76"/>
                    <a:pt x="674" y="82"/>
                  </a:cubicBezTo>
                  <a:cubicBezTo>
                    <a:pt x="675" y="83"/>
                    <a:pt x="675" y="83"/>
                    <a:pt x="676" y="84"/>
                  </a:cubicBezTo>
                  <a:cubicBezTo>
                    <a:pt x="680" y="87"/>
                    <a:pt x="683" y="90"/>
                    <a:pt x="688" y="93"/>
                  </a:cubicBezTo>
                  <a:cubicBezTo>
                    <a:pt x="689" y="95"/>
                    <a:pt x="691" y="96"/>
                    <a:pt x="693" y="97"/>
                  </a:cubicBezTo>
                  <a:cubicBezTo>
                    <a:pt x="696" y="100"/>
                    <a:pt x="699" y="102"/>
                    <a:pt x="702" y="105"/>
                  </a:cubicBezTo>
                  <a:cubicBezTo>
                    <a:pt x="704" y="107"/>
                    <a:pt x="706" y="109"/>
                    <a:pt x="709" y="111"/>
                  </a:cubicBezTo>
                  <a:cubicBezTo>
                    <a:pt x="711" y="113"/>
                    <a:pt x="713" y="115"/>
                    <a:pt x="715" y="117"/>
                  </a:cubicBezTo>
                  <a:cubicBezTo>
                    <a:pt x="717" y="119"/>
                    <a:pt x="720" y="122"/>
                    <a:pt x="723" y="125"/>
                  </a:cubicBezTo>
                  <a:cubicBezTo>
                    <a:pt x="725" y="127"/>
                    <a:pt x="727" y="129"/>
                    <a:pt x="729" y="131"/>
                  </a:cubicBezTo>
                  <a:cubicBezTo>
                    <a:pt x="731" y="134"/>
                    <a:pt x="734" y="136"/>
                    <a:pt x="736" y="138"/>
                  </a:cubicBezTo>
                  <a:cubicBezTo>
                    <a:pt x="738" y="141"/>
                    <a:pt x="740" y="144"/>
                    <a:pt x="743" y="146"/>
                  </a:cubicBezTo>
                  <a:cubicBezTo>
                    <a:pt x="744" y="148"/>
                    <a:pt x="746" y="150"/>
                    <a:pt x="747" y="151"/>
                  </a:cubicBezTo>
                  <a:cubicBezTo>
                    <a:pt x="750" y="156"/>
                    <a:pt x="754" y="160"/>
                    <a:pt x="757" y="163"/>
                  </a:cubicBezTo>
                  <a:cubicBezTo>
                    <a:pt x="757" y="164"/>
                    <a:pt x="758" y="165"/>
                    <a:pt x="758" y="165"/>
                  </a:cubicBezTo>
                  <a:cubicBezTo>
                    <a:pt x="765" y="174"/>
                    <a:pt x="771" y="184"/>
                    <a:pt x="778" y="193"/>
                  </a:cubicBezTo>
                  <a:cubicBezTo>
                    <a:pt x="786" y="207"/>
                    <a:pt x="795" y="221"/>
                    <a:pt x="802" y="236"/>
                  </a:cubicBezTo>
                  <a:cubicBezTo>
                    <a:pt x="804" y="240"/>
                    <a:pt x="806" y="245"/>
                    <a:pt x="808" y="249"/>
                  </a:cubicBezTo>
                  <a:cubicBezTo>
                    <a:pt x="810" y="252"/>
                    <a:pt x="811" y="256"/>
                    <a:pt x="813" y="260"/>
                  </a:cubicBezTo>
                  <a:cubicBezTo>
                    <a:pt x="813" y="260"/>
                    <a:pt x="813" y="261"/>
                    <a:pt x="814" y="261"/>
                  </a:cubicBezTo>
                  <a:cubicBezTo>
                    <a:pt x="816" y="266"/>
                    <a:pt x="818" y="271"/>
                    <a:pt x="819" y="276"/>
                  </a:cubicBezTo>
                  <a:cubicBezTo>
                    <a:pt x="822" y="285"/>
                    <a:pt x="825" y="294"/>
                    <a:pt x="828" y="303"/>
                  </a:cubicBezTo>
                  <a:cubicBezTo>
                    <a:pt x="829" y="308"/>
                    <a:pt x="830" y="313"/>
                    <a:pt x="832" y="317"/>
                  </a:cubicBezTo>
                  <a:cubicBezTo>
                    <a:pt x="833" y="323"/>
                    <a:pt x="834" y="327"/>
                    <a:pt x="836" y="332"/>
                  </a:cubicBezTo>
                  <a:cubicBezTo>
                    <a:pt x="837" y="341"/>
                    <a:pt x="839" y="349"/>
                    <a:pt x="841" y="358"/>
                  </a:cubicBezTo>
                  <a:cubicBezTo>
                    <a:pt x="840" y="361"/>
                    <a:pt x="842" y="365"/>
                    <a:pt x="842" y="368"/>
                  </a:cubicBezTo>
                  <a:cubicBezTo>
                    <a:pt x="842" y="373"/>
                    <a:pt x="843" y="379"/>
                    <a:pt x="843" y="384"/>
                  </a:cubicBezTo>
                  <a:cubicBezTo>
                    <a:pt x="844" y="388"/>
                    <a:pt x="843" y="392"/>
                    <a:pt x="845" y="395"/>
                  </a:cubicBezTo>
                  <a:close/>
                  <a:moveTo>
                    <a:pt x="52" y="396"/>
                  </a:moveTo>
                  <a:cubicBezTo>
                    <a:pt x="52" y="396"/>
                    <a:pt x="52" y="397"/>
                    <a:pt x="52" y="398"/>
                  </a:cubicBezTo>
                  <a:cubicBezTo>
                    <a:pt x="50" y="415"/>
                    <a:pt x="51" y="431"/>
                    <a:pt x="52" y="447"/>
                  </a:cubicBezTo>
                  <a:cubicBezTo>
                    <a:pt x="53" y="450"/>
                    <a:pt x="52" y="454"/>
                    <a:pt x="54" y="457"/>
                  </a:cubicBezTo>
                  <a:cubicBezTo>
                    <a:pt x="54" y="466"/>
                    <a:pt x="55" y="475"/>
                    <a:pt x="57" y="484"/>
                  </a:cubicBezTo>
                  <a:cubicBezTo>
                    <a:pt x="58" y="489"/>
                    <a:pt x="58" y="493"/>
                    <a:pt x="60" y="497"/>
                  </a:cubicBezTo>
                  <a:cubicBezTo>
                    <a:pt x="60" y="501"/>
                    <a:pt x="61" y="505"/>
                    <a:pt x="63" y="509"/>
                  </a:cubicBezTo>
                  <a:cubicBezTo>
                    <a:pt x="63" y="514"/>
                    <a:pt x="65" y="518"/>
                    <a:pt x="66" y="521"/>
                  </a:cubicBezTo>
                  <a:cubicBezTo>
                    <a:pt x="69" y="532"/>
                    <a:pt x="73" y="542"/>
                    <a:pt x="77" y="552"/>
                  </a:cubicBezTo>
                  <a:cubicBezTo>
                    <a:pt x="80" y="562"/>
                    <a:pt x="84" y="570"/>
                    <a:pt x="88" y="579"/>
                  </a:cubicBezTo>
                  <a:cubicBezTo>
                    <a:pt x="93" y="588"/>
                    <a:pt x="97" y="597"/>
                    <a:pt x="103" y="606"/>
                  </a:cubicBezTo>
                  <a:cubicBezTo>
                    <a:pt x="105" y="610"/>
                    <a:pt x="107" y="613"/>
                    <a:pt x="110" y="617"/>
                  </a:cubicBezTo>
                  <a:cubicBezTo>
                    <a:pt x="110" y="618"/>
                    <a:pt x="110" y="619"/>
                    <a:pt x="111" y="619"/>
                  </a:cubicBezTo>
                  <a:cubicBezTo>
                    <a:pt x="117" y="629"/>
                    <a:pt x="123" y="638"/>
                    <a:pt x="130" y="646"/>
                  </a:cubicBezTo>
                  <a:cubicBezTo>
                    <a:pt x="133" y="649"/>
                    <a:pt x="135" y="652"/>
                    <a:pt x="138" y="655"/>
                  </a:cubicBezTo>
                  <a:cubicBezTo>
                    <a:pt x="138" y="656"/>
                    <a:pt x="139" y="657"/>
                    <a:pt x="140" y="657"/>
                  </a:cubicBezTo>
                  <a:cubicBezTo>
                    <a:pt x="143" y="662"/>
                    <a:pt x="147" y="667"/>
                    <a:pt x="152" y="671"/>
                  </a:cubicBezTo>
                  <a:cubicBezTo>
                    <a:pt x="153" y="672"/>
                    <a:pt x="154" y="673"/>
                    <a:pt x="155" y="675"/>
                  </a:cubicBezTo>
                  <a:cubicBezTo>
                    <a:pt x="159" y="678"/>
                    <a:pt x="162" y="682"/>
                    <a:pt x="166" y="685"/>
                  </a:cubicBezTo>
                  <a:cubicBezTo>
                    <a:pt x="166" y="686"/>
                    <a:pt x="168" y="687"/>
                    <a:pt x="169" y="688"/>
                  </a:cubicBezTo>
                  <a:cubicBezTo>
                    <a:pt x="173" y="692"/>
                    <a:pt x="177" y="696"/>
                    <a:pt x="182" y="700"/>
                  </a:cubicBezTo>
                  <a:cubicBezTo>
                    <a:pt x="183" y="701"/>
                    <a:pt x="184" y="702"/>
                    <a:pt x="185" y="702"/>
                  </a:cubicBezTo>
                  <a:cubicBezTo>
                    <a:pt x="187" y="705"/>
                    <a:pt x="190" y="707"/>
                    <a:pt x="193" y="709"/>
                  </a:cubicBezTo>
                  <a:cubicBezTo>
                    <a:pt x="202" y="716"/>
                    <a:pt x="211" y="723"/>
                    <a:pt x="221" y="729"/>
                  </a:cubicBezTo>
                  <a:cubicBezTo>
                    <a:pt x="222" y="729"/>
                    <a:pt x="223" y="730"/>
                    <a:pt x="224" y="731"/>
                  </a:cubicBezTo>
                  <a:cubicBezTo>
                    <a:pt x="227" y="733"/>
                    <a:pt x="230" y="735"/>
                    <a:pt x="234" y="737"/>
                  </a:cubicBezTo>
                  <a:cubicBezTo>
                    <a:pt x="243" y="742"/>
                    <a:pt x="252" y="747"/>
                    <a:pt x="262" y="752"/>
                  </a:cubicBezTo>
                  <a:cubicBezTo>
                    <a:pt x="266" y="754"/>
                    <a:pt x="271" y="756"/>
                    <a:pt x="275" y="758"/>
                  </a:cubicBezTo>
                  <a:cubicBezTo>
                    <a:pt x="275" y="758"/>
                    <a:pt x="276" y="758"/>
                    <a:pt x="277" y="758"/>
                  </a:cubicBezTo>
                  <a:cubicBezTo>
                    <a:pt x="280" y="761"/>
                    <a:pt x="285" y="762"/>
                    <a:pt x="289" y="763"/>
                  </a:cubicBezTo>
                  <a:cubicBezTo>
                    <a:pt x="293" y="765"/>
                    <a:pt x="298" y="767"/>
                    <a:pt x="302" y="768"/>
                  </a:cubicBezTo>
                  <a:cubicBezTo>
                    <a:pt x="311" y="772"/>
                    <a:pt x="319" y="774"/>
                    <a:pt x="328" y="776"/>
                  </a:cubicBezTo>
                  <a:cubicBezTo>
                    <a:pt x="334" y="778"/>
                    <a:pt x="340" y="780"/>
                    <a:pt x="345" y="780"/>
                  </a:cubicBezTo>
                  <a:cubicBezTo>
                    <a:pt x="350" y="782"/>
                    <a:pt x="354" y="782"/>
                    <a:pt x="358" y="783"/>
                  </a:cubicBezTo>
                  <a:cubicBezTo>
                    <a:pt x="363" y="784"/>
                    <a:pt x="368" y="785"/>
                    <a:pt x="373" y="785"/>
                  </a:cubicBezTo>
                  <a:cubicBezTo>
                    <a:pt x="380" y="786"/>
                    <a:pt x="388" y="787"/>
                    <a:pt x="395" y="787"/>
                  </a:cubicBezTo>
                  <a:cubicBezTo>
                    <a:pt x="401" y="788"/>
                    <a:pt x="407" y="789"/>
                    <a:pt x="413" y="788"/>
                  </a:cubicBezTo>
                  <a:cubicBezTo>
                    <a:pt x="414" y="788"/>
                    <a:pt x="415" y="788"/>
                    <a:pt x="416" y="788"/>
                  </a:cubicBezTo>
                  <a:cubicBezTo>
                    <a:pt x="438" y="789"/>
                    <a:pt x="460" y="787"/>
                    <a:pt x="482" y="784"/>
                  </a:cubicBezTo>
                  <a:cubicBezTo>
                    <a:pt x="486" y="783"/>
                    <a:pt x="491" y="783"/>
                    <a:pt x="495" y="781"/>
                  </a:cubicBezTo>
                  <a:cubicBezTo>
                    <a:pt x="501" y="781"/>
                    <a:pt x="507" y="779"/>
                    <a:pt x="514" y="777"/>
                  </a:cubicBezTo>
                  <a:cubicBezTo>
                    <a:pt x="522" y="775"/>
                    <a:pt x="530" y="773"/>
                    <a:pt x="538" y="770"/>
                  </a:cubicBezTo>
                  <a:cubicBezTo>
                    <a:pt x="543" y="769"/>
                    <a:pt x="547" y="767"/>
                    <a:pt x="552" y="765"/>
                  </a:cubicBezTo>
                  <a:cubicBezTo>
                    <a:pt x="562" y="762"/>
                    <a:pt x="571" y="758"/>
                    <a:pt x="580" y="753"/>
                  </a:cubicBezTo>
                  <a:cubicBezTo>
                    <a:pt x="589" y="750"/>
                    <a:pt x="598" y="745"/>
                    <a:pt x="606" y="740"/>
                  </a:cubicBezTo>
                  <a:cubicBezTo>
                    <a:pt x="615" y="735"/>
                    <a:pt x="624" y="730"/>
                    <a:pt x="632" y="723"/>
                  </a:cubicBezTo>
                  <a:cubicBezTo>
                    <a:pt x="636" y="721"/>
                    <a:pt x="640" y="719"/>
                    <a:pt x="643" y="716"/>
                  </a:cubicBezTo>
                  <a:cubicBezTo>
                    <a:pt x="645" y="715"/>
                    <a:pt x="646" y="713"/>
                    <a:pt x="648" y="712"/>
                  </a:cubicBezTo>
                  <a:cubicBezTo>
                    <a:pt x="652" y="709"/>
                    <a:pt x="656" y="706"/>
                    <a:pt x="660" y="703"/>
                  </a:cubicBezTo>
                  <a:cubicBezTo>
                    <a:pt x="661" y="703"/>
                    <a:pt x="661" y="702"/>
                    <a:pt x="661" y="701"/>
                  </a:cubicBezTo>
                  <a:cubicBezTo>
                    <a:pt x="671" y="694"/>
                    <a:pt x="679" y="687"/>
                    <a:pt x="686" y="679"/>
                  </a:cubicBezTo>
                  <a:cubicBezTo>
                    <a:pt x="696" y="669"/>
                    <a:pt x="706" y="658"/>
                    <a:pt x="714" y="647"/>
                  </a:cubicBezTo>
                  <a:cubicBezTo>
                    <a:pt x="715" y="647"/>
                    <a:pt x="715" y="646"/>
                    <a:pt x="716" y="645"/>
                  </a:cubicBezTo>
                  <a:cubicBezTo>
                    <a:pt x="719" y="641"/>
                    <a:pt x="722" y="637"/>
                    <a:pt x="725" y="632"/>
                  </a:cubicBezTo>
                  <a:cubicBezTo>
                    <a:pt x="732" y="624"/>
                    <a:pt x="737" y="615"/>
                    <a:pt x="742" y="606"/>
                  </a:cubicBezTo>
                  <a:cubicBezTo>
                    <a:pt x="744" y="605"/>
                    <a:pt x="744" y="603"/>
                    <a:pt x="745" y="601"/>
                  </a:cubicBezTo>
                  <a:cubicBezTo>
                    <a:pt x="747" y="599"/>
                    <a:pt x="748" y="596"/>
                    <a:pt x="749" y="594"/>
                  </a:cubicBezTo>
                  <a:cubicBezTo>
                    <a:pt x="752" y="589"/>
                    <a:pt x="755" y="584"/>
                    <a:pt x="757" y="578"/>
                  </a:cubicBezTo>
                  <a:cubicBezTo>
                    <a:pt x="758" y="578"/>
                    <a:pt x="758" y="577"/>
                    <a:pt x="758" y="577"/>
                  </a:cubicBezTo>
                  <a:cubicBezTo>
                    <a:pt x="760" y="573"/>
                    <a:pt x="762" y="569"/>
                    <a:pt x="764" y="564"/>
                  </a:cubicBezTo>
                  <a:cubicBezTo>
                    <a:pt x="766" y="560"/>
                    <a:pt x="768" y="556"/>
                    <a:pt x="769" y="552"/>
                  </a:cubicBezTo>
                  <a:cubicBezTo>
                    <a:pt x="773" y="542"/>
                    <a:pt x="777" y="532"/>
                    <a:pt x="779" y="521"/>
                  </a:cubicBezTo>
                  <a:cubicBezTo>
                    <a:pt x="781" y="518"/>
                    <a:pt x="782" y="513"/>
                    <a:pt x="782" y="509"/>
                  </a:cubicBezTo>
                  <a:cubicBezTo>
                    <a:pt x="785" y="501"/>
                    <a:pt x="787" y="493"/>
                    <a:pt x="788" y="484"/>
                  </a:cubicBezTo>
                  <a:cubicBezTo>
                    <a:pt x="789" y="479"/>
                    <a:pt x="790" y="473"/>
                    <a:pt x="791" y="468"/>
                  </a:cubicBezTo>
                  <a:cubicBezTo>
                    <a:pt x="791" y="464"/>
                    <a:pt x="792" y="461"/>
                    <a:pt x="792" y="457"/>
                  </a:cubicBezTo>
                  <a:cubicBezTo>
                    <a:pt x="793" y="452"/>
                    <a:pt x="793" y="446"/>
                    <a:pt x="793" y="440"/>
                  </a:cubicBezTo>
                  <a:cubicBezTo>
                    <a:pt x="794" y="437"/>
                    <a:pt x="794" y="434"/>
                    <a:pt x="794" y="431"/>
                  </a:cubicBezTo>
                  <a:cubicBezTo>
                    <a:pt x="795" y="422"/>
                    <a:pt x="795" y="412"/>
                    <a:pt x="794" y="403"/>
                  </a:cubicBezTo>
                  <a:cubicBezTo>
                    <a:pt x="794" y="400"/>
                    <a:pt x="794" y="398"/>
                    <a:pt x="793" y="396"/>
                  </a:cubicBezTo>
                  <a:cubicBezTo>
                    <a:pt x="794" y="393"/>
                    <a:pt x="794" y="390"/>
                    <a:pt x="793" y="387"/>
                  </a:cubicBezTo>
                  <a:cubicBezTo>
                    <a:pt x="793" y="382"/>
                    <a:pt x="792" y="377"/>
                    <a:pt x="792" y="373"/>
                  </a:cubicBezTo>
                  <a:cubicBezTo>
                    <a:pt x="791" y="367"/>
                    <a:pt x="791" y="361"/>
                    <a:pt x="789" y="356"/>
                  </a:cubicBezTo>
                  <a:cubicBezTo>
                    <a:pt x="788" y="347"/>
                    <a:pt x="786" y="339"/>
                    <a:pt x="784" y="330"/>
                  </a:cubicBezTo>
                  <a:cubicBezTo>
                    <a:pt x="783" y="325"/>
                    <a:pt x="782" y="320"/>
                    <a:pt x="780" y="316"/>
                  </a:cubicBezTo>
                  <a:cubicBezTo>
                    <a:pt x="779" y="311"/>
                    <a:pt x="777" y="306"/>
                    <a:pt x="776" y="302"/>
                  </a:cubicBezTo>
                  <a:cubicBezTo>
                    <a:pt x="775" y="299"/>
                    <a:pt x="774" y="296"/>
                    <a:pt x="773" y="293"/>
                  </a:cubicBezTo>
                  <a:cubicBezTo>
                    <a:pt x="772" y="291"/>
                    <a:pt x="772" y="290"/>
                    <a:pt x="771" y="289"/>
                  </a:cubicBezTo>
                  <a:cubicBezTo>
                    <a:pt x="770" y="285"/>
                    <a:pt x="769" y="280"/>
                    <a:pt x="766" y="276"/>
                  </a:cubicBezTo>
                  <a:cubicBezTo>
                    <a:pt x="763" y="266"/>
                    <a:pt x="758" y="257"/>
                    <a:pt x="753" y="248"/>
                  </a:cubicBezTo>
                  <a:cubicBezTo>
                    <a:pt x="749" y="238"/>
                    <a:pt x="744" y="230"/>
                    <a:pt x="738" y="221"/>
                  </a:cubicBezTo>
                  <a:cubicBezTo>
                    <a:pt x="736" y="216"/>
                    <a:pt x="733" y="212"/>
                    <a:pt x="729" y="208"/>
                  </a:cubicBezTo>
                  <a:cubicBezTo>
                    <a:pt x="729" y="207"/>
                    <a:pt x="729" y="207"/>
                    <a:pt x="728" y="206"/>
                  </a:cubicBezTo>
                  <a:cubicBezTo>
                    <a:pt x="726" y="202"/>
                    <a:pt x="723" y="198"/>
                    <a:pt x="720" y="194"/>
                  </a:cubicBezTo>
                  <a:cubicBezTo>
                    <a:pt x="712" y="183"/>
                    <a:pt x="704" y="173"/>
                    <a:pt x="695" y="164"/>
                  </a:cubicBezTo>
                  <a:cubicBezTo>
                    <a:pt x="694" y="162"/>
                    <a:pt x="692" y="161"/>
                    <a:pt x="690" y="159"/>
                  </a:cubicBezTo>
                  <a:cubicBezTo>
                    <a:pt x="687" y="156"/>
                    <a:pt x="684" y="153"/>
                    <a:pt x="681" y="150"/>
                  </a:cubicBezTo>
                  <a:cubicBezTo>
                    <a:pt x="680" y="148"/>
                    <a:pt x="678" y="147"/>
                    <a:pt x="676" y="146"/>
                  </a:cubicBezTo>
                  <a:cubicBezTo>
                    <a:pt x="663" y="133"/>
                    <a:pt x="649" y="122"/>
                    <a:pt x="634" y="112"/>
                  </a:cubicBezTo>
                  <a:cubicBezTo>
                    <a:pt x="633" y="111"/>
                    <a:pt x="633" y="110"/>
                    <a:pt x="631" y="110"/>
                  </a:cubicBezTo>
                  <a:cubicBezTo>
                    <a:pt x="628" y="107"/>
                    <a:pt x="624" y="105"/>
                    <a:pt x="620" y="102"/>
                  </a:cubicBezTo>
                  <a:cubicBezTo>
                    <a:pt x="612" y="97"/>
                    <a:pt x="603" y="92"/>
                    <a:pt x="593" y="87"/>
                  </a:cubicBezTo>
                  <a:cubicBezTo>
                    <a:pt x="584" y="82"/>
                    <a:pt x="575" y="78"/>
                    <a:pt x="565" y="74"/>
                  </a:cubicBezTo>
                  <a:cubicBezTo>
                    <a:pt x="561" y="72"/>
                    <a:pt x="557" y="70"/>
                    <a:pt x="552" y="69"/>
                  </a:cubicBezTo>
                  <a:cubicBezTo>
                    <a:pt x="551" y="68"/>
                    <a:pt x="550" y="68"/>
                    <a:pt x="549" y="68"/>
                  </a:cubicBezTo>
                  <a:cubicBezTo>
                    <a:pt x="545" y="67"/>
                    <a:pt x="542" y="65"/>
                    <a:pt x="539" y="64"/>
                  </a:cubicBezTo>
                  <a:cubicBezTo>
                    <a:pt x="534" y="62"/>
                    <a:pt x="528" y="60"/>
                    <a:pt x="523" y="59"/>
                  </a:cubicBezTo>
                  <a:cubicBezTo>
                    <a:pt x="519" y="58"/>
                    <a:pt x="514" y="57"/>
                    <a:pt x="510" y="56"/>
                  </a:cubicBezTo>
                  <a:cubicBezTo>
                    <a:pt x="500" y="53"/>
                    <a:pt x="491" y="51"/>
                    <a:pt x="481" y="50"/>
                  </a:cubicBezTo>
                  <a:cubicBezTo>
                    <a:pt x="477" y="49"/>
                    <a:pt x="474" y="49"/>
                    <a:pt x="470" y="49"/>
                  </a:cubicBezTo>
                  <a:cubicBezTo>
                    <a:pt x="467" y="48"/>
                    <a:pt x="463" y="47"/>
                    <a:pt x="460" y="47"/>
                  </a:cubicBezTo>
                  <a:cubicBezTo>
                    <a:pt x="453" y="46"/>
                    <a:pt x="447" y="46"/>
                    <a:pt x="440" y="46"/>
                  </a:cubicBezTo>
                  <a:cubicBezTo>
                    <a:pt x="436" y="46"/>
                    <a:pt x="431" y="46"/>
                    <a:pt x="426" y="46"/>
                  </a:cubicBezTo>
                  <a:cubicBezTo>
                    <a:pt x="422" y="45"/>
                    <a:pt x="418" y="45"/>
                    <a:pt x="414" y="46"/>
                  </a:cubicBezTo>
                  <a:cubicBezTo>
                    <a:pt x="411" y="46"/>
                    <a:pt x="408" y="46"/>
                    <a:pt x="404" y="46"/>
                  </a:cubicBezTo>
                  <a:cubicBezTo>
                    <a:pt x="398" y="46"/>
                    <a:pt x="392" y="46"/>
                    <a:pt x="386" y="47"/>
                  </a:cubicBezTo>
                  <a:cubicBezTo>
                    <a:pt x="381" y="48"/>
                    <a:pt x="376" y="48"/>
                    <a:pt x="371" y="49"/>
                  </a:cubicBezTo>
                  <a:cubicBezTo>
                    <a:pt x="367" y="49"/>
                    <a:pt x="363" y="50"/>
                    <a:pt x="359" y="51"/>
                  </a:cubicBezTo>
                  <a:cubicBezTo>
                    <a:pt x="349" y="52"/>
                    <a:pt x="338" y="55"/>
                    <a:pt x="328" y="58"/>
                  </a:cubicBezTo>
                  <a:cubicBezTo>
                    <a:pt x="324" y="59"/>
                    <a:pt x="320" y="60"/>
                    <a:pt x="316" y="61"/>
                  </a:cubicBezTo>
                  <a:cubicBezTo>
                    <a:pt x="307" y="63"/>
                    <a:pt x="298" y="67"/>
                    <a:pt x="289" y="71"/>
                  </a:cubicBezTo>
                  <a:cubicBezTo>
                    <a:pt x="284" y="72"/>
                    <a:pt x="280" y="74"/>
                    <a:pt x="276" y="76"/>
                  </a:cubicBezTo>
                  <a:cubicBezTo>
                    <a:pt x="266" y="79"/>
                    <a:pt x="257" y="84"/>
                    <a:pt x="248" y="89"/>
                  </a:cubicBezTo>
                  <a:cubicBezTo>
                    <a:pt x="244" y="91"/>
                    <a:pt x="241" y="93"/>
                    <a:pt x="237" y="95"/>
                  </a:cubicBezTo>
                  <a:cubicBezTo>
                    <a:pt x="236" y="95"/>
                    <a:pt x="235" y="96"/>
                    <a:pt x="234" y="97"/>
                  </a:cubicBezTo>
                  <a:cubicBezTo>
                    <a:pt x="230" y="99"/>
                    <a:pt x="225" y="102"/>
                    <a:pt x="221" y="105"/>
                  </a:cubicBezTo>
                  <a:cubicBezTo>
                    <a:pt x="218" y="107"/>
                    <a:pt x="216" y="108"/>
                    <a:pt x="214" y="110"/>
                  </a:cubicBezTo>
                  <a:cubicBezTo>
                    <a:pt x="211" y="111"/>
                    <a:pt x="208" y="113"/>
                    <a:pt x="206" y="115"/>
                  </a:cubicBezTo>
                  <a:cubicBezTo>
                    <a:pt x="202" y="118"/>
                    <a:pt x="198" y="120"/>
                    <a:pt x="195" y="124"/>
                  </a:cubicBezTo>
                  <a:cubicBezTo>
                    <a:pt x="194" y="124"/>
                    <a:pt x="193" y="125"/>
                    <a:pt x="192" y="126"/>
                  </a:cubicBezTo>
                  <a:cubicBezTo>
                    <a:pt x="181" y="134"/>
                    <a:pt x="170" y="144"/>
                    <a:pt x="160" y="155"/>
                  </a:cubicBezTo>
                  <a:cubicBezTo>
                    <a:pt x="152" y="162"/>
                    <a:pt x="144" y="170"/>
                    <a:pt x="138" y="179"/>
                  </a:cubicBezTo>
                  <a:cubicBezTo>
                    <a:pt x="134" y="183"/>
                    <a:pt x="130" y="187"/>
                    <a:pt x="127" y="193"/>
                  </a:cubicBezTo>
                  <a:cubicBezTo>
                    <a:pt x="126" y="194"/>
                    <a:pt x="125" y="194"/>
                    <a:pt x="124" y="196"/>
                  </a:cubicBezTo>
                  <a:cubicBezTo>
                    <a:pt x="121" y="200"/>
                    <a:pt x="118" y="205"/>
                    <a:pt x="115" y="209"/>
                  </a:cubicBezTo>
                  <a:cubicBezTo>
                    <a:pt x="109" y="217"/>
                    <a:pt x="104" y="225"/>
                    <a:pt x="100" y="234"/>
                  </a:cubicBezTo>
                  <a:cubicBezTo>
                    <a:pt x="98" y="236"/>
                    <a:pt x="97" y="238"/>
                    <a:pt x="96" y="241"/>
                  </a:cubicBezTo>
                  <a:cubicBezTo>
                    <a:pt x="94" y="243"/>
                    <a:pt x="93" y="245"/>
                    <a:pt x="92" y="248"/>
                  </a:cubicBezTo>
                  <a:cubicBezTo>
                    <a:pt x="89" y="252"/>
                    <a:pt x="88" y="256"/>
                    <a:pt x="86" y="261"/>
                  </a:cubicBezTo>
                  <a:cubicBezTo>
                    <a:pt x="81" y="270"/>
                    <a:pt x="77" y="279"/>
                    <a:pt x="74" y="289"/>
                  </a:cubicBezTo>
                  <a:cubicBezTo>
                    <a:pt x="72" y="293"/>
                    <a:pt x="70" y="298"/>
                    <a:pt x="69" y="303"/>
                  </a:cubicBezTo>
                  <a:cubicBezTo>
                    <a:pt x="68" y="303"/>
                    <a:pt x="68" y="304"/>
                    <a:pt x="68" y="305"/>
                  </a:cubicBezTo>
                  <a:cubicBezTo>
                    <a:pt x="67" y="308"/>
                    <a:pt x="66" y="311"/>
                    <a:pt x="66" y="315"/>
                  </a:cubicBezTo>
                  <a:cubicBezTo>
                    <a:pt x="64" y="319"/>
                    <a:pt x="63" y="323"/>
                    <a:pt x="62" y="328"/>
                  </a:cubicBezTo>
                  <a:cubicBezTo>
                    <a:pt x="60" y="334"/>
                    <a:pt x="59" y="340"/>
                    <a:pt x="58" y="347"/>
                  </a:cubicBezTo>
                  <a:cubicBezTo>
                    <a:pt x="57" y="349"/>
                    <a:pt x="57" y="352"/>
                    <a:pt x="57" y="354"/>
                  </a:cubicBezTo>
                  <a:cubicBezTo>
                    <a:pt x="54" y="365"/>
                    <a:pt x="53" y="376"/>
                    <a:pt x="53" y="387"/>
                  </a:cubicBezTo>
                  <a:cubicBezTo>
                    <a:pt x="51" y="390"/>
                    <a:pt x="52" y="393"/>
                    <a:pt x="52" y="3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1EDBC0B1-F8E0-4283-8A70-7B4C28F7F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88" y="1797051"/>
              <a:ext cx="2281237" cy="2286000"/>
            </a:xfrm>
            <a:custGeom>
              <a:avLst/>
              <a:gdLst>
                <a:gd name="T0" fmla="*/ 251 w 604"/>
                <a:gd name="T1" fmla="*/ 604 h 605"/>
                <a:gd name="T2" fmla="*/ 224 w 604"/>
                <a:gd name="T3" fmla="*/ 604 h 605"/>
                <a:gd name="T4" fmla="*/ 209 w 604"/>
                <a:gd name="T5" fmla="*/ 601 h 605"/>
                <a:gd name="T6" fmla="*/ 209 w 604"/>
                <a:gd name="T7" fmla="*/ 396 h 605"/>
                <a:gd name="T8" fmla="*/ 183 w 604"/>
                <a:gd name="T9" fmla="*/ 395 h 605"/>
                <a:gd name="T10" fmla="*/ 156 w 604"/>
                <a:gd name="T11" fmla="*/ 395 h 605"/>
                <a:gd name="T12" fmla="*/ 128 w 604"/>
                <a:gd name="T13" fmla="*/ 395 h 605"/>
                <a:gd name="T14" fmla="*/ 101 w 604"/>
                <a:gd name="T15" fmla="*/ 395 h 605"/>
                <a:gd name="T16" fmla="*/ 73 w 604"/>
                <a:gd name="T17" fmla="*/ 395 h 605"/>
                <a:gd name="T18" fmla="*/ 46 w 604"/>
                <a:gd name="T19" fmla="*/ 395 h 605"/>
                <a:gd name="T20" fmla="*/ 18 w 604"/>
                <a:gd name="T21" fmla="*/ 395 h 605"/>
                <a:gd name="T22" fmla="*/ 0 w 604"/>
                <a:gd name="T23" fmla="*/ 395 h 605"/>
                <a:gd name="T24" fmla="*/ 0 w 604"/>
                <a:gd name="T25" fmla="*/ 214 h 605"/>
                <a:gd name="T26" fmla="*/ 204 w 604"/>
                <a:gd name="T27" fmla="*/ 209 h 605"/>
                <a:gd name="T28" fmla="*/ 209 w 604"/>
                <a:gd name="T29" fmla="*/ 197 h 605"/>
                <a:gd name="T30" fmla="*/ 209 w 604"/>
                <a:gd name="T31" fmla="*/ 0 h 605"/>
                <a:gd name="T32" fmla="*/ 215 w 604"/>
                <a:gd name="T33" fmla="*/ 0 h 605"/>
                <a:gd name="T34" fmla="*/ 395 w 604"/>
                <a:gd name="T35" fmla="*/ 5 h 605"/>
                <a:gd name="T36" fmla="*/ 395 w 604"/>
                <a:gd name="T37" fmla="*/ 209 h 605"/>
                <a:gd name="T38" fmla="*/ 599 w 604"/>
                <a:gd name="T39" fmla="*/ 209 h 605"/>
                <a:gd name="T40" fmla="*/ 604 w 604"/>
                <a:gd name="T41" fmla="*/ 394 h 605"/>
                <a:gd name="T42" fmla="*/ 581 w 604"/>
                <a:gd name="T43" fmla="*/ 395 h 605"/>
                <a:gd name="T44" fmla="*/ 553 w 604"/>
                <a:gd name="T45" fmla="*/ 395 h 605"/>
                <a:gd name="T46" fmla="*/ 526 w 604"/>
                <a:gd name="T47" fmla="*/ 395 h 605"/>
                <a:gd name="T48" fmla="*/ 498 w 604"/>
                <a:gd name="T49" fmla="*/ 395 h 605"/>
                <a:gd name="T50" fmla="*/ 471 w 604"/>
                <a:gd name="T51" fmla="*/ 395 h 605"/>
                <a:gd name="T52" fmla="*/ 443 w 604"/>
                <a:gd name="T53" fmla="*/ 395 h 605"/>
                <a:gd name="T54" fmla="*/ 416 w 604"/>
                <a:gd name="T55" fmla="*/ 395 h 605"/>
                <a:gd name="T56" fmla="*/ 395 w 604"/>
                <a:gd name="T57" fmla="*/ 396 h 605"/>
                <a:gd name="T58" fmla="*/ 395 w 604"/>
                <a:gd name="T59" fmla="*/ 600 h 605"/>
                <a:gd name="T60" fmla="*/ 375 w 604"/>
                <a:gd name="T61" fmla="*/ 604 h 605"/>
                <a:gd name="T62" fmla="*/ 348 w 604"/>
                <a:gd name="T63" fmla="*/ 604 h 605"/>
                <a:gd name="T64" fmla="*/ 320 w 604"/>
                <a:gd name="T65" fmla="*/ 604 h 605"/>
                <a:gd name="T66" fmla="*/ 293 w 604"/>
                <a:gd name="T67" fmla="*/ 604 h 605"/>
                <a:gd name="T68" fmla="*/ 265 w 604"/>
                <a:gd name="T69" fmla="*/ 60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605">
                  <a:moveTo>
                    <a:pt x="265" y="604"/>
                  </a:moveTo>
                  <a:cubicBezTo>
                    <a:pt x="260" y="604"/>
                    <a:pt x="256" y="604"/>
                    <a:pt x="251" y="604"/>
                  </a:cubicBezTo>
                  <a:cubicBezTo>
                    <a:pt x="247" y="604"/>
                    <a:pt x="242" y="604"/>
                    <a:pt x="237" y="604"/>
                  </a:cubicBezTo>
                  <a:cubicBezTo>
                    <a:pt x="233" y="604"/>
                    <a:pt x="228" y="604"/>
                    <a:pt x="224" y="604"/>
                  </a:cubicBezTo>
                  <a:cubicBezTo>
                    <a:pt x="219" y="604"/>
                    <a:pt x="214" y="604"/>
                    <a:pt x="210" y="604"/>
                  </a:cubicBezTo>
                  <a:cubicBezTo>
                    <a:pt x="209" y="603"/>
                    <a:pt x="209" y="602"/>
                    <a:pt x="209" y="601"/>
                  </a:cubicBezTo>
                  <a:cubicBezTo>
                    <a:pt x="209" y="537"/>
                    <a:pt x="209" y="473"/>
                    <a:pt x="209" y="409"/>
                  </a:cubicBezTo>
                  <a:cubicBezTo>
                    <a:pt x="209" y="405"/>
                    <a:pt x="209" y="401"/>
                    <a:pt x="209" y="396"/>
                  </a:cubicBezTo>
                  <a:cubicBezTo>
                    <a:pt x="204" y="394"/>
                    <a:pt x="200" y="395"/>
                    <a:pt x="195" y="395"/>
                  </a:cubicBezTo>
                  <a:cubicBezTo>
                    <a:pt x="191" y="395"/>
                    <a:pt x="187" y="395"/>
                    <a:pt x="183" y="395"/>
                  </a:cubicBezTo>
                  <a:cubicBezTo>
                    <a:pt x="178" y="395"/>
                    <a:pt x="173" y="395"/>
                    <a:pt x="168" y="395"/>
                  </a:cubicBezTo>
                  <a:cubicBezTo>
                    <a:pt x="164" y="395"/>
                    <a:pt x="160" y="395"/>
                    <a:pt x="156" y="395"/>
                  </a:cubicBezTo>
                  <a:cubicBezTo>
                    <a:pt x="151" y="395"/>
                    <a:pt x="145" y="395"/>
                    <a:pt x="140" y="395"/>
                  </a:cubicBezTo>
                  <a:cubicBezTo>
                    <a:pt x="136" y="395"/>
                    <a:pt x="132" y="395"/>
                    <a:pt x="128" y="395"/>
                  </a:cubicBezTo>
                  <a:cubicBezTo>
                    <a:pt x="123" y="395"/>
                    <a:pt x="118" y="395"/>
                    <a:pt x="113" y="395"/>
                  </a:cubicBezTo>
                  <a:cubicBezTo>
                    <a:pt x="109" y="395"/>
                    <a:pt x="105" y="395"/>
                    <a:pt x="101" y="395"/>
                  </a:cubicBezTo>
                  <a:cubicBezTo>
                    <a:pt x="95" y="395"/>
                    <a:pt x="90" y="395"/>
                    <a:pt x="85" y="395"/>
                  </a:cubicBezTo>
                  <a:cubicBezTo>
                    <a:pt x="81" y="395"/>
                    <a:pt x="77" y="395"/>
                    <a:pt x="73" y="395"/>
                  </a:cubicBezTo>
                  <a:cubicBezTo>
                    <a:pt x="68" y="395"/>
                    <a:pt x="63" y="395"/>
                    <a:pt x="57" y="395"/>
                  </a:cubicBezTo>
                  <a:cubicBezTo>
                    <a:pt x="54" y="395"/>
                    <a:pt x="50" y="395"/>
                    <a:pt x="46" y="395"/>
                  </a:cubicBezTo>
                  <a:cubicBezTo>
                    <a:pt x="40" y="395"/>
                    <a:pt x="35" y="395"/>
                    <a:pt x="30" y="395"/>
                  </a:cubicBezTo>
                  <a:cubicBezTo>
                    <a:pt x="26" y="395"/>
                    <a:pt x="22" y="395"/>
                    <a:pt x="18" y="395"/>
                  </a:cubicBezTo>
                  <a:cubicBezTo>
                    <a:pt x="13" y="395"/>
                    <a:pt x="8" y="395"/>
                    <a:pt x="2" y="395"/>
                  </a:cubicBezTo>
                  <a:cubicBezTo>
                    <a:pt x="2" y="395"/>
                    <a:pt x="1" y="395"/>
                    <a:pt x="0" y="395"/>
                  </a:cubicBezTo>
                  <a:cubicBezTo>
                    <a:pt x="0" y="354"/>
                    <a:pt x="0" y="312"/>
                    <a:pt x="0" y="271"/>
                  </a:cubicBezTo>
                  <a:cubicBezTo>
                    <a:pt x="0" y="252"/>
                    <a:pt x="0" y="233"/>
                    <a:pt x="0" y="214"/>
                  </a:cubicBezTo>
                  <a:cubicBezTo>
                    <a:pt x="0" y="210"/>
                    <a:pt x="0" y="209"/>
                    <a:pt x="5" y="209"/>
                  </a:cubicBezTo>
                  <a:cubicBezTo>
                    <a:pt x="71" y="209"/>
                    <a:pt x="137" y="209"/>
                    <a:pt x="204" y="209"/>
                  </a:cubicBezTo>
                  <a:cubicBezTo>
                    <a:pt x="206" y="209"/>
                    <a:pt x="207" y="210"/>
                    <a:pt x="209" y="208"/>
                  </a:cubicBezTo>
                  <a:cubicBezTo>
                    <a:pt x="209" y="204"/>
                    <a:pt x="209" y="201"/>
                    <a:pt x="209" y="197"/>
                  </a:cubicBezTo>
                  <a:cubicBezTo>
                    <a:pt x="209" y="151"/>
                    <a:pt x="209" y="105"/>
                    <a:pt x="209" y="59"/>
                  </a:cubicBezTo>
                  <a:cubicBezTo>
                    <a:pt x="209" y="40"/>
                    <a:pt x="209" y="20"/>
                    <a:pt x="209" y="0"/>
                  </a:cubicBezTo>
                  <a:cubicBezTo>
                    <a:pt x="209" y="0"/>
                    <a:pt x="210" y="0"/>
                    <a:pt x="210" y="0"/>
                  </a:cubicBezTo>
                  <a:cubicBezTo>
                    <a:pt x="211" y="1"/>
                    <a:pt x="213" y="0"/>
                    <a:pt x="215" y="0"/>
                  </a:cubicBezTo>
                  <a:cubicBezTo>
                    <a:pt x="273" y="0"/>
                    <a:pt x="331" y="0"/>
                    <a:pt x="389" y="0"/>
                  </a:cubicBezTo>
                  <a:cubicBezTo>
                    <a:pt x="393" y="0"/>
                    <a:pt x="395" y="1"/>
                    <a:pt x="395" y="5"/>
                  </a:cubicBezTo>
                  <a:cubicBezTo>
                    <a:pt x="394" y="72"/>
                    <a:pt x="394" y="138"/>
                    <a:pt x="394" y="205"/>
                  </a:cubicBezTo>
                  <a:cubicBezTo>
                    <a:pt x="394" y="206"/>
                    <a:pt x="394" y="208"/>
                    <a:pt x="395" y="209"/>
                  </a:cubicBezTo>
                  <a:cubicBezTo>
                    <a:pt x="446" y="209"/>
                    <a:pt x="497" y="209"/>
                    <a:pt x="549" y="209"/>
                  </a:cubicBezTo>
                  <a:cubicBezTo>
                    <a:pt x="565" y="209"/>
                    <a:pt x="582" y="209"/>
                    <a:pt x="599" y="209"/>
                  </a:cubicBezTo>
                  <a:cubicBezTo>
                    <a:pt x="603" y="209"/>
                    <a:pt x="604" y="210"/>
                    <a:pt x="604" y="214"/>
                  </a:cubicBezTo>
                  <a:cubicBezTo>
                    <a:pt x="604" y="274"/>
                    <a:pt x="604" y="334"/>
                    <a:pt x="604" y="394"/>
                  </a:cubicBezTo>
                  <a:cubicBezTo>
                    <a:pt x="601" y="396"/>
                    <a:pt x="599" y="394"/>
                    <a:pt x="596" y="395"/>
                  </a:cubicBezTo>
                  <a:cubicBezTo>
                    <a:pt x="591" y="395"/>
                    <a:pt x="586" y="395"/>
                    <a:pt x="581" y="395"/>
                  </a:cubicBezTo>
                  <a:cubicBezTo>
                    <a:pt x="577" y="395"/>
                    <a:pt x="573" y="395"/>
                    <a:pt x="569" y="395"/>
                  </a:cubicBezTo>
                  <a:cubicBezTo>
                    <a:pt x="564" y="395"/>
                    <a:pt x="558" y="395"/>
                    <a:pt x="553" y="395"/>
                  </a:cubicBezTo>
                  <a:cubicBezTo>
                    <a:pt x="549" y="395"/>
                    <a:pt x="545" y="395"/>
                    <a:pt x="541" y="395"/>
                  </a:cubicBezTo>
                  <a:cubicBezTo>
                    <a:pt x="536" y="395"/>
                    <a:pt x="531" y="395"/>
                    <a:pt x="526" y="395"/>
                  </a:cubicBezTo>
                  <a:cubicBezTo>
                    <a:pt x="522" y="395"/>
                    <a:pt x="518" y="395"/>
                    <a:pt x="514" y="395"/>
                  </a:cubicBezTo>
                  <a:cubicBezTo>
                    <a:pt x="509" y="395"/>
                    <a:pt x="503" y="395"/>
                    <a:pt x="498" y="395"/>
                  </a:cubicBezTo>
                  <a:cubicBezTo>
                    <a:pt x="494" y="395"/>
                    <a:pt x="490" y="395"/>
                    <a:pt x="486" y="395"/>
                  </a:cubicBezTo>
                  <a:cubicBezTo>
                    <a:pt x="481" y="395"/>
                    <a:pt x="476" y="395"/>
                    <a:pt x="471" y="395"/>
                  </a:cubicBezTo>
                  <a:cubicBezTo>
                    <a:pt x="467" y="395"/>
                    <a:pt x="463" y="395"/>
                    <a:pt x="459" y="395"/>
                  </a:cubicBezTo>
                  <a:cubicBezTo>
                    <a:pt x="453" y="395"/>
                    <a:pt x="448" y="395"/>
                    <a:pt x="443" y="395"/>
                  </a:cubicBezTo>
                  <a:cubicBezTo>
                    <a:pt x="439" y="395"/>
                    <a:pt x="435" y="395"/>
                    <a:pt x="431" y="395"/>
                  </a:cubicBezTo>
                  <a:cubicBezTo>
                    <a:pt x="426" y="395"/>
                    <a:pt x="421" y="395"/>
                    <a:pt x="416" y="395"/>
                  </a:cubicBezTo>
                  <a:cubicBezTo>
                    <a:pt x="412" y="395"/>
                    <a:pt x="408" y="395"/>
                    <a:pt x="404" y="395"/>
                  </a:cubicBezTo>
                  <a:cubicBezTo>
                    <a:pt x="401" y="395"/>
                    <a:pt x="397" y="394"/>
                    <a:pt x="395" y="396"/>
                  </a:cubicBezTo>
                  <a:cubicBezTo>
                    <a:pt x="395" y="421"/>
                    <a:pt x="395" y="446"/>
                    <a:pt x="395" y="471"/>
                  </a:cubicBezTo>
                  <a:cubicBezTo>
                    <a:pt x="395" y="514"/>
                    <a:pt x="394" y="557"/>
                    <a:pt x="395" y="600"/>
                  </a:cubicBezTo>
                  <a:cubicBezTo>
                    <a:pt x="395" y="605"/>
                    <a:pt x="391" y="603"/>
                    <a:pt x="389" y="604"/>
                  </a:cubicBezTo>
                  <a:cubicBezTo>
                    <a:pt x="384" y="604"/>
                    <a:pt x="380" y="604"/>
                    <a:pt x="375" y="604"/>
                  </a:cubicBezTo>
                  <a:cubicBezTo>
                    <a:pt x="371" y="604"/>
                    <a:pt x="366" y="604"/>
                    <a:pt x="361" y="604"/>
                  </a:cubicBezTo>
                  <a:cubicBezTo>
                    <a:pt x="357" y="604"/>
                    <a:pt x="352" y="604"/>
                    <a:pt x="348" y="604"/>
                  </a:cubicBezTo>
                  <a:cubicBezTo>
                    <a:pt x="343" y="604"/>
                    <a:pt x="338" y="604"/>
                    <a:pt x="334" y="604"/>
                  </a:cubicBezTo>
                  <a:cubicBezTo>
                    <a:pt x="329" y="604"/>
                    <a:pt x="325" y="604"/>
                    <a:pt x="320" y="604"/>
                  </a:cubicBezTo>
                  <a:cubicBezTo>
                    <a:pt x="315" y="604"/>
                    <a:pt x="311" y="604"/>
                    <a:pt x="306" y="604"/>
                  </a:cubicBezTo>
                  <a:cubicBezTo>
                    <a:pt x="302" y="604"/>
                    <a:pt x="297" y="604"/>
                    <a:pt x="293" y="604"/>
                  </a:cubicBezTo>
                  <a:cubicBezTo>
                    <a:pt x="288" y="604"/>
                    <a:pt x="283" y="604"/>
                    <a:pt x="279" y="604"/>
                  </a:cubicBezTo>
                  <a:cubicBezTo>
                    <a:pt x="274" y="604"/>
                    <a:pt x="270" y="604"/>
                    <a:pt x="265" y="60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6BC94D3-A66F-4796-AC63-73E33A4A5A9A}"/>
              </a:ext>
            </a:extLst>
          </p:cNvPr>
          <p:cNvGrpSpPr/>
          <p:nvPr/>
        </p:nvGrpSpPr>
        <p:grpSpPr>
          <a:xfrm>
            <a:off x="6995394" y="1297033"/>
            <a:ext cx="999613" cy="998122"/>
            <a:chOff x="2947988" y="1363663"/>
            <a:chExt cx="3192462" cy="3187700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AC72D958-50BD-4432-8AAE-55ADEA97EE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7988" y="1363663"/>
              <a:ext cx="3192462" cy="3187700"/>
            </a:xfrm>
            <a:custGeom>
              <a:avLst/>
              <a:gdLst>
                <a:gd name="T0" fmla="*/ 833 w 845"/>
                <a:gd name="T1" fmla="*/ 523 h 844"/>
                <a:gd name="T2" fmla="*/ 816 w 845"/>
                <a:gd name="T3" fmla="*/ 578 h 844"/>
                <a:gd name="T4" fmla="*/ 772 w 845"/>
                <a:gd name="T5" fmla="*/ 661 h 844"/>
                <a:gd name="T6" fmla="*/ 749 w 845"/>
                <a:gd name="T7" fmla="*/ 691 h 844"/>
                <a:gd name="T8" fmla="*/ 663 w 845"/>
                <a:gd name="T9" fmla="*/ 770 h 844"/>
                <a:gd name="T10" fmla="*/ 605 w 845"/>
                <a:gd name="T11" fmla="*/ 803 h 844"/>
                <a:gd name="T12" fmla="*/ 539 w 845"/>
                <a:gd name="T13" fmla="*/ 829 h 844"/>
                <a:gd name="T14" fmla="*/ 393 w 845"/>
                <a:gd name="T15" fmla="*/ 844 h 844"/>
                <a:gd name="T16" fmla="*/ 303 w 845"/>
                <a:gd name="T17" fmla="*/ 828 h 844"/>
                <a:gd name="T18" fmla="*/ 235 w 845"/>
                <a:gd name="T19" fmla="*/ 801 h 844"/>
                <a:gd name="T20" fmla="*/ 164 w 845"/>
                <a:gd name="T21" fmla="*/ 756 h 844"/>
                <a:gd name="T22" fmla="*/ 125 w 845"/>
                <a:gd name="T23" fmla="*/ 722 h 844"/>
                <a:gd name="T24" fmla="*/ 93 w 845"/>
                <a:gd name="T25" fmla="*/ 687 h 844"/>
                <a:gd name="T26" fmla="*/ 43 w 845"/>
                <a:gd name="T27" fmla="*/ 608 h 844"/>
                <a:gd name="T28" fmla="*/ 12 w 845"/>
                <a:gd name="T29" fmla="*/ 523 h 844"/>
                <a:gd name="T30" fmla="*/ 0 w 845"/>
                <a:gd name="T31" fmla="*/ 448 h 844"/>
                <a:gd name="T32" fmla="*/ 10 w 845"/>
                <a:gd name="T33" fmla="*/ 331 h 844"/>
                <a:gd name="T34" fmla="*/ 51 w 845"/>
                <a:gd name="T35" fmla="*/ 221 h 844"/>
                <a:gd name="T36" fmla="*/ 112 w 845"/>
                <a:gd name="T37" fmla="*/ 136 h 844"/>
                <a:gd name="T38" fmla="*/ 180 w 845"/>
                <a:gd name="T39" fmla="*/ 76 h 844"/>
                <a:gd name="T40" fmla="*/ 277 w 845"/>
                <a:gd name="T41" fmla="*/ 25 h 844"/>
                <a:gd name="T42" fmla="*/ 355 w 845"/>
                <a:gd name="T43" fmla="*/ 5 h 844"/>
                <a:gd name="T44" fmla="*/ 483 w 845"/>
                <a:gd name="T45" fmla="*/ 4 h 844"/>
                <a:gd name="T46" fmla="*/ 564 w 845"/>
                <a:gd name="T47" fmla="*/ 24 h 844"/>
                <a:gd name="T48" fmla="*/ 648 w 845"/>
                <a:gd name="T49" fmla="*/ 64 h 844"/>
                <a:gd name="T50" fmla="*/ 702 w 845"/>
                <a:gd name="T51" fmla="*/ 105 h 844"/>
                <a:gd name="T52" fmla="*/ 736 w 845"/>
                <a:gd name="T53" fmla="*/ 138 h 844"/>
                <a:gd name="T54" fmla="*/ 778 w 845"/>
                <a:gd name="T55" fmla="*/ 193 h 844"/>
                <a:gd name="T56" fmla="*/ 819 w 845"/>
                <a:gd name="T57" fmla="*/ 276 h 844"/>
                <a:gd name="T58" fmla="*/ 842 w 845"/>
                <a:gd name="T59" fmla="*/ 368 h 844"/>
                <a:gd name="T60" fmla="*/ 52 w 845"/>
                <a:gd name="T61" fmla="*/ 447 h 844"/>
                <a:gd name="T62" fmla="*/ 66 w 845"/>
                <a:gd name="T63" fmla="*/ 521 h 844"/>
                <a:gd name="T64" fmla="*/ 111 w 845"/>
                <a:gd name="T65" fmla="*/ 619 h 844"/>
                <a:gd name="T66" fmla="*/ 155 w 845"/>
                <a:gd name="T67" fmla="*/ 675 h 844"/>
                <a:gd name="T68" fmla="*/ 193 w 845"/>
                <a:gd name="T69" fmla="*/ 709 h 844"/>
                <a:gd name="T70" fmla="*/ 275 w 845"/>
                <a:gd name="T71" fmla="*/ 758 h 844"/>
                <a:gd name="T72" fmla="*/ 345 w 845"/>
                <a:gd name="T73" fmla="*/ 780 h 844"/>
                <a:gd name="T74" fmla="*/ 416 w 845"/>
                <a:gd name="T75" fmla="*/ 788 h 844"/>
                <a:gd name="T76" fmla="*/ 552 w 845"/>
                <a:gd name="T77" fmla="*/ 765 h 844"/>
                <a:gd name="T78" fmla="*/ 648 w 845"/>
                <a:gd name="T79" fmla="*/ 712 h 844"/>
                <a:gd name="T80" fmla="*/ 716 w 845"/>
                <a:gd name="T81" fmla="*/ 645 h 844"/>
                <a:gd name="T82" fmla="*/ 757 w 845"/>
                <a:gd name="T83" fmla="*/ 578 h 844"/>
                <a:gd name="T84" fmla="*/ 782 w 845"/>
                <a:gd name="T85" fmla="*/ 509 h 844"/>
                <a:gd name="T86" fmla="*/ 794 w 845"/>
                <a:gd name="T87" fmla="*/ 431 h 844"/>
                <a:gd name="T88" fmla="*/ 789 w 845"/>
                <a:gd name="T89" fmla="*/ 356 h 844"/>
                <a:gd name="T90" fmla="*/ 771 w 845"/>
                <a:gd name="T91" fmla="*/ 289 h 844"/>
                <a:gd name="T92" fmla="*/ 728 w 845"/>
                <a:gd name="T93" fmla="*/ 206 h 844"/>
                <a:gd name="T94" fmla="*/ 676 w 845"/>
                <a:gd name="T95" fmla="*/ 146 h 844"/>
                <a:gd name="T96" fmla="*/ 565 w 845"/>
                <a:gd name="T97" fmla="*/ 74 h 844"/>
                <a:gd name="T98" fmla="*/ 510 w 845"/>
                <a:gd name="T99" fmla="*/ 56 h 844"/>
                <a:gd name="T100" fmla="*/ 426 w 845"/>
                <a:gd name="T101" fmla="*/ 46 h 844"/>
                <a:gd name="T102" fmla="*/ 359 w 845"/>
                <a:gd name="T103" fmla="*/ 51 h 844"/>
                <a:gd name="T104" fmla="*/ 248 w 845"/>
                <a:gd name="T105" fmla="*/ 89 h 844"/>
                <a:gd name="T106" fmla="*/ 206 w 845"/>
                <a:gd name="T107" fmla="*/ 115 h 844"/>
                <a:gd name="T108" fmla="*/ 127 w 845"/>
                <a:gd name="T109" fmla="*/ 193 h 844"/>
                <a:gd name="T110" fmla="*/ 92 w 845"/>
                <a:gd name="T111" fmla="*/ 248 h 844"/>
                <a:gd name="T112" fmla="*/ 66 w 845"/>
                <a:gd name="T113" fmla="*/ 315 h 844"/>
                <a:gd name="T114" fmla="*/ 52 w 845"/>
                <a:gd name="T115" fmla="*/ 396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5" h="844">
                  <a:moveTo>
                    <a:pt x="845" y="395"/>
                  </a:moveTo>
                  <a:cubicBezTo>
                    <a:pt x="845" y="414"/>
                    <a:pt x="845" y="432"/>
                    <a:pt x="845" y="450"/>
                  </a:cubicBezTo>
                  <a:cubicBezTo>
                    <a:pt x="842" y="459"/>
                    <a:pt x="843" y="469"/>
                    <a:pt x="841" y="479"/>
                  </a:cubicBezTo>
                  <a:cubicBezTo>
                    <a:pt x="840" y="489"/>
                    <a:pt x="838" y="499"/>
                    <a:pt x="837" y="508"/>
                  </a:cubicBezTo>
                  <a:cubicBezTo>
                    <a:pt x="835" y="513"/>
                    <a:pt x="834" y="518"/>
                    <a:pt x="833" y="523"/>
                  </a:cubicBezTo>
                  <a:cubicBezTo>
                    <a:pt x="831" y="528"/>
                    <a:pt x="830" y="533"/>
                    <a:pt x="829" y="539"/>
                  </a:cubicBezTo>
                  <a:cubicBezTo>
                    <a:pt x="828" y="541"/>
                    <a:pt x="828" y="544"/>
                    <a:pt x="827" y="546"/>
                  </a:cubicBezTo>
                  <a:cubicBezTo>
                    <a:pt x="826" y="547"/>
                    <a:pt x="826" y="548"/>
                    <a:pt x="826" y="550"/>
                  </a:cubicBezTo>
                  <a:cubicBezTo>
                    <a:pt x="824" y="554"/>
                    <a:pt x="822" y="559"/>
                    <a:pt x="821" y="563"/>
                  </a:cubicBezTo>
                  <a:cubicBezTo>
                    <a:pt x="819" y="568"/>
                    <a:pt x="817" y="573"/>
                    <a:pt x="816" y="578"/>
                  </a:cubicBezTo>
                  <a:cubicBezTo>
                    <a:pt x="812" y="587"/>
                    <a:pt x="808" y="596"/>
                    <a:pt x="804" y="605"/>
                  </a:cubicBezTo>
                  <a:cubicBezTo>
                    <a:pt x="799" y="614"/>
                    <a:pt x="794" y="624"/>
                    <a:pt x="789" y="633"/>
                  </a:cubicBezTo>
                  <a:cubicBezTo>
                    <a:pt x="787" y="634"/>
                    <a:pt x="787" y="636"/>
                    <a:pt x="786" y="638"/>
                  </a:cubicBezTo>
                  <a:cubicBezTo>
                    <a:pt x="784" y="641"/>
                    <a:pt x="782" y="645"/>
                    <a:pt x="780" y="649"/>
                  </a:cubicBezTo>
                  <a:cubicBezTo>
                    <a:pt x="777" y="653"/>
                    <a:pt x="774" y="656"/>
                    <a:pt x="772" y="661"/>
                  </a:cubicBezTo>
                  <a:cubicBezTo>
                    <a:pt x="771" y="661"/>
                    <a:pt x="771" y="662"/>
                    <a:pt x="770" y="662"/>
                  </a:cubicBezTo>
                  <a:cubicBezTo>
                    <a:pt x="768" y="666"/>
                    <a:pt x="765" y="670"/>
                    <a:pt x="762" y="674"/>
                  </a:cubicBezTo>
                  <a:cubicBezTo>
                    <a:pt x="761" y="676"/>
                    <a:pt x="759" y="678"/>
                    <a:pt x="757" y="681"/>
                  </a:cubicBezTo>
                  <a:cubicBezTo>
                    <a:pt x="755" y="683"/>
                    <a:pt x="753" y="685"/>
                    <a:pt x="752" y="687"/>
                  </a:cubicBezTo>
                  <a:cubicBezTo>
                    <a:pt x="751" y="688"/>
                    <a:pt x="750" y="689"/>
                    <a:pt x="749" y="691"/>
                  </a:cubicBezTo>
                  <a:cubicBezTo>
                    <a:pt x="739" y="702"/>
                    <a:pt x="729" y="713"/>
                    <a:pt x="719" y="724"/>
                  </a:cubicBezTo>
                  <a:cubicBezTo>
                    <a:pt x="709" y="733"/>
                    <a:pt x="698" y="742"/>
                    <a:pt x="688" y="752"/>
                  </a:cubicBezTo>
                  <a:cubicBezTo>
                    <a:pt x="685" y="752"/>
                    <a:pt x="684" y="755"/>
                    <a:pt x="682" y="756"/>
                  </a:cubicBezTo>
                  <a:cubicBezTo>
                    <a:pt x="678" y="759"/>
                    <a:pt x="675" y="761"/>
                    <a:pt x="672" y="763"/>
                  </a:cubicBezTo>
                  <a:cubicBezTo>
                    <a:pt x="669" y="765"/>
                    <a:pt x="666" y="768"/>
                    <a:pt x="663" y="770"/>
                  </a:cubicBezTo>
                  <a:cubicBezTo>
                    <a:pt x="663" y="770"/>
                    <a:pt x="662" y="771"/>
                    <a:pt x="661" y="771"/>
                  </a:cubicBezTo>
                  <a:cubicBezTo>
                    <a:pt x="657" y="773"/>
                    <a:pt x="653" y="776"/>
                    <a:pt x="649" y="779"/>
                  </a:cubicBezTo>
                  <a:cubicBezTo>
                    <a:pt x="646" y="781"/>
                    <a:pt x="643" y="783"/>
                    <a:pt x="640" y="785"/>
                  </a:cubicBezTo>
                  <a:cubicBezTo>
                    <a:pt x="638" y="785"/>
                    <a:pt x="636" y="787"/>
                    <a:pt x="634" y="788"/>
                  </a:cubicBezTo>
                  <a:cubicBezTo>
                    <a:pt x="624" y="793"/>
                    <a:pt x="615" y="798"/>
                    <a:pt x="605" y="803"/>
                  </a:cubicBezTo>
                  <a:cubicBezTo>
                    <a:pt x="597" y="807"/>
                    <a:pt x="588" y="811"/>
                    <a:pt x="580" y="815"/>
                  </a:cubicBezTo>
                  <a:cubicBezTo>
                    <a:pt x="574" y="816"/>
                    <a:pt x="569" y="818"/>
                    <a:pt x="564" y="821"/>
                  </a:cubicBezTo>
                  <a:cubicBezTo>
                    <a:pt x="560" y="822"/>
                    <a:pt x="555" y="823"/>
                    <a:pt x="551" y="825"/>
                  </a:cubicBezTo>
                  <a:cubicBezTo>
                    <a:pt x="551" y="825"/>
                    <a:pt x="550" y="825"/>
                    <a:pt x="549" y="825"/>
                  </a:cubicBezTo>
                  <a:cubicBezTo>
                    <a:pt x="546" y="826"/>
                    <a:pt x="543" y="827"/>
                    <a:pt x="539" y="829"/>
                  </a:cubicBezTo>
                  <a:cubicBezTo>
                    <a:pt x="534" y="830"/>
                    <a:pt x="529" y="831"/>
                    <a:pt x="524" y="833"/>
                  </a:cubicBezTo>
                  <a:cubicBezTo>
                    <a:pt x="519" y="834"/>
                    <a:pt x="515" y="834"/>
                    <a:pt x="511" y="835"/>
                  </a:cubicBezTo>
                  <a:cubicBezTo>
                    <a:pt x="497" y="838"/>
                    <a:pt x="484" y="840"/>
                    <a:pt x="470" y="842"/>
                  </a:cubicBezTo>
                  <a:cubicBezTo>
                    <a:pt x="464" y="843"/>
                    <a:pt x="457" y="842"/>
                    <a:pt x="451" y="844"/>
                  </a:cubicBezTo>
                  <a:cubicBezTo>
                    <a:pt x="432" y="844"/>
                    <a:pt x="413" y="844"/>
                    <a:pt x="393" y="844"/>
                  </a:cubicBezTo>
                  <a:cubicBezTo>
                    <a:pt x="393" y="844"/>
                    <a:pt x="393" y="844"/>
                    <a:pt x="393" y="844"/>
                  </a:cubicBezTo>
                  <a:cubicBezTo>
                    <a:pt x="381" y="842"/>
                    <a:pt x="370" y="841"/>
                    <a:pt x="358" y="840"/>
                  </a:cubicBezTo>
                  <a:cubicBezTo>
                    <a:pt x="349" y="838"/>
                    <a:pt x="339" y="836"/>
                    <a:pt x="330" y="835"/>
                  </a:cubicBezTo>
                  <a:cubicBezTo>
                    <a:pt x="326" y="834"/>
                    <a:pt x="322" y="833"/>
                    <a:pt x="318" y="832"/>
                  </a:cubicBezTo>
                  <a:cubicBezTo>
                    <a:pt x="313" y="830"/>
                    <a:pt x="308" y="829"/>
                    <a:pt x="303" y="828"/>
                  </a:cubicBezTo>
                  <a:cubicBezTo>
                    <a:pt x="294" y="825"/>
                    <a:pt x="285" y="822"/>
                    <a:pt x="277" y="819"/>
                  </a:cubicBezTo>
                  <a:cubicBezTo>
                    <a:pt x="272" y="817"/>
                    <a:pt x="266" y="815"/>
                    <a:pt x="261" y="813"/>
                  </a:cubicBezTo>
                  <a:cubicBezTo>
                    <a:pt x="260" y="812"/>
                    <a:pt x="259" y="812"/>
                    <a:pt x="258" y="811"/>
                  </a:cubicBezTo>
                  <a:cubicBezTo>
                    <a:pt x="255" y="810"/>
                    <a:pt x="252" y="808"/>
                    <a:pt x="248" y="807"/>
                  </a:cubicBezTo>
                  <a:cubicBezTo>
                    <a:pt x="244" y="805"/>
                    <a:pt x="240" y="803"/>
                    <a:pt x="235" y="801"/>
                  </a:cubicBezTo>
                  <a:cubicBezTo>
                    <a:pt x="226" y="796"/>
                    <a:pt x="216" y="791"/>
                    <a:pt x="207" y="786"/>
                  </a:cubicBezTo>
                  <a:cubicBezTo>
                    <a:pt x="207" y="785"/>
                    <a:pt x="206" y="785"/>
                    <a:pt x="205" y="785"/>
                  </a:cubicBezTo>
                  <a:cubicBezTo>
                    <a:pt x="201" y="782"/>
                    <a:pt x="197" y="780"/>
                    <a:pt x="193" y="777"/>
                  </a:cubicBezTo>
                  <a:cubicBezTo>
                    <a:pt x="184" y="771"/>
                    <a:pt x="175" y="764"/>
                    <a:pt x="166" y="758"/>
                  </a:cubicBezTo>
                  <a:cubicBezTo>
                    <a:pt x="165" y="757"/>
                    <a:pt x="164" y="757"/>
                    <a:pt x="164" y="756"/>
                  </a:cubicBezTo>
                  <a:cubicBezTo>
                    <a:pt x="160" y="753"/>
                    <a:pt x="156" y="750"/>
                    <a:pt x="152" y="747"/>
                  </a:cubicBezTo>
                  <a:cubicBezTo>
                    <a:pt x="151" y="746"/>
                    <a:pt x="149" y="744"/>
                    <a:pt x="148" y="743"/>
                  </a:cubicBezTo>
                  <a:cubicBezTo>
                    <a:pt x="145" y="740"/>
                    <a:pt x="142" y="737"/>
                    <a:pt x="138" y="735"/>
                  </a:cubicBezTo>
                  <a:cubicBezTo>
                    <a:pt x="137" y="733"/>
                    <a:pt x="135" y="731"/>
                    <a:pt x="133" y="730"/>
                  </a:cubicBezTo>
                  <a:cubicBezTo>
                    <a:pt x="130" y="727"/>
                    <a:pt x="128" y="725"/>
                    <a:pt x="125" y="722"/>
                  </a:cubicBezTo>
                  <a:cubicBezTo>
                    <a:pt x="123" y="720"/>
                    <a:pt x="120" y="717"/>
                    <a:pt x="118" y="715"/>
                  </a:cubicBezTo>
                  <a:cubicBezTo>
                    <a:pt x="116" y="713"/>
                    <a:pt x="114" y="711"/>
                    <a:pt x="112" y="708"/>
                  </a:cubicBezTo>
                  <a:cubicBezTo>
                    <a:pt x="110" y="706"/>
                    <a:pt x="108" y="703"/>
                    <a:pt x="105" y="701"/>
                  </a:cubicBezTo>
                  <a:cubicBezTo>
                    <a:pt x="103" y="698"/>
                    <a:pt x="101" y="695"/>
                    <a:pt x="98" y="693"/>
                  </a:cubicBezTo>
                  <a:cubicBezTo>
                    <a:pt x="97" y="690"/>
                    <a:pt x="95" y="689"/>
                    <a:pt x="93" y="687"/>
                  </a:cubicBezTo>
                  <a:cubicBezTo>
                    <a:pt x="91" y="683"/>
                    <a:pt x="87" y="679"/>
                    <a:pt x="84" y="675"/>
                  </a:cubicBezTo>
                  <a:cubicBezTo>
                    <a:pt x="84" y="675"/>
                    <a:pt x="83" y="674"/>
                    <a:pt x="83" y="674"/>
                  </a:cubicBezTo>
                  <a:cubicBezTo>
                    <a:pt x="77" y="665"/>
                    <a:pt x="71" y="656"/>
                    <a:pt x="65" y="647"/>
                  </a:cubicBezTo>
                  <a:cubicBezTo>
                    <a:pt x="59" y="638"/>
                    <a:pt x="54" y="629"/>
                    <a:pt x="49" y="619"/>
                  </a:cubicBezTo>
                  <a:cubicBezTo>
                    <a:pt x="47" y="615"/>
                    <a:pt x="45" y="611"/>
                    <a:pt x="43" y="608"/>
                  </a:cubicBezTo>
                  <a:cubicBezTo>
                    <a:pt x="42" y="607"/>
                    <a:pt x="42" y="606"/>
                    <a:pt x="41" y="605"/>
                  </a:cubicBezTo>
                  <a:cubicBezTo>
                    <a:pt x="39" y="600"/>
                    <a:pt x="38" y="596"/>
                    <a:pt x="36" y="592"/>
                  </a:cubicBezTo>
                  <a:cubicBezTo>
                    <a:pt x="32" y="582"/>
                    <a:pt x="28" y="573"/>
                    <a:pt x="24" y="563"/>
                  </a:cubicBezTo>
                  <a:cubicBezTo>
                    <a:pt x="23" y="559"/>
                    <a:pt x="22" y="555"/>
                    <a:pt x="20" y="550"/>
                  </a:cubicBezTo>
                  <a:cubicBezTo>
                    <a:pt x="17" y="541"/>
                    <a:pt x="15" y="532"/>
                    <a:pt x="12" y="523"/>
                  </a:cubicBezTo>
                  <a:cubicBezTo>
                    <a:pt x="11" y="518"/>
                    <a:pt x="10" y="513"/>
                    <a:pt x="9" y="508"/>
                  </a:cubicBezTo>
                  <a:cubicBezTo>
                    <a:pt x="8" y="503"/>
                    <a:pt x="7" y="497"/>
                    <a:pt x="6" y="492"/>
                  </a:cubicBezTo>
                  <a:cubicBezTo>
                    <a:pt x="6" y="489"/>
                    <a:pt x="5" y="486"/>
                    <a:pt x="4" y="483"/>
                  </a:cubicBezTo>
                  <a:cubicBezTo>
                    <a:pt x="3" y="474"/>
                    <a:pt x="3" y="465"/>
                    <a:pt x="2" y="456"/>
                  </a:cubicBezTo>
                  <a:cubicBezTo>
                    <a:pt x="1" y="454"/>
                    <a:pt x="2" y="450"/>
                    <a:pt x="0" y="448"/>
                  </a:cubicBezTo>
                  <a:cubicBezTo>
                    <a:pt x="0" y="431"/>
                    <a:pt x="0" y="414"/>
                    <a:pt x="0" y="396"/>
                  </a:cubicBezTo>
                  <a:cubicBezTo>
                    <a:pt x="1" y="396"/>
                    <a:pt x="1" y="396"/>
                    <a:pt x="1" y="395"/>
                  </a:cubicBezTo>
                  <a:cubicBezTo>
                    <a:pt x="2" y="382"/>
                    <a:pt x="4" y="369"/>
                    <a:pt x="5" y="356"/>
                  </a:cubicBezTo>
                  <a:cubicBezTo>
                    <a:pt x="6" y="353"/>
                    <a:pt x="6" y="350"/>
                    <a:pt x="7" y="348"/>
                  </a:cubicBezTo>
                  <a:cubicBezTo>
                    <a:pt x="8" y="342"/>
                    <a:pt x="9" y="337"/>
                    <a:pt x="10" y="331"/>
                  </a:cubicBezTo>
                  <a:cubicBezTo>
                    <a:pt x="11" y="327"/>
                    <a:pt x="12" y="322"/>
                    <a:pt x="13" y="317"/>
                  </a:cubicBezTo>
                  <a:cubicBezTo>
                    <a:pt x="16" y="308"/>
                    <a:pt x="19" y="298"/>
                    <a:pt x="22" y="288"/>
                  </a:cubicBezTo>
                  <a:cubicBezTo>
                    <a:pt x="23" y="284"/>
                    <a:pt x="25" y="280"/>
                    <a:pt x="26" y="276"/>
                  </a:cubicBezTo>
                  <a:cubicBezTo>
                    <a:pt x="30" y="267"/>
                    <a:pt x="33" y="258"/>
                    <a:pt x="37" y="249"/>
                  </a:cubicBezTo>
                  <a:cubicBezTo>
                    <a:pt x="42" y="239"/>
                    <a:pt x="46" y="230"/>
                    <a:pt x="51" y="221"/>
                  </a:cubicBezTo>
                  <a:cubicBezTo>
                    <a:pt x="56" y="212"/>
                    <a:pt x="62" y="202"/>
                    <a:pt x="68" y="193"/>
                  </a:cubicBezTo>
                  <a:cubicBezTo>
                    <a:pt x="69" y="192"/>
                    <a:pt x="69" y="191"/>
                    <a:pt x="69" y="190"/>
                  </a:cubicBezTo>
                  <a:cubicBezTo>
                    <a:pt x="72" y="187"/>
                    <a:pt x="75" y="183"/>
                    <a:pt x="77" y="179"/>
                  </a:cubicBezTo>
                  <a:cubicBezTo>
                    <a:pt x="87" y="165"/>
                    <a:pt x="98" y="151"/>
                    <a:pt x="109" y="138"/>
                  </a:cubicBezTo>
                  <a:cubicBezTo>
                    <a:pt x="110" y="138"/>
                    <a:pt x="111" y="137"/>
                    <a:pt x="112" y="136"/>
                  </a:cubicBezTo>
                  <a:cubicBezTo>
                    <a:pt x="115" y="132"/>
                    <a:pt x="119" y="128"/>
                    <a:pt x="122" y="125"/>
                  </a:cubicBezTo>
                  <a:cubicBezTo>
                    <a:pt x="123" y="124"/>
                    <a:pt x="124" y="123"/>
                    <a:pt x="125" y="122"/>
                  </a:cubicBezTo>
                  <a:cubicBezTo>
                    <a:pt x="129" y="118"/>
                    <a:pt x="133" y="115"/>
                    <a:pt x="136" y="111"/>
                  </a:cubicBezTo>
                  <a:cubicBezTo>
                    <a:pt x="137" y="111"/>
                    <a:pt x="138" y="110"/>
                    <a:pt x="138" y="109"/>
                  </a:cubicBezTo>
                  <a:cubicBezTo>
                    <a:pt x="152" y="98"/>
                    <a:pt x="165" y="87"/>
                    <a:pt x="180" y="76"/>
                  </a:cubicBezTo>
                  <a:cubicBezTo>
                    <a:pt x="184" y="74"/>
                    <a:pt x="188" y="71"/>
                    <a:pt x="192" y="68"/>
                  </a:cubicBezTo>
                  <a:cubicBezTo>
                    <a:pt x="193" y="68"/>
                    <a:pt x="193" y="67"/>
                    <a:pt x="193" y="67"/>
                  </a:cubicBezTo>
                  <a:cubicBezTo>
                    <a:pt x="203" y="62"/>
                    <a:pt x="212" y="56"/>
                    <a:pt x="222" y="50"/>
                  </a:cubicBezTo>
                  <a:cubicBezTo>
                    <a:pt x="231" y="46"/>
                    <a:pt x="240" y="41"/>
                    <a:pt x="249" y="37"/>
                  </a:cubicBezTo>
                  <a:cubicBezTo>
                    <a:pt x="258" y="33"/>
                    <a:pt x="268" y="29"/>
                    <a:pt x="277" y="25"/>
                  </a:cubicBezTo>
                  <a:cubicBezTo>
                    <a:pt x="281" y="24"/>
                    <a:pt x="285" y="23"/>
                    <a:pt x="289" y="21"/>
                  </a:cubicBezTo>
                  <a:cubicBezTo>
                    <a:pt x="299" y="18"/>
                    <a:pt x="308" y="15"/>
                    <a:pt x="318" y="13"/>
                  </a:cubicBezTo>
                  <a:cubicBezTo>
                    <a:pt x="323" y="11"/>
                    <a:pt x="328" y="10"/>
                    <a:pt x="333" y="9"/>
                  </a:cubicBezTo>
                  <a:cubicBezTo>
                    <a:pt x="338" y="8"/>
                    <a:pt x="343" y="7"/>
                    <a:pt x="348" y="6"/>
                  </a:cubicBezTo>
                  <a:cubicBezTo>
                    <a:pt x="350" y="6"/>
                    <a:pt x="353" y="5"/>
                    <a:pt x="355" y="5"/>
                  </a:cubicBezTo>
                  <a:cubicBezTo>
                    <a:pt x="365" y="4"/>
                    <a:pt x="376" y="2"/>
                    <a:pt x="386" y="1"/>
                  </a:cubicBezTo>
                  <a:cubicBezTo>
                    <a:pt x="390" y="1"/>
                    <a:pt x="394" y="2"/>
                    <a:pt x="398" y="0"/>
                  </a:cubicBezTo>
                  <a:cubicBezTo>
                    <a:pt x="414" y="0"/>
                    <a:pt x="431" y="0"/>
                    <a:pt x="447" y="0"/>
                  </a:cubicBezTo>
                  <a:cubicBezTo>
                    <a:pt x="448" y="0"/>
                    <a:pt x="448" y="1"/>
                    <a:pt x="448" y="1"/>
                  </a:cubicBezTo>
                  <a:cubicBezTo>
                    <a:pt x="460" y="1"/>
                    <a:pt x="472" y="3"/>
                    <a:pt x="483" y="4"/>
                  </a:cubicBezTo>
                  <a:cubicBezTo>
                    <a:pt x="486" y="5"/>
                    <a:pt x="489" y="5"/>
                    <a:pt x="493" y="5"/>
                  </a:cubicBezTo>
                  <a:cubicBezTo>
                    <a:pt x="498" y="6"/>
                    <a:pt x="503" y="7"/>
                    <a:pt x="509" y="8"/>
                  </a:cubicBezTo>
                  <a:cubicBezTo>
                    <a:pt x="514" y="10"/>
                    <a:pt x="519" y="11"/>
                    <a:pt x="524" y="12"/>
                  </a:cubicBezTo>
                  <a:cubicBezTo>
                    <a:pt x="533" y="14"/>
                    <a:pt x="542" y="17"/>
                    <a:pt x="551" y="19"/>
                  </a:cubicBezTo>
                  <a:cubicBezTo>
                    <a:pt x="555" y="21"/>
                    <a:pt x="560" y="23"/>
                    <a:pt x="564" y="24"/>
                  </a:cubicBezTo>
                  <a:cubicBezTo>
                    <a:pt x="574" y="28"/>
                    <a:pt x="584" y="32"/>
                    <a:pt x="594" y="36"/>
                  </a:cubicBezTo>
                  <a:cubicBezTo>
                    <a:pt x="598" y="38"/>
                    <a:pt x="602" y="39"/>
                    <a:pt x="605" y="41"/>
                  </a:cubicBezTo>
                  <a:cubicBezTo>
                    <a:pt x="606" y="41"/>
                    <a:pt x="607" y="42"/>
                    <a:pt x="608" y="42"/>
                  </a:cubicBezTo>
                  <a:cubicBezTo>
                    <a:pt x="611" y="44"/>
                    <a:pt x="615" y="46"/>
                    <a:pt x="618" y="47"/>
                  </a:cubicBezTo>
                  <a:cubicBezTo>
                    <a:pt x="628" y="53"/>
                    <a:pt x="638" y="59"/>
                    <a:pt x="648" y="64"/>
                  </a:cubicBezTo>
                  <a:cubicBezTo>
                    <a:pt x="656" y="70"/>
                    <a:pt x="665" y="76"/>
                    <a:pt x="674" y="82"/>
                  </a:cubicBezTo>
                  <a:cubicBezTo>
                    <a:pt x="675" y="83"/>
                    <a:pt x="675" y="83"/>
                    <a:pt x="676" y="84"/>
                  </a:cubicBezTo>
                  <a:cubicBezTo>
                    <a:pt x="680" y="87"/>
                    <a:pt x="683" y="90"/>
                    <a:pt x="688" y="93"/>
                  </a:cubicBezTo>
                  <a:cubicBezTo>
                    <a:pt x="689" y="95"/>
                    <a:pt x="691" y="96"/>
                    <a:pt x="693" y="97"/>
                  </a:cubicBezTo>
                  <a:cubicBezTo>
                    <a:pt x="696" y="100"/>
                    <a:pt x="699" y="102"/>
                    <a:pt x="702" y="105"/>
                  </a:cubicBezTo>
                  <a:cubicBezTo>
                    <a:pt x="704" y="107"/>
                    <a:pt x="706" y="109"/>
                    <a:pt x="709" y="111"/>
                  </a:cubicBezTo>
                  <a:cubicBezTo>
                    <a:pt x="711" y="113"/>
                    <a:pt x="713" y="115"/>
                    <a:pt x="715" y="117"/>
                  </a:cubicBezTo>
                  <a:cubicBezTo>
                    <a:pt x="717" y="119"/>
                    <a:pt x="720" y="122"/>
                    <a:pt x="723" y="125"/>
                  </a:cubicBezTo>
                  <a:cubicBezTo>
                    <a:pt x="725" y="127"/>
                    <a:pt x="727" y="129"/>
                    <a:pt x="729" y="131"/>
                  </a:cubicBezTo>
                  <a:cubicBezTo>
                    <a:pt x="731" y="134"/>
                    <a:pt x="734" y="136"/>
                    <a:pt x="736" y="138"/>
                  </a:cubicBezTo>
                  <a:cubicBezTo>
                    <a:pt x="738" y="141"/>
                    <a:pt x="740" y="144"/>
                    <a:pt x="743" y="146"/>
                  </a:cubicBezTo>
                  <a:cubicBezTo>
                    <a:pt x="744" y="148"/>
                    <a:pt x="746" y="150"/>
                    <a:pt x="747" y="151"/>
                  </a:cubicBezTo>
                  <a:cubicBezTo>
                    <a:pt x="750" y="156"/>
                    <a:pt x="754" y="160"/>
                    <a:pt x="757" y="163"/>
                  </a:cubicBezTo>
                  <a:cubicBezTo>
                    <a:pt x="757" y="164"/>
                    <a:pt x="758" y="165"/>
                    <a:pt x="758" y="165"/>
                  </a:cubicBezTo>
                  <a:cubicBezTo>
                    <a:pt x="765" y="174"/>
                    <a:pt x="771" y="184"/>
                    <a:pt x="778" y="193"/>
                  </a:cubicBezTo>
                  <a:cubicBezTo>
                    <a:pt x="786" y="207"/>
                    <a:pt x="795" y="221"/>
                    <a:pt x="802" y="236"/>
                  </a:cubicBezTo>
                  <a:cubicBezTo>
                    <a:pt x="804" y="240"/>
                    <a:pt x="806" y="245"/>
                    <a:pt x="808" y="249"/>
                  </a:cubicBezTo>
                  <a:cubicBezTo>
                    <a:pt x="810" y="252"/>
                    <a:pt x="811" y="256"/>
                    <a:pt x="813" y="260"/>
                  </a:cubicBezTo>
                  <a:cubicBezTo>
                    <a:pt x="813" y="260"/>
                    <a:pt x="813" y="261"/>
                    <a:pt x="814" y="261"/>
                  </a:cubicBezTo>
                  <a:cubicBezTo>
                    <a:pt x="816" y="266"/>
                    <a:pt x="818" y="271"/>
                    <a:pt x="819" y="276"/>
                  </a:cubicBezTo>
                  <a:cubicBezTo>
                    <a:pt x="822" y="285"/>
                    <a:pt x="825" y="294"/>
                    <a:pt x="828" y="303"/>
                  </a:cubicBezTo>
                  <a:cubicBezTo>
                    <a:pt x="829" y="308"/>
                    <a:pt x="830" y="313"/>
                    <a:pt x="832" y="317"/>
                  </a:cubicBezTo>
                  <a:cubicBezTo>
                    <a:pt x="833" y="323"/>
                    <a:pt x="834" y="327"/>
                    <a:pt x="836" y="332"/>
                  </a:cubicBezTo>
                  <a:cubicBezTo>
                    <a:pt x="837" y="341"/>
                    <a:pt x="839" y="349"/>
                    <a:pt x="841" y="358"/>
                  </a:cubicBezTo>
                  <a:cubicBezTo>
                    <a:pt x="840" y="361"/>
                    <a:pt x="842" y="365"/>
                    <a:pt x="842" y="368"/>
                  </a:cubicBezTo>
                  <a:cubicBezTo>
                    <a:pt x="842" y="373"/>
                    <a:pt x="843" y="379"/>
                    <a:pt x="843" y="384"/>
                  </a:cubicBezTo>
                  <a:cubicBezTo>
                    <a:pt x="844" y="388"/>
                    <a:pt x="843" y="392"/>
                    <a:pt x="845" y="395"/>
                  </a:cubicBezTo>
                  <a:close/>
                  <a:moveTo>
                    <a:pt x="52" y="396"/>
                  </a:moveTo>
                  <a:cubicBezTo>
                    <a:pt x="52" y="396"/>
                    <a:pt x="52" y="397"/>
                    <a:pt x="52" y="398"/>
                  </a:cubicBezTo>
                  <a:cubicBezTo>
                    <a:pt x="50" y="415"/>
                    <a:pt x="51" y="431"/>
                    <a:pt x="52" y="447"/>
                  </a:cubicBezTo>
                  <a:cubicBezTo>
                    <a:pt x="53" y="450"/>
                    <a:pt x="52" y="454"/>
                    <a:pt x="54" y="457"/>
                  </a:cubicBezTo>
                  <a:cubicBezTo>
                    <a:pt x="54" y="466"/>
                    <a:pt x="55" y="475"/>
                    <a:pt x="57" y="484"/>
                  </a:cubicBezTo>
                  <a:cubicBezTo>
                    <a:pt x="58" y="489"/>
                    <a:pt x="58" y="493"/>
                    <a:pt x="60" y="497"/>
                  </a:cubicBezTo>
                  <a:cubicBezTo>
                    <a:pt x="60" y="501"/>
                    <a:pt x="61" y="505"/>
                    <a:pt x="63" y="509"/>
                  </a:cubicBezTo>
                  <a:cubicBezTo>
                    <a:pt x="63" y="514"/>
                    <a:pt x="65" y="518"/>
                    <a:pt x="66" y="521"/>
                  </a:cubicBezTo>
                  <a:cubicBezTo>
                    <a:pt x="69" y="532"/>
                    <a:pt x="73" y="542"/>
                    <a:pt x="77" y="552"/>
                  </a:cubicBezTo>
                  <a:cubicBezTo>
                    <a:pt x="80" y="562"/>
                    <a:pt x="84" y="570"/>
                    <a:pt x="88" y="579"/>
                  </a:cubicBezTo>
                  <a:cubicBezTo>
                    <a:pt x="93" y="588"/>
                    <a:pt x="97" y="597"/>
                    <a:pt x="103" y="606"/>
                  </a:cubicBezTo>
                  <a:cubicBezTo>
                    <a:pt x="105" y="610"/>
                    <a:pt x="107" y="613"/>
                    <a:pt x="110" y="617"/>
                  </a:cubicBezTo>
                  <a:cubicBezTo>
                    <a:pt x="110" y="618"/>
                    <a:pt x="110" y="619"/>
                    <a:pt x="111" y="619"/>
                  </a:cubicBezTo>
                  <a:cubicBezTo>
                    <a:pt x="117" y="629"/>
                    <a:pt x="123" y="638"/>
                    <a:pt x="130" y="646"/>
                  </a:cubicBezTo>
                  <a:cubicBezTo>
                    <a:pt x="133" y="649"/>
                    <a:pt x="135" y="652"/>
                    <a:pt x="138" y="655"/>
                  </a:cubicBezTo>
                  <a:cubicBezTo>
                    <a:pt x="138" y="656"/>
                    <a:pt x="139" y="657"/>
                    <a:pt x="140" y="657"/>
                  </a:cubicBezTo>
                  <a:cubicBezTo>
                    <a:pt x="143" y="662"/>
                    <a:pt x="147" y="667"/>
                    <a:pt x="152" y="671"/>
                  </a:cubicBezTo>
                  <a:cubicBezTo>
                    <a:pt x="153" y="672"/>
                    <a:pt x="154" y="673"/>
                    <a:pt x="155" y="675"/>
                  </a:cubicBezTo>
                  <a:cubicBezTo>
                    <a:pt x="159" y="678"/>
                    <a:pt x="162" y="682"/>
                    <a:pt x="166" y="685"/>
                  </a:cubicBezTo>
                  <a:cubicBezTo>
                    <a:pt x="166" y="686"/>
                    <a:pt x="168" y="687"/>
                    <a:pt x="169" y="688"/>
                  </a:cubicBezTo>
                  <a:cubicBezTo>
                    <a:pt x="173" y="692"/>
                    <a:pt x="177" y="696"/>
                    <a:pt x="182" y="700"/>
                  </a:cubicBezTo>
                  <a:cubicBezTo>
                    <a:pt x="183" y="701"/>
                    <a:pt x="184" y="702"/>
                    <a:pt x="185" y="702"/>
                  </a:cubicBezTo>
                  <a:cubicBezTo>
                    <a:pt x="187" y="705"/>
                    <a:pt x="190" y="707"/>
                    <a:pt x="193" y="709"/>
                  </a:cubicBezTo>
                  <a:cubicBezTo>
                    <a:pt x="202" y="716"/>
                    <a:pt x="211" y="723"/>
                    <a:pt x="221" y="729"/>
                  </a:cubicBezTo>
                  <a:cubicBezTo>
                    <a:pt x="222" y="729"/>
                    <a:pt x="223" y="730"/>
                    <a:pt x="224" y="731"/>
                  </a:cubicBezTo>
                  <a:cubicBezTo>
                    <a:pt x="227" y="733"/>
                    <a:pt x="230" y="735"/>
                    <a:pt x="234" y="737"/>
                  </a:cubicBezTo>
                  <a:cubicBezTo>
                    <a:pt x="243" y="742"/>
                    <a:pt x="252" y="747"/>
                    <a:pt x="262" y="752"/>
                  </a:cubicBezTo>
                  <a:cubicBezTo>
                    <a:pt x="266" y="754"/>
                    <a:pt x="271" y="756"/>
                    <a:pt x="275" y="758"/>
                  </a:cubicBezTo>
                  <a:cubicBezTo>
                    <a:pt x="275" y="758"/>
                    <a:pt x="276" y="758"/>
                    <a:pt x="277" y="758"/>
                  </a:cubicBezTo>
                  <a:cubicBezTo>
                    <a:pt x="280" y="761"/>
                    <a:pt x="285" y="762"/>
                    <a:pt x="289" y="763"/>
                  </a:cubicBezTo>
                  <a:cubicBezTo>
                    <a:pt x="293" y="765"/>
                    <a:pt x="298" y="767"/>
                    <a:pt x="302" y="768"/>
                  </a:cubicBezTo>
                  <a:cubicBezTo>
                    <a:pt x="311" y="772"/>
                    <a:pt x="319" y="774"/>
                    <a:pt x="328" y="776"/>
                  </a:cubicBezTo>
                  <a:cubicBezTo>
                    <a:pt x="334" y="778"/>
                    <a:pt x="340" y="780"/>
                    <a:pt x="345" y="780"/>
                  </a:cubicBezTo>
                  <a:cubicBezTo>
                    <a:pt x="350" y="782"/>
                    <a:pt x="354" y="782"/>
                    <a:pt x="358" y="783"/>
                  </a:cubicBezTo>
                  <a:cubicBezTo>
                    <a:pt x="363" y="784"/>
                    <a:pt x="368" y="785"/>
                    <a:pt x="373" y="785"/>
                  </a:cubicBezTo>
                  <a:cubicBezTo>
                    <a:pt x="380" y="786"/>
                    <a:pt x="388" y="787"/>
                    <a:pt x="395" y="787"/>
                  </a:cubicBezTo>
                  <a:cubicBezTo>
                    <a:pt x="401" y="788"/>
                    <a:pt x="407" y="789"/>
                    <a:pt x="413" y="788"/>
                  </a:cubicBezTo>
                  <a:cubicBezTo>
                    <a:pt x="414" y="788"/>
                    <a:pt x="415" y="788"/>
                    <a:pt x="416" y="788"/>
                  </a:cubicBezTo>
                  <a:cubicBezTo>
                    <a:pt x="438" y="789"/>
                    <a:pt x="460" y="787"/>
                    <a:pt x="482" y="784"/>
                  </a:cubicBezTo>
                  <a:cubicBezTo>
                    <a:pt x="486" y="783"/>
                    <a:pt x="491" y="783"/>
                    <a:pt x="495" y="781"/>
                  </a:cubicBezTo>
                  <a:cubicBezTo>
                    <a:pt x="501" y="781"/>
                    <a:pt x="507" y="779"/>
                    <a:pt x="514" y="777"/>
                  </a:cubicBezTo>
                  <a:cubicBezTo>
                    <a:pt x="522" y="775"/>
                    <a:pt x="530" y="773"/>
                    <a:pt x="538" y="770"/>
                  </a:cubicBezTo>
                  <a:cubicBezTo>
                    <a:pt x="543" y="769"/>
                    <a:pt x="547" y="767"/>
                    <a:pt x="552" y="765"/>
                  </a:cubicBezTo>
                  <a:cubicBezTo>
                    <a:pt x="562" y="762"/>
                    <a:pt x="571" y="758"/>
                    <a:pt x="580" y="753"/>
                  </a:cubicBezTo>
                  <a:cubicBezTo>
                    <a:pt x="589" y="750"/>
                    <a:pt x="598" y="745"/>
                    <a:pt x="606" y="740"/>
                  </a:cubicBezTo>
                  <a:cubicBezTo>
                    <a:pt x="615" y="735"/>
                    <a:pt x="624" y="730"/>
                    <a:pt x="632" y="723"/>
                  </a:cubicBezTo>
                  <a:cubicBezTo>
                    <a:pt x="636" y="721"/>
                    <a:pt x="640" y="719"/>
                    <a:pt x="643" y="716"/>
                  </a:cubicBezTo>
                  <a:cubicBezTo>
                    <a:pt x="645" y="715"/>
                    <a:pt x="646" y="713"/>
                    <a:pt x="648" y="712"/>
                  </a:cubicBezTo>
                  <a:cubicBezTo>
                    <a:pt x="652" y="709"/>
                    <a:pt x="656" y="706"/>
                    <a:pt x="660" y="703"/>
                  </a:cubicBezTo>
                  <a:cubicBezTo>
                    <a:pt x="661" y="703"/>
                    <a:pt x="661" y="702"/>
                    <a:pt x="661" y="701"/>
                  </a:cubicBezTo>
                  <a:cubicBezTo>
                    <a:pt x="671" y="694"/>
                    <a:pt x="679" y="687"/>
                    <a:pt x="686" y="679"/>
                  </a:cubicBezTo>
                  <a:cubicBezTo>
                    <a:pt x="696" y="669"/>
                    <a:pt x="706" y="658"/>
                    <a:pt x="714" y="647"/>
                  </a:cubicBezTo>
                  <a:cubicBezTo>
                    <a:pt x="715" y="647"/>
                    <a:pt x="715" y="646"/>
                    <a:pt x="716" y="645"/>
                  </a:cubicBezTo>
                  <a:cubicBezTo>
                    <a:pt x="719" y="641"/>
                    <a:pt x="722" y="637"/>
                    <a:pt x="725" y="632"/>
                  </a:cubicBezTo>
                  <a:cubicBezTo>
                    <a:pt x="732" y="624"/>
                    <a:pt x="737" y="615"/>
                    <a:pt x="742" y="606"/>
                  </a:cubicBezTo>
                  <a:cubicBezTo>
                    <a:pt x="744" y="605"/>
                    <a:pt x="744" y="603"/>
                    <a:pt x="745" y="601"/>
                  </a:cubicBezTo>
                  <a:cubicBezTo>
                    <a:pt x="747" y="599"/>
                    <a:pt x="748" y="596"/>
                    <a:pt x="749" y="594"/>
                  </a:cubicBezTo>
                  <a:cubicBezTo>
                    <a:pt x="752" y="589"/>
                    <a:pt x="755" y="584"/>
                    <a:pt x="757" y="578"/>
                  </a:cubicBezTo>
                  <a:cubicBezTo>
                    <a:pt x="758" y="578"/>
                    <a:pt x="758" y="577"/>
                    <a:pt x="758" y="577"/>
                  </a:cubicBezTo>
                  <a:cubicBezTo>
                    <a:pt x="760" y="573"/>
                    <a:pt x="762" y="569"/>
                    <a:pt x="764" y="564"/>
                  </a:cubicBezTo>
                  <a:cubicBezTo>
                    <a:pt x="766" y="560"/>
                    <a:pt x="768" y="556"/>
                    <a:pt x="769" y="552"/>
                  </a:cubicBezTo>
                  <a:cubicBezTo>
                    <a:pt x="773" y="542"/>
                    <a:pt x="777" y="532"/>
                    <a:pt x="779" y="521"/>
                  </a:cubicBezTo>
                  <a:cubicBezTo>
                    <a:pt x="781" y="518"/>
                    <a:pt x="782" y="513"/>
                    <a:pt x="782" y="509"/>
                  </a:cubicBezTo>
                  <a:cubicBezTo>
                    <a:pt x="785" y="501"/>
                    <a:pt x="787" y="493"/>
                    <a:pt x="788" y="484"/>
                  </a:cubicBezTo>
                  <a:cubicBezTo>
                    <a:pt x="789" y="479"/>
                    <a:pt x="790" y="473"/>
                    <a:pt x="791" y="468"/>
                  </a:cubicBezTo>
                  <a:cubicBezTo>
                    <a:pt x="791" y="464"/>
                    <a:pt x="792" y="461"/>
                    <a:pt x="792" y="457"/>
                  </a:cubicBezTo>
                  <a:cubicBezTo>
                    <a:pt x="793" y="452"/>
                    <a:pt x="793" y="446"/>
                    <a:pt x="793" y="440"/>
                  </a:cubicBezTo>
                  <a:cubicBezTo>
                    <a:pt x="794" y="437"/>
                    <a:pt x="794" y="434"/>
                    <a:pt x="794" y="431"/>
                  </a:cubicBezTo>
                  <a:cubicBezTo>
                    <a:pt x="795" y="422"/>
                    <a:pt x="795" y="412"/>
                    <a:pt x="794" y="403"/>
                  </a:cubicBezTo>
                  <a:cubicBezTo>
                    <a:pt x="794" y="400"/>
                    <a:pt x="794" y="398"/>
                    <a:pt x="793" y="396"/>
                  </a:cubicBezTo>
                  <a:cubicBezTo>
                    <a:pt x="794" y="393"/>
                    <a:pt x="794" y="390"/>
                    <a:pt x="793" y="387"/>
                  </a:cubicBezTo>
                  <a:cubicBezTo>
                    <a:pt x="793" y="382"/>
                    <a:pt x="792" y="377"/>
                    <a:pt x="792" y="373"/>
                  </a:cubicBezTo>
                  <a:cubicBezTo>
                    <a:pt x="791" y="367"/>
                    <a:pt x="791" y="361"/>
                    <a:pt x="789" y="356"/>
                  </a:cubicBezTo>
                  <a:cubicBezTo>
                    <a:pt x="788" y="347"/>
                    <a:pt x="786" y="339"/>
                    <a:pt x="784" y="330"/>
                  </a:cubicBezTo>
                  <a:cubicBezTo>
                    <a:pt x="783" y="325"/>
                    <a:pt x="782" y="320"/>
                    <a:pt x="780" y="316"/>
                  </a:cubicBezTo>
                  <a:cubicBezTo>
                    <a:pt x="779" y="311"/>
                    <a:pt x="777" y="306"/>
                    <a:pt x="776" y="302"/>
                  </a:cubicBezTo>
                  <a:cubicBezTo>
                    <a:pt x="775" y="299"/>
                    <a:pt x="774" y="296"/>
                    <a:pt x="773" y="293"/>
                  </a:cubicBezTo>
                  <a:cubicBezTo>
                    <a:pt x="772" y="291"/>
                    <a:pt x="772" y="290"/>
                    <a:pt x="771" y="289"/>
                  </a:cubicBezTo>
                  <a:cubicBezTo>
                    <a:pt x="770" y="285"/>
                    <a:pt x="769" y="280"/>
                    <a:pt x="766" y="276"/>
                  </a:cubicBezTo>
                  <a:cubicBezTo>
                    <a:pt x="763" y="266"/>
                    <a:pt x="758" y="257"/>
                    <a:pt x="753" y="248"/>
                  </a:cubicBezTo>
                  <a:cubicBezTo>
                    <a:pt x="749" y="238"/>
                    <a:pt x="744" y="230"/>
                    <a:pt x="738" y="221"/>
                  </a:cubicBezTo>
                  <a:cubicBezTo>
                    <a:pt x="736" y="216"/>
                    <a:pt x="733" y="212"/>
                    <a:pt x="729" y="208"/>
                  </a:cubicBezTo>
                  <a:cubicBezTo>
                    <a:pt x="729" y="207"/>
                    <a:pt x="729" y="207"/>
                    <a:pt x="728" y="206"/>
                  </a:cubicBezTo>
                  <a:cubicBezTo>
                    <a:pt x="726" y="202"/>
                    <a:pt x="723" y="198"/>
                    <a:pt x="720" y="194"/>
                  </a:cubicBezTo>
                  <a:cubicBezTo>
                    <a:pt x="712" y="183"/>
                    <a:pt x="704" y="173"/>
                    <a:pt x="695" y="164"/>
                  </a:cubicBezTo>
                  <a:cubicBezTo>
                    <a:pt x="694" y="162"/>
                    <a:pt x="692" y="161"/>
                    <a:pt x="690" y="159"/>
                  </a:cubicBezTo>
                  <a:cubicBezTo>
                    <a:pt x="687" y="156"/>
                    <a:pt x="684" y="153"/>
                    <a:pt x="681" y="150"/>
                  </a:cubicBezTo>
                  <a:cubicBezTo>
                    <a:pt x="680" y="148"/>
                    <a:pt x="678" y="147"/>
                    <a:pt x="676" y="146"/>
                  </a:cubicBezTo>
                  <a:cubicBezTo>
                    <a:pt x="663" y="133"/>
                    <a:pt x="649" y="122"/>
                    <a:pt x="634" y="112"/>
                  </a:cubicBezTo>
                  <a:cubicBezTo>
                    <a:pt x="633" y="111"/>
                    <a:pt x="633" y="110"/>
                    <a:pt x="631" y="110"/>
                  </a:cubicBezTo>
                  <a:cubicBezTo>
                    <a:pt x="628" y="107"/>
                    <a:pt x="624" y="105"/>
                    <a:pt x="620" y="102"/>
                  </a:cubicBezTo>
                  <a:cubicBezTo>
                    <a:pt x="612" y="97"/>
                    <a:pt x="603" y="92"/>
                    <a:pt x="593" y="87"/>
                  </a:cubicBezTo>
                  <a:cubicBezTo>
                    <a:pt x="584" y="82"/>
                    <a:pt x="575" y="78"/>
                    <a:pt x="565" y="74"/>
                  </a:cubicBezTo>
                  <a:cubicBezTo>
                    <a:pt x="561" y="72"/>
                    <a:pt x="557" y="70"/>
                    <a:pt x="552" y="69"/>
                  </a:cubicBezTo>
                  <a:cubicBezTo>
                    <a:pt x="551" y="68"/>
                    <a:pt x="550" y="68"/>
                    <a:pt x="549" y="68"/>
                  </a:cubicBezTo>
                  <a:cubicBezTo>
                    <a:pt x="545" y="67"/>
                    <a:pt x="542" y="65"/>
                    <a:pt x="539" y="64"/>
                  </a:cubicBezTo>
                  <a:cubicBezTo>
                    <a:pt x="534" y="62"/>
                    <a:pt x="528" y="60"/>
                    <a:pt x="523" y="59"/>
                  </a:cubicBezTo>
                  <a:cubicBezTo>
                    <a:pt x="519" y="58"/>
                    <a:pt x="514" y="57"/>
                    <a:pt x="510" y="56"/>
                  </a:cubicBezTo>
                  <a:cubicBezTo>
                    <a:pt x="500" y="53"/>
                    <a:pt x="491" y="51"/>
                    <a:pt x="481" y="50"/>
                  </a:cubicBezTo>
                  <a:cubicBezTo>
                    <a:pt x="477" y="49"/>
                    <a:pt x="474" y="49"/>
                    <a:pt x="470" y="49"/>
                  </a:cubicBezTo>
                  <a:cubicBezTo>
                    <a:pt x="467" y="48"/>
                    <a:pt x="463" y="47"/>
                    <a:pt x="460" y="47"/>
                  </a:cubicBezTo>
                  <a:cubicBezTo>
                    <a:pt x="453" y="46"/>
                    <a:pt x="447" y="46"/>
                    <a:pt x="440" y="46"/>
                  </a:cubicBezTo>
                  <a:cubicBezTo>
                    <a:pt x="436" y="46"/>
                    <a:pt x="431" y="46"/>
                    <a:pt x="426" y="46"/>
                  </a:cubicBezTo>
                  <a:cubicBezTo>
                    <a:pt x="422" y="45"/>
                    <a:pt x="418" y="45"/>
                    <a:pt x="414" y="46"/>
                  </a:cubicBezTo>
                  <a:cubicBezTo>
                    <a:pt x="411" y="46"/>
                    <a:pt x="408" y="46"/>
                    <a:pt x="404" y="46"/>
                  </a:cubicBezTo>
                  <a:cubicBezTo>
                    <a:pt x="398" y="46"/>
                    <a:pt x="392" y="46"/>
                    <a:pt x="386" y="47"/>
                  </a:cubicBezTo>
                  <a:cubicBezTo>
                    <a:pt x="381" y="48"/>
                    <a:pt x="376" y="48"/>
                    <a:pt x="371" y="49"/>
                  </a:cubicBezTo>
                  <a:cubicBezTo>
                    <a:pt x="367" y="49"/>
                    <a:pt x="363" y="50"/>
                    <a:pt x="359" y="51"/>
                  </a:cubicBezTo>
                  <a:cubicBezTo>
                    <a:pt x="349" y="52"/>
                    <a:pt x="338" y="55"/>
                    <a:pt x="328" y="58"/>
                  </a:cubicBezTo>
                  <a:cubicBezTo>
                    <a:pt x="324" y="59"/>
                    <a:pt x="320" y="60"/>
                    <a:pt x="316" y="61"/>
                  </a:cubicBezTo>
                  <a:cubicBezTo>
                    <a:pt x="307" y="63"/>
                    <a:pt x="298" y="67"/>
                    <a:pt x="289" y="71"/>
                  </a:cubicBezTo>
                  <a:cubicBezTo>
                    <a:pt x="284" y="72"/>
                    <a:pt x="280" y="74"/>
                    <a:pt x="276" y="76"/>
                  </a:cubicBezTo>
                  <a:cubicBezTo>
                    <a:pt x="266" y="79"/>
                    <a:pt x="257" y="84"/>
                    <a:pt x="248" y="89"/>
                  </a:cubicBezTo>
                  <a:cubicBezTo>
                    <a:pt x="244" y="91"/>
                    <a:pt x="241" y="93"/>
                    <a:pt x="237" y="95"/>
                  </a:cubicBezTo>
                  <a:cubicBezTo>
                    <a:pt x="236" y="95"/>
                    <a:pt x="235" y="96"/>
                    <a:pt x="234" y="97"/>
                  </a:cubicBezTo>
                  <a:cubicBezTo>
                    <a:pt x="230" y="99"/>
                    <a:pt x="225" y="102"/>
                    <a:pt x="221" y="105"/>
                  </a:cubicBezTo>
                  <a:cubicBezTo>
                    <a:pt x="218" y="107"/>
                    <a:pt x="216" y="108"/>
                    <a:pt x="214" y="110"/>
                  </a:cubicBezTo>
                  <a:cubicBezTo>
                    <a:pt x="211" y="111"/>
                    <a:pt x="208" y="113"/>
                    <a:pt x="206" y="115"/>
                  </a:cubicBezTo>
                  <a:cubicBezTo>
                    <a:pt x="202" y="118"/>
                    <a:pt x="198" y="120"/>
                    <a:pt x="195" y="124"/>
                  </a:cubicBezTo>
                  <a:cubicBezTo>
                    <a:pt x="194" y="124"/>
                    <a:pt x="193" y="125"/>
                    <a:pt x="192" y="126"/>
                  </a:cubicBezTo>
                  <a:cubicBezTo>
                    <a:pt x="181" y="134"/>
                    <a:pt x="170" y="144"/>
                    <a:pt x="160" y="155"/>
                  </a:cubicBezTo>
                  <a:cubicBezTo>
                    <a:pt x="152" y="162"/>
                    <a:pt x="144" y="170"/>
                    <a:pt x="138" y="179"/>
                  </a:cubicBezTo>
                  <a:cubicBezTo>
                    <a:pt x="134" y="183"/>
                    <a:pt x="130" y="187"/>
                    <a:pt x="127" y="193"/>
                  </a:cubicBezTo>
                  <a:cubicBezTo>
                    <a:pt x="126" y="194"/>
                    <a:pt x="125" y="194"/>
                    <a:pt x="124" y="196"/>
                  </a:cubicBezTo>
                  <a:cubicBezTo>
                    <a:pt x="121" y="200"/>
                    <a:pt x="118" y="205"/>
                    <a:pt x="115" y="209"/>
                  </a:cubicBezTo>
                  <a:cubicBezTo>
                    <a:pt x="109" y="217"/>
                    <a:pt x="104" y="225"/>
                    <a:pt x="100" y="234"/>
                  </a:cubicBezTo>
                  <a:cubicBezTo>
                    <a:pt x="98" y="236"/>
                    <a:pt x="97" y="238"/>
                    <a:pt x="96" y="241"/>
                  </a:cubicBezTo>
                  <a:cubicBezTo>
                    <a:pt x="94" y="243"/>
                    <a:pt x="93" y="245"/>
                    <a:pt x="92" y="248"/>
                  </a:cubicBezTo>
                  <a:cubicBezTo>
                    <a:pt x="89" y="252"/>
                    <a:pt x="88" y="256"/>
                    <a:pt x="86" y="261"/>
                  </a:cubicBezTo>
                  <a:cubicBezTo>
                    <a:pt x="81" y="270"/>
                    <a:pt x="77" y="279"/>
                    <a:pt x="74" y="289"/>
                  </a:cubicBezTo>
                  <a:cubicBezTo>
                    <a:pt x="72" y="293"/>
                    <a:pt x="70" y="298"/>
                    <a:pt x="69" y="303"/>
                  </a:cubicBezTo>
                  <a:cubicBezTo>
                    <a:pt x="68" y="303"/>
                    <a:pt x="68" y="304"/>
                    <a:pt x="68" y="305"/>
                  </a:cubicBezTo>
                  <a:cubicBezTo>
                    <a:pt x="67" y="308"/>
                    <a:pt x="66" y="311"/>
                    <a:pt x="66" y="315"/>
                  </a:cubicBezTo>
                  <a:cubicBezTo>
                    <a:pt x="64" y="319"/>
                    <a:pt x="63" y="323"/>
                    <a:pt x="62" y="328"/>
                  </a:cubicBezTo>
                  <a:cubicBezTo>
                    <a:pt x="60" y="334"/>
                    <a:pt x="59" y="340"/>
                    <a:pt x="58" y="347"/>
                  </a:cubicBezTo>
                  <a:cubicBezTo>
                    <a:pt x="57" y="349"/>
                    <a:pt x="57" y="352"/>
                    <a:pt x="57" y="354"/>
                  </a:cubicBezTo>
                  <a:cubicBezTo>
                    <a:pt x="54" y="365"/>
                    <a:pt x="53" y="376"/>
                    <a:pt x="53" y="387"/>
                  </a:cubicBezTo>
                  <a:cubicBezTo>
                    <a:pt x="51" y="390"/>
                    <a:pt x="52" y="393"/>
                    <a:pt x="52" y="3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F594D42A-6126-4C37-9A13-D4D6BE93C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88" y="1797051"/>
              <a:ext cx="2281237" cy="2286000"/>
            </a:xfrm>
            <a:custGeom>
              <a:avLst/>
              <a:gdLst>
                <a:gd name="T0" fmla="*/ 251 w 604"/>
                <a:gd name="T1" fmla="*/ 604 h 605"/>
                <a:gd name="T2" fmla="*/ 224 w 604"/>
                <a:gd name="T3" fmla="*/ 604 h 605"/>
                <a:gd name="T4" fmla="*/ 209 w 604"/>
                <a:gd name="T5" fmla="*/ 601 h 605"/>
                <a:gd name="T6" fmla="*/ 209 w 604"/>
                <a:gd name="T7" fmla="*/ 396 h 605"/>
                <a:gd name="T8" fmla="*/ 183 w 604"/>
                <a:gd name="T9" fmla="*/ 395 h 605"/>
                <a:gd name="T10" fmla="*/ 156 w 604"/>
                <a:gd name="T11" fmla="*/ 395 h 605"/>
                <a:gd name="T12" fmla="*/ 128 w 604"/>
                <a:gd name="T13" fmla="*/ 395 h 605"/>
                <a:gd name="T14" fmla="*/ 101 w 604"/>
                <a:gd name="T15" fmla="*/ 395 h 605"/>
                <a:gd name="T16" fmla="*/ 73 w 604"/>
                <a:gd name="T17" fmla="*/ 395 h 605"/>
                <a:gd name="T18" fmla="*/ 46 w 604"/>
                <a:gd name="T19" fmla="*/ 395 h 605"/>
                <a:gd name="T20" fmla="*/ 18 w 604"/>
                <a:gd name="T21" fmla="*/ 395 h 605"/>
                <a:gd name="T22" fmla="*/ 0 w 604"/>
                <a:gd name="T23" fmla="*/ 395 h 605"/>
                <a:gd name="T24" fmla="*/ 0 w 604"/>
                <a:gd name="T25" fmla="*/ 214 h 605"/>
                <a:gd name="T26" fmla="*/ 204 w 604"/>
                <a:gd name="T27" fmla="*/ 209 h 605"/>
                <a:gd name="T28" fmla="*/ 209 w 604"/>
                <a:gd name="T29" fmla="*/ 197 h 605"/>
                <a:gd name="T30" fmla="*/ 209 w 604"/>
                <a:gd name="T31" fmla="*/ 0 h 605"/>
                <a:gd name="T32" fmla="*/ 215 w 604"/>
                <a:gd name="T33" fmla="*/ 0 h 605"/>
                <a:gd name="T34" fmla="*/ 395 w 604"/>
                <a:gd name="T35" fmla="*/ 5 h 605"/>
                <a:gd name="T36" fmla="*/ 395 w 604"/>
                <a:gd name="T37" fmla="*/ 209 h 605"/>
                <a:gd name="T38" fmla="*/ 599 w 604"/>
                <a:gd name="T39" fmla="*/ 209 h 605"/>
                <a:gd name="T40" fmla="*/ 604 w 604"/>
                <a:gd name="T41" fmla="*/ 394 h 605"/>
                <a:gd name="T42" fmla="*/ 581 w 604"/>
                <a:gd name="T43" fmla="*/ 395 h 605"/>
                <a:gd name="T44" fmla="*/ 553 w 604"/>
                <a:gd name="T45" fmla="*/ 395 h 605"/>
                <a:gd name="T46" fmla="*/ 526 w 604"/>
                <a:gd name="T47" fmla="*/ 395 h 605"/>
                <a:gd name="T48" fmla="*/ 498 w 604"/>
                <a:gd name="T49" fmla="*/ 395 h 605"/>
                <a:gd name="T50" fmla="*/ 471 w 604"/>
                <a:gd name="T51" fmla="*/ 395 h 605"/>
                <a:gd name="T52" fmla="*/ 443 w 604"/>
                <a:gd name="T53" fmla="*/ 395 h 605"/>
                <a:gd name="T54" fmla="*/ 416 w 604"/>
                <a:gd name="T55" fmla="*/ 395 h 605"/>
                <a:gd name="T56" fmla="*/ 395 w 604"/>
                <a:gd name="T57" fmla="*/ 396 h 605"/>
                <a:gd name="T58" fmla="*/ 395 w 604"/>
                <a:gd name="T59" fmla="*/ 600 h 605"/>
                <a:gd name="T60" fmla="*/ 375 w 604"/>
                <a:gd name="T61" fmla="*/ 604 h 605"/>
                <a:gd name="T62" fmla="*/ 348 w 604"/>
                <a:gd name="T63" fmla="*/ 604 h 605"/>
                <a:gd name="T64" fmla="*/ 320 w 604"/>
                <a:gd name="T65" fmla="*/ 604 h 605"/>
                <a:gd name="T66" fmla="*/ 293 w 604"/>
                <a:gd name="T67" fmla="*/ 604 h 605"/>
                <a:gd name="T68" fmla="*/ 265 w 604"/>
                <a:gd name="T69" fmla="*/ 60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605">
                  <a:moveTo>
                    <a:pt x="265" y="604"/>
                  </a:moveTo>
                  <a:cubicBezTo>
                    <a:pt x="260" y="604"/>
                    <a:pt x="256" y="604"/>
                    <a:pt x="251" y="604"/>
                  </a:cubicBezTo>
                  <a:cubicBezTo>
                    <a:pt x="247" y="604"/>
                    <a:pt x="242" y="604"/>
                    <a:pt x="237" y="604"/>
                  </a:cubicBezTo>
                  <a:cubicBezTo>
                    <a:pt x="233" y="604"/>
                    <a:pt x="228" y="604"/>
                    <a:pt x="224" y="604"/>
                  </a:cubicBezTo>
                  <a:cubicBezTo>
                    <a:pt x="219" y="604"/>
                    <a:pt x="214" y="604"/>
                    <a:pt x="210" y="604"/>
                  </a:cubicBezTo>
                  <a:cubicBezTo>
                    <a:pt x="209" y="603"/>
                    <a:pt x="209" y="602"/>
                    <a:pt x="209" y="601"/>
                  </a:cubicBezTo>
                  <a:cubicBezTo>
                    <a:pt x="209" y="537"/>
                    <a:pt x="209" y="473"/>
                    <a:pt x="209" y="409"/>
                  </a:cubicBezTo>
                  <a:cubicBezTo>
                    <a:pt x="209" y="405"/>
                    <a:pt x="209" y="401"/>
                    <a:pt x="209" y="396"/>
                  </a:cubicBezTo>
                  <a:cubicBezTo>
                    <a:pt x="204" y="394"/>
                    <a:pt x="200" y="395"/>
                    <a:pt x="195" y="395"/>
                  </a:cubicBezTo>
                  <a:cubicBezTo>
                    <a:pt x="191" y="395"/>
                    <a:pt x="187" y="395"/>
                    <a:pt x="183" y="395"/>
                  </a:cubicBezTo>
                  <a:cubicBezTo>
                    <a:pt x="178" y="395"/>
                    <a:pt x="173" y="395"/>
                    <a:pt x="168" y="395"/>
                  </a:cubicBezTo>
                  <a:cubicBezTo>
                    <a:pt x="164" y="395"/>
                    <a:pt x="160" y="395"/>
                    <a:pt x="156" y="395"/>
                  </a:cubicBezTo>
                  <a:cubicBezTo>
                    <a:pt x="151" y="395"/>
                    <a:pt x="145" y="395"/>
                    <a:pt x="140" y="395"/>
                  </a:cubicBezTo>
                  <a:cubicBezTo>
                    <a:pt x="136" y="395"/>
                    <a:pt x="132" y="395"/>
                    <a:pt x="128" y="395"/>
                  </a:cubicBezTo>
                  <a:cubicBezTo>
                    <a:pt x="123" y="395"/>
                    <a:pt x="118" y="395"/>
                    <a:pt x="113" y="395"/>
                  </a:cubicBezTo>
                  <a:cubicBezTo>
                    <a:pt x="109" y="395"/>
                    <a:pt x="105" y="395"/>
                    <a:pt x="101" y="395"/>
                  </a:cubicBezTo>
                  <a:cubicBezTo>
                    <a:pt x="95" y="395"/>
                    <a:pt x="90" y="395"/>
                    <a:pt x="85" y="395"/>
                  </a:cubicBezTo>
                  <a:cubicBezTo>
                    <a:pt x="81" y="395"/>
                    <a:pt x="77" y="395"/>
                    <a:pt x="73" y="395"/>
                  </a:cubicBezTo>
                  <a:cubicBezTo>
                    <a:pt x="68" y="395"/>
                    <a:pt x="63" y="395"/>
                    <a:pt x="57" y="395"/>
                  </a:cubicBezTo>
                  <a:cubicBezTo>
                    <a:pt x="54" y="395"/>
                    <a:pt x="50" y="395"/>
                    <a:pt x="46" y="395"/>
                  </a:cubicBezTo>
                  <a:cubicBezTo>
                    <a:pt x="40" y="395"/>
                    <a:pt x="35" y="395"/>
                    <a:pt x="30" y="395"/>
                  </a:cubicBezTo>
                  <a:cubicBezTo>
                    <a:pt x="26" y="395"/>
                    <a:pt x="22" y="395"/>
                    <a:pt x="18" y="395"/>
                  </a:cubicBezTo>
                  <a:cubicBezTo>
                    <a:pt x="13" y="395"/>
                    <a:pt x="8" y="395"/>
                    <a:pt x="2" y="395"/>
                  </a:cubicBezTo>
                  <a:cubicBezTo>
                    <a:pt x="2" y="395"/>
                    <a:pt x="1" y="395"/>
                    <a:pt x="0" y="395"/>
                  </a:cubicBezTo>
                  <a:cubicBezTo>
                    <a:pt x="0" y="354"/>
                    <a:pt x="0" y="312"/>
                    <a:pt x="0" y="271"/>
                  </a:cubicBezTo>
                  <a:cubicBezTo>
                    <a:pt x="0" y="252"/>
                    <a:pt x="0" y="233"/>
                    <a:pt x="0" y="214"/>
                  </a:cubicBezTo>
                  <a:cubicBezTo>
                    <a:pt x="0" y="210"/>
                    <a:pt x="0" y="209"/>
                    <a:pt x="5" y="209"/>
                  </a:cubicBezTo>
                  <a:cubicBezTo>
                    <a:pt x="71" y="209"/>
                    <a:pt x="137" y="209"/>
                    <a:pt x="204" y="209"/>
                  </a:cubicBezTo>
                  <a:cubicBezTo>
                    <a:pt x="206" y="209"/>
                    <a:pt x="207" y="210"/>
                    <a:pt x="209" y="208"/>
                  </a:cubicBezTo>
                  <a:cubicBezTo>
                    <a:pt x="209" y="204"/>
                    <a:pt x="209" y="201"/>
                    <a:pt x="209" y="197"/>
                  </a:cubicBezTo>
                  <a:cubicBezTo>
                    <a:pt x="209" y="151"/>
                    <a:pt x="209" y="105"/>
                    <a:pt x="209" y="59"/>
                  </a:cubicBezTo>
                  <a:cubicBezTo>
                    <a:pt x="209" y="40"/>
                    <a:pt x="209" y="20"/>
                    <a:pt x="209" y="0"/>
                  </a:cubicBezTo>
                  <a:cubicBezTo>
                    <a:pt x="209" y="0"/>
                    <a:pt x="210" y="0"/>
                    <a:pt x="210" y="0"/>
                  </a:cubicBezTo>
                  <a:cubicBezTo>
                    <a:pt x="211" y="1"/>
                    <a:pt x="213" y="0"/>
                    <a:pt x="215" y="0"/>
                  </a:cubicBezTo>
                  <a:cubicBezTo>
                    <a:pt x="273" y="0"/>
                    <a:pt x="331" y="0"/>
                    <a:pt x="389" y="0"/>
                  </a:cubicBezTo>
                  <a:cubicBezTo>
                    <a:pt x="393" y="0"/>
                    <a:pt x="395" y="1"/>
                    <a:pt x="395" y="5"/>
                  </a:cubicBezTo>
                  <a:cubicBezTo>
                    <a:pt x="394" y="72"/>
                    <a:pt x="394" y="138"/>
                    <a:pt x="394" y="205"/>
                  </a:cubicBezTo>
                  <a:cubicBezTo>
                    <a:pt x="394" y="206"/>
                    <a:pt x="394" y="208"/>
                    <a:pt x="395" y="209"/>
                  </a:cubicBezTo>
                  <a:cubicBezTo>
                    <a:pt x="446" y="209"/>
                    <a:pt x="497" y="209"/>
                    <a:pt x="549" y="209"/>
                  </a:cubicBezTo>
                  <a:cubicBezTo>
                    <a:pt x="565" y="209"/>
                    <a:pt x="582" y="209"/>
                    <a:pt x="599" y="209"/>
                  </a:cubicBezTo>
                  <a:cubicBezTo>
                    <a:pt x="603" y="209"/>
                    <a:pt x="604" y="210"/>
                    <a:pt x="604" y="214"/>
                  </a:cubicBezTo>
                  <a:cubicBezTo>
                    <a:pt x="604" y="274"/>
                    <a:pt x="604" y="334"/>
                    <a:pt x="604" y="394"/>
                  </a:cubicBezTo>
                  <a:cubicBezTo>
                    <a:pt x="601" y="396"/>
                    <a:pt x="599" y="394"/>
                    <a:pt x="596" y="395"/>
                  </a:cubicBezTo>
                  <a:cubicBezTo>
                    <a:pt x="591" y="395"/>
                    <a:pt x="586" y="395"/>
                    <a:pt x="581" y="395"/>
                  </a:cubicBezTo>
                  <a:cubicBezTo>
                    <a:pt x="577" y="395"/>
                    <a:pt x="573" y="395"/>
                    <a:pt x="569" y="395"/>
                  </a:cubicBezTo>
                  <a:cubicBezTo>
                    <a:pt x="564" y="395"/>
                    <a:pt x="558" y="395"/>
                    <a:pt x="553" y="395"/>
                  </a:cubicBezTo>
                  <a:cubicBezTo>
                    <a:pt x="549" y="395"/>
                    <a:pt x="545" y="395"/>
                    <a:pt x="541" y="395"/>
                  </a:cubicBezTo>
                  <a:cubicBezTo>
                    <a:pt x="536" y="395"/>
                    <a:pt x="531" y="395"/>
                    <a:pt x="526" y="395"/>
                  </a:cubicBezTo>
                  <a:cubicBezTo>
                    <a:pt x="522" y="395"/>
                    <a:pt x="518" y="395"/>
                    <a:pt x="514" y="395"/>
                  </a:cubicBezTo>
                  <a:cubicBezTo>
                    <a:pt x="509" y="395"/>
                    <a:pt x="503" y="395"/>
                    <a:pt x="498" y="395"/>
                  </a:cubicBezTo>
                  <a:cubicBezTo>
                    <a:pt x="494" y="395"/>
                    <a:pt x="490" y="395"/>
                    <a:pt x="486" y="395"/>
                  </a:cubicBezTo>
                  <a:cubicBezTo>
                    <a:pt x="481" y="395"/>
                    <a:pt x="476" y="395"/>
                    <a:pt x="471" y="395"/>
                  </a:cubicBezTo>
                  <a:cubicBezTo>
                    <a:pt x="467" y="395"/>
                    <a:pt x="463" y="395"/>
                    <a:pt x="459" y="395"/>
                  </a:cubicBezTo>
                  <a:cubicBezTo>
                    <a:pt x="453" y="395"/>
                    <a:pt x="448" y="395"/>
                    <a:pt x="443" y="395"/>
                  </a:cubicBezTo>
                  <a:cubicBezTo>
                    <a:pt x="439" y="395"/>
                    <a:pt x="435" y="395"/>
                    <a:pt x="431" y="395"/>
                  </a:cubicBezTo>
                  <a:cubicBezTo>
                    <a:pt x="426" y="395"/>
                    <a:pt x="421" y="395"/>
                    <a:pt x="416" y="395"/>
                  </a:cubicBezTo>
                  <a:cubicBezTo>
                    <a:pt x="412" y="395"/>
                    <a:pt x="408" y="395"/>
                    <a:pt x="404" y="395"/>
                  </a:cubicBezTo>
                  <a:cubicBezTo>
                    <a:pt x="401" y="395"/>
                    <a:pt x="397" y="394"/>
                    <a:pt x="395" y="396"/>
                  </a:cubicBezTo>
                  <a:cubicBezTo>
                    <a:pt x="395" y="421"/>
                    <a:pt x="395" y="446"/>
                    <a:pt x="395" y="471"/>
                  </a:cubicBezTo>
                  <a:cubicBezTo>
                    <a:pt x="395" y="514"/>
                    <a:pt x="394" y="557"/>
                    <a:pt x="395" y="600"/>
                  </a:cubicBezTo>
                  <a:cubicBezTo>
                    <a:pt x="395" y="605"/>
                    <a:pt x="391" y="603"/>
                    <a:pt x="389" y="604"/>
                  </a:cubicBezTo>
                  <a:cubicBezTo>
                    <a:pt x="384" y="604"/>
                    <a:pt x="380" y="604"/>
                    <a:pt x="375" y="604"/>
                  </a:cubicBezTo>
                  <a:cubicBezTo>
                    <a:pt x="371" y="604"/>
                    <a:pt x="366" y="604"/>
                    <a:pt x="361" y="604"/>
                  </a:cubicBezTo>
                  <a:cubicBezTo>
                    <a:pt x="357" y="604"/>
                    <a:pt x="352" y="604"/>
                    <a:pt x="348" y="604"/>
                  </a:cubicBezTo>
                  <a:cubicBezTo>
                    <a:pt x="343" y="604"/>
                    <a:pt x="338" y="604"/>
                    <a:pt x="334" y="604"/>
                  </a:cubicBezTo>
                  <a:cubicBezTo>
                    <a:pt x="329" y="604"/>
                    <a:pt x="325" y="604"/>
                    <a:pt x="320" y="604"/>
                  </a:cubicBezTo>
                  <a:cubicBezTo>
                    <a:pt x="315" y="604"/>
                    <a:pt x="311" y="604"/>
                    <a:pt x="306" y="604"/>
                  </a:cubicBezTo>
                  <a:cubicBezTo>
                    <a:pt x="302" y="604"/>
                    <a:pt x="297" y="604"/>
                    <a:pt x="293" y="604"/>
                  </a:cubicBezTo>
                  <a:cubicBezTo>
                    <a:pt x="288" y="604"/>
                    <a:pt x="283" y="604"/>
                    <a:pt x="279" y="604"/>
                  </a:cubicBezTo>
                  <a:cubicBezTo>
                    <a:pt x="274" y="604"/>
                    <a:pt x="270" y="604"/>
                    <a:pt x="265" y="60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470" name="Google Shape;1470;p53"/>
          <p:cNvSpPr txBox="1">
            <a:spLocks noGrp="1"/>
          </p:cNvSpPr>
          <p:nvPr>
            <p:ph type="title"/>
          </p:nvPr>
        </p:nvSpPr>
        <p:spPr>
          <a:xfrm>
            <a:off x="2224500" y="255304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CASE TIMELINE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71" name="Google Shape;1471;p53"/>
          <p:cNvSpPr txBox="1">
            <a:spLocks noGrp="1"/>
          </p:cNvSpPr>
          <p:nvPr>
            <p:ph type="subTitle" idx="4294967295"/>
          </p:nvPr>
        </p:nvSpPr>
        <p:spPr>
          <a:xfrm>
            <a:off x="874766" y="3721159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6B6B6B"/>
                </a:solidFill>
              </a:rPr>
              <a:t>Mercury is the smallest planet</a:t>
            </a:r>
            <a:endParaRPr sz="1400" dirty="0">
              <a:solidFill>
                <a:srgbClr val="6B6B6B"/>
              </a:solidFill>
            </a:endParaRPr>
          </a:p>
        </p:txBody>
      </p:sp>
      <p:sp>
        <p:nvSpPr>
          <p:cNvPr id="1472" name="Google Shape;1472;p53"/>
          <p:cNvSpPr txBox="1">
            <a:spLocks noGrp="1"/>
          </p:cNvSpPr>
          <p:nvPr>
            <p:ph type="subTitle" idx="4294967295"/>
          </p:nvPr>
        </p:nvSpPr>
        <p:spPr>
          <a:xfrm>
            <a:off x="2785184" y="3721159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6B6B6B"/>
                </a:solidFill>
              </a:rPr>
              <a:t>Venus has a beautiful name</a:t>
            </a:r>
            <a:endParaRPr sz="1400" dirty="0">
              <a:solidFill>
                <a:srgbClr val="6B6B6B"/>
              </a:solidFill>
            </a:endParaRPr>
          </a:p>
        </p:txBody>
      </p:sp>
      <p:sp>
        <p:nvSpPr>
          <p:cNvPr id="1473" name="Google Shape;1473;p53"/>
          <p:cNvSpPr txBox="1">
            <a:spLocks noGrp="1"/>
          </p:cNvSpPr>
          <p:nvPr>
            <p:ph type="subTitle" idx="4294967295"/>
          </p:nvPr>
        </p:nvSpPr>
        <p:spPr>
          <a:xfrm>
            <a:off x="4695603" y="3721159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Earth is the planet we live on</a:t>
            </a:r>
            <a:endParaRPr sz="1400">
              <a:solidFill>
                <a:srgbClr val="6B6B6B"/>
              </a:solidFill>
            </a:endParaRPr>
          </a:p>
        </p:txBody>
      </p:sp>
      <p:sp>
        <p:nvSpPr>
          <p:cNvPr id="1474" name="Google Shape;1474;p53"/>
          <p:cNvSpPr txBox="1">
            <a:spLocks noGrp="1"/>
          </p:cNvSpPr>
          <p:nvPr>
            <p:ph type="subTitle" idx="4294967295"/>
          </p:nvPr>
        </p:nvSpPr>
        <p:spPr>
          <a:xfrm>
            <a:off x="6606019" y="3721159"/>
            <a:ext cx="1743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B6B6B"/>
                </a:solidFill>
              </a:rPr>
              <a:t>Mars is full of iron oxide dust</a:t>
            </a:r>
            <a:endParaRPr sz="1400"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6B6B6B"/>
              </a:solidFill>
            </a:endParaRPr>
          </a:p>
        </p:txBody>
      </p:sp>
      <p:sp>
        <p:nvSpPr>
          <p:cNvPr id="1475" name="Google Shape;1475;p53"/>
          <p:cNvSpPr txBox="1">
            <a:spLocks noGrp="1"/>
          </p:cNvSpPr>
          <p:nvPr>
            <p:ph type="title" idx="4294967295"/>
          </p:nvPr>
        </p:nvSpPr>
        <p:spPr>
          <a:xfrm>
            <a:off x="1303466" y="2270955"/>
            <a:ext cx="8865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DAY 1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476" name="Google Shape;1476;p53"/>
          <p:cNvSpPr txBox="1">
            <a:spLocks noGrp="1"/>
          </p:cNvSpPr>
          <p:nvPr>
            <p:ph type="title" idx="4294967295"/>
          </p:nvPr>
        </p:nvSpPr>
        <p:spPr>
          <a:xfrm>
            <a:off x="3213884" y="2270955"/>
            <a:ext cx="8865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DAY 2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477" name="Google Shape;1477;p53"/>
          <p:cNvSpPr txBox="1">
            <a:spLocks noGrp="1"/>
          </p:cNvSpPr>
          <p:nvPr>
            <p:ph type="title" idx="4294967295"/>
          </p:nvPr>
        </p:nvSpPr>
        <p:spPr>
          <a:xfrm>
            <a:off x="5124303" y="2270955"/>
            <a:ext cx="8865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DAY 3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478" name="Google Shape;1478;p53"/>
          <p:cNvSpPr txBox="1">
            <a:spLocks noGrp="1"/>
          </p:cNvSpPr>
          <p:nvPr>
            <p:ph type="title" idx="4294967295"/>
          </p:nvPr>
        </p:nvSpPr>
        <p:spPr>
          <a:xfrm>
            <a:off x="7034719" y="2270955"/>
            <a:ext cx="8865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DAY 4</a:t>
            </a:r>
            <a:endParaRPr sz="1600">
              <a:solidFill>
                <a:srgbClr val="000000"/>
              </a:solidFill>
            </a:endParaRPr>
          </a:p>
        </p:txBody>
      </p:sp>
      <p:grpSp>
        <p:nvGrpSpPr>
          <p:cNvPr id="1479" name="Google Shape;1479;p53"/>
          <p:cNvGrpSpPr/>
          <p:nvPr/>
        </p:nvGrpSpPr>
        <p:grpSpPr>
          <a:xfrm>
            <a:off x="1598966" y="2890865"/>
            <a:ext cx="6026750" cy="648600"/>
            <a:chOff x="1558625" y="2729500"/>
            <a:chExt cx="6026750" cy="648600"/>
          </a:xfrm>
          <a:solidFill>
            <a:srgbClr val="C00000"/>
          </a:solidFill>
        </p:grpSpPr>
        <p:cxnSp>
          <p:nvCxnSpPr>
            <p:cNvPr id="1485" name="Google Shape;1485;p53"/>
            <p:cNvCxnSpPr/>
            <p:nvPr/>
          </p:nvCxnSpPr>
          <p:spPr>
            <a:xfrm>
              <a:off x="1706375" y="2729500"/>
              <a:ext cx="0" cy="648600"/>
            </a:xfrm>
            <a:prstGeom prst="straightConnector1">
              <a:avLst/>
            </a:pr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53"/>
            <p:cNvCxnSpPr/>
            <p:nvPr/>
          </p:nvCxnSpPr>
          <p:spPr>
            <a:xfrm>
              <a:off x="3616800" y="2729500"/>
              <a:ext cx="0" cy="648600"/>
            </a:xfrm>
            <a:prstGeom prst="straightConnector1">
              <a:avLst/>
            </a:pr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53"/>
            <p:cNvCxnSpPr/>
            <p:nvPr/>
          </p:nvCxnSpPr>
          <p:spPr>
            <a:xfrm>
              <a:off x="5527225" y="2729500"/>
              <a:ext cx="0" cy="648600"/>
            </a:xfrm>
            <a:prstGeom prst="straightConnector1">
              <a:avLst/>
            </a:pr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53"/>
            <p:cNvCxnSpPr/>
            <p:nvPr/>
          </p:nvCxnSpPr>
          <p:spPr>
            <a:xfrm>
              <a:off x="7437625" y="2729500"/>
              <a:ext cx="0" cy="648600"/>
            </a:xfrm>
            <a:prstGeom prst="straightConnector1">
              <a:avLst/>
            </a:pr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53"/>
            <p:cNvCxnSpPr>
              <a:stCxn id="1481" idx="6"/>
              <a:endCxn id="1482" idx="6"/>
            </p:cNvCxnSpPr>
            <p:nvPr/>
          </p:nvCxnSpPr>
          <p:spPr>
            <a:xfrm>
              <a:off x="1854125" y="3053800"/>
              <a:ext cx="5731200" cy="0"/>
            </a:xfrm>
            <a:prstGeom prst="straightConnector1">
              <a:avLst/>
            </a:pr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1" name="Google Shape;1481;p53"/>
            <p:cNvSpPr/>
            <p:nvPr/>
          </p:nvSpPr>
          <p:spPr>
            <a:xfrm>
              <a:off x="1558625" y="2906050"/>
              <a:ext cx="295500" cy="2955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3"/>
            <p:cNvSpPr/>
            <p:nvPr/>
          </p:nvSpPr>
          <p:spPr>
            <a:xfrm>
              <a:off x="3469050" y="2906050"/>
              <a:ext cx="295500" cy="2955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3"/>
            <p:cNvSpPr/>
            <p:nvPr/>
          </p:nvSpPr>
          <p:spPr>
            <a:xfrm>
              <a:off x="5379463" y="2906050"/>
              <a:ext cx="295500" cy="2955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3"/>
            <p:cNvSpPr/>
            <p:nvPr/>
          </p:nvSpPr>
          <p:spPr>
            <a:xfrm>
              <a:off x="7289875" y="2906050"/>
              <a:ext cx="295500" cy="2955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CC3156E-904D-4A11-AC86-974060CE6DE3}"/>
              </a:ext>
            </a:extLst>
          </p:cNvPr>
          <p:cNvCxnSpPr/>
          <p:nvPr/>
        </p:nvCxnSpPr>
        <p:spPr>
          <a:xfrm flipH="1">
            <a:off x="1367406" y="1355824"/>
            <a:ext cx="822560" cy="84921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F4B723C9-CCF2-48A7-A8EB-D2CB2F7D0CFE}"/>
              </a:ext>
            </a:extLst>
          </p:cNvPr>
          <p:cNvCxnSpPr/>
          <p:nvPr/>
        </p:nvCxnSpPr>
        <p:spPr>
          <a:xfrm flipH="1">
            <a:off x="3245857" y="1324886"/>
            <a:ext cx="822560" cy="84921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D8E40D50-2F74-4698-88AC-08F185B67162}"/>
              </a:ext>
            </a:extLst>
          </p:cNvPr>
          <p:cNvCxnSpPr/>
          <p:nvPr/>
        </p:nvCxnSpPr>
        <p:spPr>
          <a:xfrm flipH="1">
            <a:off x="5184532" y="1333644"/>
            <a:ext cx="822560" cy="84921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9EEA9D60-3C23-42A3-A9BC-061540C0391E}"/>
              </a:ext>
            </a:extLst>
          </p:cNvPr>
          <p:cNvCxnSpPr/>
          <p:nvPr/>
        </p:nvCxnSpPr>
        <p:spPr>
          <a:xfrm flipH="1">
            <a:off x="7066685" y="1295788"/>
            <a:ext cx="822560" cy="84921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o 31">
            <a:extLst>
              <a:ext uri="{FF2B5EF4-FFF2-40B4-BE49-F238E27FC236}">
                <a16:creationId xmlns:a16="http://schemas.microsoft.com/office/drawing/2014/main" id="{E90BC0DF-EF50-40F9-9C7B-0EA4A659F06A}"/>
              </a:ext>
            </a:extLst>
          </p:cNvPr>
          <p:cNvGrpSpPr/>
          <p:nvPr/>
        </p:nvGrpSpPr>
        <p:grpSpPr>
          <a:xfrm>
            <a:off x="144703" y="432017"/>
            <a:ext cx="9074067" cy="603807"/>
            <a:chOff x="-7697" y="279617"/>
            <a:chExt cx="9074067" cy="603807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89C5399C-2129-41D9-B1B4-9F541814F53F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35" name="Rectangle 5">
                <a:extLst>
                  <a:ext uri="{FF2B5EF4-FFF2-40B4-BE49-F238E27FC236}">
                    <a16:creationId xmlns:a16="http://schemas.microsoft.com/office/drawing/2014/main" id="{918CE4D2-EDF9-469B-BFBF-C878CE633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871A451A-18D1-4D41-BDE1-5E6A52071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AD32CC19-D458-4AB7-83EC-D61410D47B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7" name="Rectangle 5">
            <a:extLst>
              <a:ext uri="{FF2B5EF4-FFF2-40B4-BE49-F238E27FC236}">
                <a16:creationId xmlns:a16="http://schemas.microsoft.com/office/drawing/2014/main" id="{6F7BC8BE-FB8F-4DAD-97A3-F712A180F97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3379" y="4751244"/>
            <a:ext cx="2699792" cy="21367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AB0A043A-5004-473E-AD83-721532A947E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10829" y="4711483"/>
            <a:ext cx="2699792" cy="21367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55"/>
          <p:cNvSpPr txBox="1">
            <a:spLocks noGrp="1"/>
          </p:cNvSpPr>
          <p:nvPr>
            <p:ph type="title"/>
          </p:nvPr>
        </p:nvSpPr>
        <p:spPr>
          <a:xfrm>
            <a:off x="1020480" y="1839559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C00000"/>
                </a:solidFill>
              </a:rPr>
              <a:t>CONCLUSION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1500" name="Google Shape;1500;p55"/>
          <p:cNvSpPr txBox="1">
            <a:spLocks noGrp="1"/>
          </p:cNvSpPr>
          <p:nvPr>
            <p:ph type="subTitle" idx="1"/>
          </p:nvPr>
        </p:nvSpPr>
        <p:spPr>
          <a:xfrm>
            <a:off x="611729" y="2452306"/>
            <a:ext cx="3746100" cy="16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Jupiter is a gas giant, the biggest planet in the Solar System and the fourth-brightest object in the night sky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B4BC38BA-5259-44F7-A246-023F260D6DDB}"/>
              </a:ext>
            </a:extLst>
          </p:cNvPr>
          <p:cNvGrpSpPr/>
          <p:nvPr/>
        </p:nvGrpSpPr>
        <p:grpSpPr>
          <a:xfrm>
            <a:off x="0" y="4364372"/>
            <a:ext cx="9074067" cy="603807"/>
            <a:chOff x="-7697" y="279617"/>
            <a:chExt cx="9074067" cy="603807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D0FA178B-F7AC-462E-AEE7-9D626ABDED9E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46" name="Rectangle 5">
                <a:extLst>
                  <a:ext uri="{FF2B5EF4-FFF2-40B4-BE49-F238E27FC236}">
                    <a16:creationId xmlns:a16="http://schemas.microsoft.com/office/drawing/2014/main" id="{71DC185D-2D42-48F5-93C2-858AEE032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0C14E9E7-E50E-4501-8AC1-5333C486C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E94D8753-AFAC-4117-8802-0F2F18AE13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" name="Freeform 5">
            <a:extLst>
              <a:ext uri="{FF2B5EF4-FFF2-40B4-BE49-F238E27FC236}">
                <a16:creationId xmlns:a16="http://schemas.microsoft.com/office/drawing/2014/main" id="{3D825741-2FB1-4145-B4F0-A4ABE4BF2836}"/>
              </a:ext>
            </a:extLst>
          </p:cNvPr>
          <p:cNvSpPr>
            <a:spLocks/>
          </p:cNvSpPr>
          <p:nvPr/>
        </p:nvSpPr>
        <p:spPr bwMode="auto">
          <a:xfrm>
            <a:off x="5233988" y="1349375"/>
            <a:ext cx="2662237" cy="2901950"/>
          </a:xfrm>
          <a:custGeom>
            <a:avLst/>
            <a:gdLst>
              <a:gd name="T0" fmla="*/ 70 w 116"/>
              <a:gd name="T1" fmla="*/ 127 h 127"/>
              <a:gd name="T2" fmla="*/ 65 w 116"/>
              <a:gd name="T3" fmla="*/ 115 h 127"/>
              <a:gd name="T4" fmla="*/ 65 w 116"/>
              <a:gd name="T5" fmla="*/ 87 h 127"/>
              <a:gd name="T6" fmla="*/ 81 w 116"/>
              <a:gd name="T7" fmla="*/ 67 h 127"/>
              <a:gd name="T8" fmla="*/ 86 w 116"/>
              <a:gd name="T9" fmla="*/ 57 h 127"/>
              <a:gd name="T10" fmla="*/ 58 w 116"/>
              <a:gd name="T11" fmla="*/ 62 h 127"/>
              <a:gd name="T12" fmla="*/ 53 w 116"/>
              <a:gd name="T13" fmla="*/ 46 h 127"/>
              <a:gd name="T14" fmla="*/ 32 w 116"/>
              <a:gd name="T15" fmla="*/ 31 h 127"/>
              <a:gd name="T16" fmla="*/ 18 w 116"/>
              <a:gd name="T17" fmla="*/ 77 h 127"/>
              <a:gd name="T18" fmla="*/ 18 w 116"/>
              <a:gd name="T19" fmla="*/ 117 h 127"/>
              <a:gd name="T20" fmla="*/ 9 w 116"/>
              <a:gd name="T21" fmla="*/ 127 h 127"/>
              <a:gd name="T22" fmla="*/ 2 w 116"/>
              <a:gd name="T23" fmla="*/ 117 h 127"/>
              <a:gd name="T24" fmla="*/ 2 w 116"/>
              <a:gd name="T25" fmla="*/ 54 h 127"/>
              <a:gd name="T26" fmla="*/ 26 w 116"/>
              <a:gd name="T27" fmla="*/ 4 h 127"/>
              <a:gd name="T28" fmla="*/ 37 w 116"/>
              <a:gd name="T29" fmla="*/ 2 h 127"/>
              <a:gd name="T30" fmla="*/ 37 w 116"/>
              <a:gd name="T31" fmla="*/ 2 h 127"/>
              <a:gd name="T32" fmla="*/ 42 w 116"/>
              <a:gd name="T33" fmla="*/ 16 h 127"/>
              <a:gd name="T34" fmla="*/ 61 w 116"/>
              <a:gd name="T35" fmla="*/ 33 h 127"/>
              <a:gd name="T36" fmla="*/ 67 w 116"/>
              <a:gd name="T37" fmla="*/ 47 h 127"/>
              <a:gd name="T38" fmla="*/ 79 w 116"/>
              <a:gd name="T39" fmla="*/ 40 h 127"/>
              <a:gd name="T40" fmla="*/ 96 w 116"/>
              <a:gd name="T41" fmla="*/ 29 h 127"/>
              <a:gd name="T42" fmla="*/ 115 w 116"/>
              <a:gd name="T43" fmla="*/ 48 h 127"/>
              <a:gd name="T44" fmla="*/ 115 w 116"/>
              <a:gd name="T45" fmla="*/ 65 h 127"/>
              <a:gd name="T46" fmla="*/ 100 w 116"/>
              <a:gd name="T47" fmla="*/ 84 h 127"/>
              <a:gd name="T48" fmla="*/ 95 w 116"/>
              <a:gd name="T49" fmla="*/ 91 h 127"/>
              <a:gd name="T50" fmla="*/ 95 w 116"/>
              <a:gd name="T51" fmla="*/ 116 h 127"/>
              <a:gd name="T52" fmla="*/ 90 w 116"/>
              <a:gd name="T53" fmla="*/ 127 h 127"/>
              <a:gd name="T54" fmla="*/ 86 w 116"/>
              <a:gd name="T55" fmla="*/ 127 h 127"/>
              <a:gd name="T56" fmla="*/ 82 w 116"/>
              <a:gd name="T57" fmla="*/ 123 h 127"/>
              <a:gd name="T58" fmla="*/ 82 w 116"/>
              <a:gd name="T59" fmla="*/ 87 h 127"/>
              <a:gd name="T60" fmla="*/ 80 w 116"/>
              <a:gd name="T61" fmla="*/ 87 h 127"/>
              <a:gd name="T62" fmla="*/ 80 w 116"/>
              <a:gd name="T63" fmla="*/ 123 h 127"/>
              <a:gd name="T64" fmla="*/ 75 w 116"/>
              <a:gd name="T65" fmla="*/ 127 h 127"/>
              <a:gd name="T66" fmla="*/ 70 w 116"/>
              <a:gd name="T67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6" h="127">
                <a:moveTo>
                  <a:pt x="70" y="127"/>
                </a:moveTo>
                <a:cubicBezTo>
                  <a:pt x="66" y="124"/>
                  <a:pt x="65" y="120"/>
                  <a:pt x="65" y="115"/>
                </a:cubicBezTo>
                <a:cubicBezTo>
                  <a:pt x="65" y="106"/>
                  <a:pt x="66" y="97"/>
                  <a:pt x="65" y="87"/>
                </a:cubicBezTo>
                <a:cubicBezTo>
                  <a:pt x="65" y="75"/>
                  <a:pt x="66" y="66"/>
                  <a:pt x="81" y="67"/>
                </a:cubicBezTo>
                <a:cubicBezTo>
                  <a:pt x="88" y="68"/>
                  <a:pt x="86" y="62"/>
                  <a:pt x="86" y="57"/>
                </a:cubicBezTo>
                <a:cubicBezTo>
                  <a:pt x="77" y="64"/>
                  <a:pt x="67" y="62"/>
                  <a:pt x="58" y="62"/>
                </a:cubicBezTo>
                <a:cubicBezTo>
                  <a:pt x="48" y="61"/>
                  <a:pt x="46" y="57"/>
                  <a:pt x="53" y="46"/>
                </a:cubicBezTo>
                <a:cubicBezTo>
                  <a:pt x="42" y="47"/>
                  <a:pt x="33" y="44"/>
                  <a:pt x="32" y="31"/>
                </a:cubicBezTo>
                <a:cubicBezTo>
                  <a:pt x="22" y="45"/>
                  <a:pt x="17" y="60"/>
                  <a:pt x="18" y="77"/>
                </a:cubicBezTo>
                <a:cubicBezTo>
                  <a:pt x="19" y="90"/>
                  <a:pt x="18" y="103"/>
                  <a:pt x="18" y="117"/>
                </a:cubicBezTo>
                <a:cubicBezTo>
                  <a:pt x="18" y="122"/>
                  <a:pt x="16" y="127"/>
                  <a:pt x="9" y="127"/>
                </a:cubicBezTo>
                <a:cubicBezTo>
                  <a:pt x="4" y="126"/>
                  <a:pt x="2" y="122"/>
                  <a:pt x="2" y="117"/>
                </a:cubicBezTo>
                <a:cubicBezTo>
                  <a:pt x="2" y="96"/>
                  <a:pt x="0" y="74"/>
                  <a:pt x="2" y="54"/>
                </a:cubicBezTo>
                <a:cubicBezTo>
                  <a:pt x="5" y="36"/>
                  <a:pt x="17" y="20"/>
                  <a:pt x="26" y="4"/>
                </a:cubicBezTo>
                <a:cubicBezTo>
                  <a:pt x="28" y="0"/>
                  <a:pt x="33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9" y="6"/>
                  <a:pt x="42" y="11"/>
                  <a:pt x="42" y="16"/>
                </a:cubicBezTo>
                <a:cubicBezTo>
                  <a:pt x="43" y="27"/>
                  <a:pt x="47" y="35"/>
                  <a:pt x="61" y="33"/>
                </a:cubicBezTo>
                <a:cubicBezTo>
                  <a:pt x="71" y="32"/>
                  <a:pt x="73" y="37"/>
                  <a:pt x="67" y="47"/>
                </a:cubicBezTo>
                <a:cubicBezTo>
                  <a:pt x="74" y="50"/>
                  <a:pt x="76" y="44"/>
                  <a:pt x="79" y="40"/>
                </a:cubicBezTo>
                <a:cubicBezTo>
                  <a:pt x="83" y="35"/>
                  <a:pt x="87" y="29"/>
                  <a:pt x="96" y="29"/>
                </a:cubicBezTo>
                <a:cubicBezTo>
                  <a:pt x="113" y="29"/>
                  <a:pt x="115" y="31"/>
                  <a:pt x="115" y="48"/>
                </a:cubicBezTo>
                <a:cubicBezTo>
                  <a:pt x="115" y="54"/>
                  <a:pt x="115" y="59"/>
                  <a:pt x="115" y="65"/>
                </a:cubicBezTo>
                <a:cubicBezTo>
                  <a:pt x="116" y="76"/>
                  <a:pt x="116" y="86"/>
                  <a:pt x="100" y="84"/>
                </a:cubicBezTo>
                <a:cubicBezTo>
                  <a:pt x="95" y="83"/>
                  <a:pt x="95" y="87"/>
                  <a:pt x="95" y="91"/>
                </a:cubicBezTo>
                <a:cubicBezTo>
                  <a:pt x="95" y="99"/>
                  <a:pt x="95" y="107"/>
                  <a:pt x="95" y="116"/>
                </a:cubicBezTo>
                <a:cubicBezTo>
                  <a:pt x="96" y="121"/>
                  <a:pt x="94" y="125"/>
                  <a:pt x="90" y="127"/>
                </a:cubicBezTo>
                <a:cubicBezTo>
                  <a:pt x="88" y="127"/>
                  <a:pt x="87" y="127"/>
                  <a:pt x="86" y="127"/>
                </a:cubicBezTo>
                <a:cubicBezTo>
                  <a:pt x="84" y="126"/>
                  <a:pt x="83" y="124"/>
                  <a:pt x="82" y="123"/>
                </a:cubicBezTo>
                <a:cubicBezTo>
                  <a:pt x="82" y="111"/>
                  <a:pt x="82" y="99"/>
                  <a:pt x="82" y="87"/>
                </a:cubicBezTo>
                <a:cubicBezTo>
                  <a:pt x="81" y="87"/>
                  <a:pt x="80" y="87"/>
                  <a:pt x="80" y="87"/>
                </a:cubicBezTo>
                <a:cubicBezTo>
                  <a:pt x="80" y="99"/>
                  <a:pt x="80" y="111"/>
                  <a:pt x="80" y="123"/>
                </a:cubicBezTo>
                <a:cubicBezTo>
                  <a:pt x="78" y="124"/>
                  <a:pt x="76" y="126"/>
                  <a:pt x="75" y="127"/>
                </a:cubicBezTo>
                <a:cubicBezTo>
                  <a:pt x="73" y="127"/>
                  <a:pt x="72" y="127"/>
                  <a:pt x="70" y="12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422489C5-100B-4189-A030-9E1624FECABB}"/>
              </a:ext>
            </a:extLst>
          </p:cNvPr>
          <p:cNvSpPr>
            <a:spLocks/>
          </p:cNvSpPr>
          <p:nvPr/>
        </p:nvSpPr>
        <p:spPr bwMode="auto">
          <a:xfrm>
            <a:off x="5922963" y="869950"/>
            <a:ext cx="596900" cy="549275"/>
          </a:xfrm>
          <a:custGeom>
            <a:avLst/>
            <a:gdLst>
              <a:gd name="T0" fmla="*/ 7 w 26"/>
              <a:gd name="T1" fmla="*/ 23 h 24"/>
              <a:gd name="T2" fmla="*/ 7 w 26"/>
              <a:gd name="T3" fmla="*/ 21 h 24"/>
              <a:gd name="T4" fmla="*/ 5 w 26"/>
              <a:gd name="T5" fmla="*/ 6 h 24"/>
              <a:gd name="T6" fmla="*/ 18 w 26"/>
              <a:gd name="T7" fmla="*/ 2 h 24"/>
              <a:gd name="T8" fmla="*/ 24 w 26"/>
              <a:gd name="T9" fmla="*/ 15 h 24"/>
              <a:gd name="T10" fmla="*/ 11 w 26"/>
              <a:gd name="T11" fmla="*/ 23 h 24"/>
              <a:gd name="T12" fmla="*/ 7 w 26"/>
              <a:gd name="T13" fmla="*/ 23 h 24"/>
              <a:gd name="T14" fmla="*/ 7 w 26"/>
              <a:gd name="T1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4">
                <a:moveTo>
                  <a:pt x="7" y="23"/>
                </a:moveTo>
                <a:cubicBezTo>
                  <a:pt x="7" y="22"/>
                  <a:pt x="7" y="21"/>
                  <a:pt x="7" y="21"/>
                </a:cubicBezTo>
                <a:cubicBezTo>
                  <a:pt x="2" y="16"/>
                  <a:pt x="0" y="11"/>
                  <a:pt x="5" y="6"/>
                </a:cubicBezTo>
                <a:cubicBezTo>
                  <a:pt x="8" y="1"/>
                  <a:pt x="13" y="0"/>
                  <a:pt x="18" y="2"/>
                </a:cubicBezTo>
                <a:cubicBezTo>
                  <a:pt x="23" y="5"/>
                  <a:pt x="26" y="9"/>
                  <a:pt x="24" y="15"/>
                </a:cubicBezTo>
                <a:cubicBezTo>
                  <a:pt x="22" y="21"/>
                  <a:pt x="18" y="24"/>
                  <a:pt x="11" y="23"/>
                </a:cubicBezTo>
                <a:cubicBezTo>
                  <a:pt x="10" y="23"/>
                  <a:pt x="8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69314CE-93CB-4892-86A3-3133478F2C9C}"/>
              </a:ext>
            </a:extLst>
          </p:cNvPr>
          <p:cNvSpPr>
            <a:spLocks/>
          </p:cNvSpPr>
          <p:nvPr/>
        </p:nvSpPr>
        <p:spPr bwMode="auto">
          <a:xfrm>
            <a:off x="7300913" y="1487488"/>
            <a:ext cx="481012" cy="501650"/>
          </a:xfrm>
          <a:custGeom>
            <a:avLst/>
            <a:gdLst>
              <a:gd name="T0" fmla="*/ 21 w 21"/>
              <a:gd name="T1" fmla="*/ 10 h 22"/>
              <a:gd name="T2" fmla="*/ 11 w 21"/>
              <a:gd name="T3" fmla="*/ 21 h 22"/>
              <a:gd name="T4" fmla="*/ 0 w 21"/>
              <a:gd name="T5" fmla="*/ 11 h 22"/>
              <a:gd name="T6" fmla="*/ 9 w 21"/>
              <a:gd name="T7" fmla="*/ 1 h 22"/>
              <a:gd name="T8" fmla="*/ 21 w 21"/>
              <a:gd name="T9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1" y="10"/>
                </a:moveTo>
                <a:cubicBezTo>
                  <a:pt x="20" y="18"/>
                  <a:pt x="18" y="21"/>
                  <a:pt x="11" y="21"/>
                </a:cubicBezTo>
                <a:cubicBezTo>
                  <a:pt x="4" y="22"/>
                  <a:pt x="0" y="19"/>
                  <a:pt x="0" y="11"/>
                </a:cubicBezTo>
                <a:cubicBezTo>
                  <a:pt x="0" y="5"/>
                  <a:pt x="3" y="1"/>
                  <a:pt x="9" y="1"/>
                </a:cubicBezTo>
                <a:cubicBezTo>
                  <a:pt x="17" y="0"/>
                  <a:pt x="20" y="4"/>
                  <a:pt x="21" y="1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4C0C1B9-CA07-4567-8629-ACD194C7240A}"/>
              </a:ext>
            </a:extLst>
          </p:cNvPr>
          <p:cNvGrpSpPr/>
          <p:nvPr/>
        </p:nvGrpSpPr>
        <p:grpSpPr>
          <a:xfrm>
            <a:off x="7379748" y="1520"/>
            <a:ext cx="1764252" cy="2144781"/>
            <a:chOff x="7379748" y="1520"/>
            <a:chExt cx="1764252" cy="2144781"/>
          </a:xfrm>
        </p:grpSpPr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B4086B6A-2090-4CC3-9ADC-90B3FC62A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B57F6C62-4C1D-4558-823B-F7EAB9F8FE69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D07EAA5C-2C3A-4C9E-92DB-06FA56595200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FE4A2EC-A773-4559-95EB-3CC107FD40E1}"/>
              </a:ext>
            </a:extLst>
          </p:cNvPr>
          <p:cNvGrpSpPr/>
          <p:nvPr/>
        </p:nvGrpSpPr>
        <p:grpSpPr>
          <a:xfrm flipH="1">
            <a:off x="0" y="0"/>
            <a:ext cx="1796750" cy="2184289"/>
            <a:chOff x="7379748" y="1520"/>
            <a:chExt cx="1764252" cy="2144781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D15B534B-128E-40F8-81C0-E49D77BFB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C3E20402-4A72-4473-9A5F-17AAB5CA9B16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39D8C34-78A9-498E-8111-560A426BE9FD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56"/>
          <p:cNvSpPr txBox="1">
            <a:spLocks noGrp="1"/>
          </p:cNvSpPr>
          <p:nvPr>
            <p:ph type="title"/>
          </p:nvPr>
        </p:nvSpPr>
        <p:spPr>
          <a:xfrm>
            <a:off x="2006786" y="171838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OUR TEAM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506" name="Google Shape;1506;p56"/>
          <p:cNvSpPr txBox="1">
            <a:spLocks noGrp="1"/>
          </p:cNvSpPr>
          <p:nvPr>
            <p:ph type="title" idx="2"/>
          </p:nvPr>
        </p:nvSpPr>
        <p:spPr>
          <a:xfrm>
            <a:off x="1481422" y="3211875"/>
            <a:ext cx="24978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DR. RICHARD McKANE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07" name="Google Shape;1507;p56"/>
          <p:cNvSpPr txBox="1">
            <a:spLocks noGrp="1"/>
          </p:cNvSpPr>
          <p:nvPr>
            <p:ph type="subTitle" idx="1"/>
          </p:nvPr>
        </p:nvSpPr>
        <p:spPr>
          <a:xfrm>
            <a:off x="1481433" y="3670049"/>
            <a:ext cx="24978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 can replace the image on the screen with your own one</a:t>
            </a:r>
            <a:endParaRPr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08" name="Google Shape;1508;p56"/>
          <p:cNvSpPr txBox="1">
            <a:spLocks noGrp="1"/>
          </p:cNvSpPr>
          <p:nvPr>
            <p:ph type="title" idx="3"/>
          </p:nvPr>
        </p:nvSpPr>
        <p:spPr>
          <a:xfrm>
            <a:off x="5164778" y="3211875"/>
            <a:ext cx="24978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DR. JANE PATTERSON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09" name="Google Shape;1509;p56"/>
          <p:cNvSpPr txBox="1">
            <a:spLocks noGrp="1"/>
          </p:cNvSpPr>
          <p:nvPr>
            <p:ph type="subTitle" idx="4"/>
          </p:nvPr>
        </p:nvSpPr>
        <p:spPr>
          <a:xfrm>
            <a:off x="5164769" y="3670049"/>
            <a:ext cx="24978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 can replace the image on the screen with your own one</a:t>
            </a:r>
            <a:endParaRPr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906733-3281-453A-8409-A54362A01CDC}"/>
              </a:ext>
            </a:extLst>
          </p:cNvPr>
          <p:cNvGrpSpPr/>
          <p:nvPr/>
        </p:nvGrpSpPr>
        <p:grpSpPr>
          <a:xfrm>
            <a:off x="1611313" y="879476"/>
            <a:ext cx="2251075" cy="2332038"/>
            <a:chOff x="1611313" y="879476"/>
            <a:chExt cx="2251075" cy="23320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D67D758-0BD4-4BF9-8352-F815BB95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3" y="2276476"/>
              <a:ext cx="2251075" cy="935038"/>
            </a:xfrm>
            <a:custGeom>
              <a:avLst/>
              <a:gdLst>
                <a:gd name="T0" fmla="*/ 84 w 166"/>
                <a:gd name="T1" fmla="*/ 45 h 69"/>
                <a:gd name="T2" fmla="*/ 110 w 166"/>
                <a:gd name="T3" fmla="*/ 9 h 69"/>
                <a:gd name="T4" fmla="*/ 126 w 166"/>
                <a:gd name="T5" fmla="*/ 5 h 69"/>
                <a:gd name="T6" fmla="*/ 160 w 166"/>
                <a:gd name="T7" fmla="*/ 25 h 69"/>
                <a:gd name="T8" fmla="*/ 166 w 166"/>
                <a:gd name="T9" fmla="*/ 35 h 69"/>
                <a:gd name="T10" fmla="*/ 166 w 166"/>
                <a:gd name="T11" fmla="*/ 69 h 69"/>
                <a:gd name="T12" fmla="*/ 154 w 166"/>
                <a:gd name="T13" fmla="*/ 69 h 69"/>
                <a:gd name="T14" fmla="*/ 154 w 166"/>
                <a:gd name="T15" fmla="*/ 40 h 69"/>
                <a:gd name="T16" fmla="*/ 150 w 166"/>
                <a:gd name="T17" fmla="*/ 33 h 69"/>
                <a:gd name="T18" fmla="*/ 143 w 166"/>
                <a:gd name="T19" fmla="*/ 29 h 69"/>
                <a:gd name="T20" fmla="*/ 123 w 166"/>
                <a:gd name="T21" fmla="*/ 30 h 69"/>
                <a:gd name="T22" fmla="*/ 119 w 166"/>
                <a:gd name="T23" fmla="*/ 41 h 69"/>
                <a:gd name="T24" fmla="*/ 113 w 166"/>
                <a:gd name="T25" fmla="*/ 50 h 69"/>
                <a:gd name="T26" fmla="*/ 87 w 166"/>
                <a:gd name="T27" fmla="*/ 62 h 69"/>
                <a:gd name="T28" fmla="*/ 79 w 166"/>
                <a:gd name="T29" fmla="*/ 62 h 69"/>
                <a:gd name="T30" fmla="*/ 53 w 166"/>
                <a:gd name="T31" fmla="*/ 50 h 69"/>
                <a:gd name="T32" fmla="*/ 48 w 166"/>
                <a:gd name="T33" fmla="*/ 42 h 69"/>
                <a:gd name="T34" fmla="*/ 36 w 166"/>
                <a:gd name="T35" fmla="*/ 25 h 69"/>
                <a:gd name="T36" fmla="*/ 13 w 166"/>
                <a:gd name="T37" fmla="*/ 40 h 69"/>
                <a:gd name="T38" fmla="*/ 13 w 166"/>
                <a:gd name="T39" fmla="*/ 69 h 69"/>
                <a:gd name="T40" fmla="*/ 1 w 166"/>
                <a:gd name="T41" fmla="*/ 69 h 69"/>
                <a:gd name="T42" fmla="*/ 1 w 166"/>
                <a:gd name="T43" fmla="*/ 31 h 69"/>
                <a:gd name="T44" fmla="*/ 5 w 166"/>
                <a:gd name="T45" fmla="*/ 26 h 69"/>
                <a:gd name="T46" fmla="*/ 47 w 166"/>
                <a:gd name="T47" fmla="*/ 3 h 69"/>
                <a:gd name="T48" fmla="*/ 57 w 166"/>
                <a:gd name="T49" fmla="*/ 6 h 69"/>
                <a:gd name="T50" fmla="*/ 81 w 166"/>
                <a:gd name="T51" fmla="*/ 41 h 69"/>
                <a:gd name="T52" fmla="*/ 84 w 166"/>
                <a:gd name="T53" fmla="*/ 4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69">
                  <a:moveTo>
                    <a:pt x="84" y="45"/>
                  </a:moveTo>
                  <a:cubicBezTo>
                    <a:pt x="93" y="32"/>
                    <a:pt x="101" y="21"/>
                    <a:pt x="110" y="9"/>
                  </a:cubicBezTo>
                  <a:cubicBezTo>
                    <a:pt x="116" y="0"/>
                    <a:pt x="117" y="0"/>
                    <a:pt x="126" y="5"/>
                  </a:cubicBezTo>
                  <a:cubicBezTo>
                    <a:pt x="137" y="12"/>
                    <a:pt x="149" y="19"/>
                    <a:pt x="160" y="25"/>
                  </a:cubicBezTo>
                  <a:cubicBezTo>
                    <a:pt x="164" y="27"/>
                    <a:pt x="166" y="30"/>
                    <a:pt x="166" y="35"/>
                  </a:cubicBezTo>
                  <a:cubicBezTo>
                    <a:pt x="166" y="46"/>
                    <a:pt x="166" y="57"/>
                    <a:pt x="166" y="69"/>
                  </a:cubicBezTo>
                  <a:cubicBezTo>
                    <a:pt x="162" y="69"/>
                    <a:pt x="158" y="69"/>
                    <a:pt x="154" y="69"/>
                  </a:cubicBezTo>
                  <a:cubicBezTo>
                    <a:pt x="154" y="59"/>
                    <a:pt x="154" y="49"/>
                    <a:pt x="154" y="40"/>
                  </a:cubicBezTo>
                  <a:cubicBezTo>
                    <a:pt x="153" y="38"/>
                    <a:pt x="151" y="35"/>
                    <a:pt x="150" y="33"/>
                  </a:cubicBezTo>
                  <a:cubicBezTo>
                    <a:pt x="148" y="32"/>
                    <a:pt x="145" y="31"/>
                    <a:pt x="143" y="29"/>
                  </a:cubicBezTo>
                  <a:cubicBezTo>
                    <a:pt x="136" y="23"/>
                    <a:pt x="130" y="24"/>
                    <a:pt x="123" y="30"/>
                  </a:cubicBezTo>
                  <a:cubicBezTo>
                    <a:pt x="118" y="33"/>
                    <a:pt x="118" y="37"/>
                    <a:pt x="119" y="41"/>
                  </a:cubicBezTo>
                  <a:cubicBezTo>
                    <a:pt x="119" y="46"/>
                    <a:pt x="118" y="48"/>
                    <a:pt x="113" y="50"/>
                  </a:cubicBezTo>
                  <a:cubicBezTo>
                    <a:pt x="104" y="54"/>
                    <a:pt x="96" y="58"/>
                    <a:pt x="87" y="62"/>
                  </a:cubicBezTo>
                  <a:cubicBezTo>
                    <a:pt x="85" y="63"/>
                    <a:pt x="82" y="63"/>
                    <a:pt x="79" y="62"/>
                  </a:cubicBezTo>
                  <a:cubicBezTo>
                    <a:pt x="70" y="58"/>
                    <a:pt x="62" y="54"/>
                    <a:pt x="53" y="50"/>
                  </a:cubicBezTo>
                  <a:cubicBezTo>
                    <a:pt x="49" y="48"/>
                    <a:pt x="48" y="46"/>
                    <a:pt x="48" y="42"/>
                  </a:cubicBezTo>
                  <a:cubicBezTo>
                    <a:pt x="48" y="33"/>
                    <a:pt x="44" y="28"/>
                    <a:pt x="36" y="25"/>
                  </a:cubicBezTo>
                  <a:cubicBezTo>
                    <a:pt x="31" y="23"/>
                    <a:pt x="13" y="36"/>
                    <a:pt x="13" y="40"/>
                  </a:cubicBezTo>
                  <a:cubicBezTo>
                    <a:pt x="13" y="50"/>
                    <a:pt x="13" y="59"/>
                    <a:pt x="13" y="69"/>
                  </a:cubicBezTo>
                  <a:cubicBezTo>
                    <a:pt x="8" y="69"/>
                    <a:pt x="5" y="69"/>
                    <a:pt x="1" y="69"/>
                  </a:cubicBezTo>
                  <a:cubicBezTo>
                    <a:pt x="1" y="56"/>
                    <a:pt x="0" y="44"/>
                    <a:pt x="1" y="31"/>
                  </a:cubicBezTo>
                  <a:cubicBezTo>
                    <a:pt x="1" y="30"/>
                    <a:pt x="3" y="27"/>
                    <a:pt x="5" y="26"/>
                  </a:cubicBezTo>
                  <a:cubicBezTo>
                    <a:pt x="19" y="18"/>
                    <a:pt x="33" y="11"/>
                    <a:pt x="47" y="3"/>
                  </a:cubicBezTo>
                  <a:cubicBezTo>
                    <a:pt x="51" y="1"/>
                    <a:pt x="54" y="2"/>
                    <a:pt x="57" y="6"/>
                  </a:cubicBezTo>
                  <a:cubicBezTo>
                    <a:pt x="65" y="18"/>
                    <a:pt x="73" y="30"/>
                    <a:pt x="81" y="41"/>
                  </a:cubicBezTo>
                  <a:cubicBezTo>
                    <a:pt x="82" y="42"/>
                    <a:pt x="82" y="43"/>
                    <a:pt x="84" y="4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88ABAB2-56F0-4F7C-9B77-6334560B2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1" y="879476"/>
              <a:ext cx="1233488" cy="1355725"/>
            </a:xfrm>
            <a:custGeom>
              <a:avLst/>
              <a:gdLst>
                <a:gd name="T0" fmla="*/ 68 w 91"/>
                <a:gd name="T1" fmla="*/ 100 h 100"/>
                <a:gd name="T2" fmla="*/ 73 w 91"/>
                <a:gd name="T3" fmla="*/ 64 h 100"/>
                <a:gd name="T4" fmla="*/ 67 w 91"/>
                <a:gd name="T5" fmla="*/ 57 h 100"/>
                <a:gd name="T6" fmla="*/ 32 w 91"/>
                <a:gd name="T7" fmla="*/ 44 h 100"/>
                <a:gd name="T8" fmla="*/ 25 w 91"/>
                <a:gd name="T9" fmla="*/ 46 h 100"/>
                <a:gd name="T10" fmla="*/ 22 w 91"/>
                <a:gd name="T11" fmla="*/ 98 h 100"/>
                <a:gd name="T12" fmla="*/ 11 w 91"/>
                <a:gd name="T13" fmla="*/ 82 h 100"/>
                <a:gd name="T14" fmla="*/ 4 w 91"/>
                <a:gd name="T15" fmla="*/ 72 h 100"/>
                <a:gd name="T16" fmla="*/ 4 w 91"/>
                <a:gd name="T17" fmla="*/ 52 h 100"/>
                <a:gd name="T18" fmla="*/ 6 w 91"/>
                <a:gd name="T19" fmla="*/ 46 h 100"/>
                <a:gd name="T20" fmla="*/ 69 w 91"/>
                <a:gd name="T21" fmla="*/ 17 h 100"/>
                <a:gd name="T22" fmla="*/ 83 w 91"/>
                <a:gd name="T23" fmla="*/ 38 h 100"/>
                <a:gd name="T24" fmla="*/ 88 w 91"/>
                <a:gd name="T25" fmla="*/ 56 h 100"/>
                <a:gd name="T26" fmla="*/ 85 w 91"/>
                <a:gd name="T27" fmla="*/ 72 h 100"/>
                <a:gd name="T28" fmla="*/ 81 w 91"/>
                <a:gd name="T29" fmla="*/ 80 h 100"/>
                <a:gd name="T30" fmla="*/ 68 w 91"/>
                <a:gd name="T3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100">
                  <a:moveTo>
                    <a:pt x="68" y="100"/>
                  </a:moveTo>
                  <a:cubicBezTo>
                    <a:pt x="73" y="88"/>
                    <a:pt x="73" y="76"/>
                    <a:pt x="73" y="64"/>
                  </a:cubicBezTo>
                  <a:cubicBezTo>
                    <a:pt x="73" y="60"/>
                    <a:pt x="72" y="58"/>
                    <a:pt x="67" y="57"/>
                  </a:cubicBezTo>
                  <a:cubicBezTo>
                    <a:pt x="56" y="53"/>
                    <a:pt x="44" y="48"/>
                    <a:pt x="32" y="44"/>
                  </a:cubicBezTo>
                  <a:cubicBezTo>
                    <a:pt x="29" y="43"/>
                    <a:pt x="27" y="44"/>
                    <a:pt x="25" y="46"/>
                  </a:cubicBezTo>
                  <a:cubicBezTo>
                    <a:pt x="10" y="63"/>
                    <a:pt x="17" y="81"/>
                    <a:pt x="22" y="98"/>
                  </a:cubicBezTo>
                  <a:cubicBezTo>
                    <a:pt x="18" y="96"/>
                    <a:pt x="14" y="91"/>
                    <a:pt x="11" y="82"/>
                  </a:cubicBezTo>
                  <a:cubicBezTo>
                    <a:pt x="9" y="78"/>
                    <a:pt x="7" y="75"/>
                    <a:pt x="4" y="72"/>
                  </a:cubicBezTo>
                  <a:cubicBezTo>
                    <a:pt x="0" y="67"/>
                    <a:pt x="0" y="57"/>
                    <a:pt x="4" y="52"/>
                  </a:cubicBezTo>
                  <a:cubicBezTo>
                    <a:pt x="5" y="50"/>
                    <a:pt x="6" y="48"/>
                    <a:pt x="6" y="46"/>
                  </a:cubicBezTo>
                  <a:cubicBezTo>
                    <a:pt x="10" y="15"/>
                    <a:pt x="43" y="0"/>
                    <a:pt x="69" y="17"/>
                  </a:cubicBezTo>
                  <a:cubicBezTo>
                    <a:pt x="76" y="22"/>
                    <a:pt x="81" y="29"/>
                    <a:pt x="83" y="38"/>
                  </a:cubicBezTo>
                  <a:cubicBezTo>
                    <a:pt x="85" y="44"/>
                    <a:pt x="84" y="50"/>
                    <a:pt x="88" y="56"/>
                  </a:cubicBezTo>
                  <a:cubicBezTo>
                    <a:pt x="91" y="61"/>
                    <a:pt x="89" y="67"/>
                    <a:pt x="85" y="72"/>
                  </a:cubicBezTo>
                  <a:cubicBezTo>
                    <a:pt x="83" y="75"/>
                    <a:pt x="81" y="77"/>
                    <a:pt x="81" y="80"/>
                  </a:cubicBezTo>
                  <a:cubicBezTo>
                    <a:pt x="78" y="87"/>
                    <a:pt x="74" y="94"/>
                    <a:pt x="68" y="10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393C662-A713-4478-BAC6-F5E1B922F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2981326"/>
              <a:ext cx="271463" cy="95250"/>
            </a:xfrm>
            <a:custGeom>
              <a:avLst/>
              <a:gdLst>
                <a:gd name="T0" fmla="*/ 20 w 20"/>
                <a:gd name="T1" fmla="*/ 0 h 7"/>
                <a:gd name="T2" fmla="*/ 20 w 20"/>
                <a:gd name="T3" fmla="*/ 7 h 7"/>
                <a:gd name="T4" fmla="*/ 1 w 20"/>
                <a:gd name="T5" fmla="*/ 7 h 7"/>
                <a:gd name="T6" fmla="*/ 0 w 20"/>
                <a:gd name="T7" fmla="*/ 0 h 7"/>
                <a:gd name="T8" fmla="*/ 20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0" y="0"/>
                  </a:moveTo>
                  <a:cubicBezTo>
                    <a:pt x="20" y="2"/>
                    <a:pt x="20" y="4"/>
                    <a:pt x="20" y="7"/>
                  </a:cubicBezTo>
                  <a:cubicBezTo>
                    <a:pt x="14" y="7"/>
                    <a:pt x="8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982BB89-44B5-41B1-9392-CBD30BF1E112}"/>
              </a:ext>
            </a:extLst>
          </p:cNvPr>
          <p:cNvGrpSpPr/>
          <p:nvPr/>
        </p:nvGrpSpPr>
        <p:grpSpPr>
          <a:xfrm>
            <a:off x="5288131" y="881473"/>
            <a:ext cx="2251075" cy="2332038"/>
            <a:chOff x="1611313" y="879476"/>
            <a:chExt cx="2251075" cy="2332038"/>
          </a:xfrm>
          <a:solidFill>
            <a:srgbClr val="9A0000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2D4F9F00-2572-4742-A311-15061F94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3" y="2276476"/>
              <a:ext cx="2251075" cy="935038"/>
            </a:xfrm>
            <a:custGeom>
              <a:avLst/>
              <a:gdLst>
                <a:gd name="T0" fmla="*/ 84 w 166"/>
                <a:gd name="T1" fmla="*/ 45 h 69"/>
                <a:gd name="T2" fmla="*/ 110 w 166"/>
                <a:gd name="T3" fmla="*/ 9 h 69"/>
                <a:gd name="T4" fmla="*/ 126 w 166"/>
                <a:gd name="T5" fmla="*/ 5 h 69"/>
                <a:gd name="T6" fmla="*/ 160 w 166"/>
                <a:gd name="T7" fmla="*/ 25 h 69"/>
                <a:gd name="T8" fmla="*/ 166 w 166"/>
                <a:gd name="T9" fmla="*/ 35 h 69"/>
                <a:gd name="T10" fmla="*/ 166 w 166"/>
                <a:gd name="T11" fmla="*/ 69 h 69"/>
                <a:gd name="T12" fmla="*/ 154 w 166"/>
                <a:gd name="T13" fmla="*/ 69 h 69"/>
                <a:gd name="T14" fmla="*/ 154 w 166"/>
                <a:gd name="T15" fmla="*/ 40 h 69"/>
                <a:gd name="T16" fmla="*/ 150 w 166"/>
                <a:gd name="T17" fmla="*/ 33 h 69"/>
                <a:gd name="T18" fmla="*/ 143 w 166"/>
                <a:gd name="T19" fmla="*/ 29 h 69"/>
                <a:gd name="T20" fmla="*/ 123 w 166"/>
                <a:gd name="T21" fmla="*/ 30 h 69"/>
                <a:gd name="T22" fmla="*/ 119 w 166"/>
                <a:gd name="T23" fmla="*/ 41 h 69"/>
                <a:gd name="T24" fmla="*/ 113 w 166"/>
                <a:gd name="T25" fmla="*/ 50 h 69"/>
                <a:gd name="T26" fmla="*/ 87 w 166"/>
                <a:gd name="T27" fmla="*/ 62 h 69"/>
                <a:gd name="T28" fmla="*/ 79 w 166"/>
                <a:gd name="T29" fmla="*/ 62 h 69"/>
                <a:gd name="T30" fmla="*/ 53 w 166"/>
                <a:gd name="T31" fmla="*/ 50 h 69"/>
                <a:gd name="T32" fmla="*/ 48 w 166"/>
                <a:gd name="T33" fmla="*/ 42 h 69"/>
                <a:gd name="T34" fmla="*/ 36 w 166"/>
                <a:gd name="T35" fmla="*/ 25 h 69"/>
                <a:gd name="T36" fmla="*/ 13 w 166"/>
                <a:gd name="T37" fmla="*/ 40 h 69"/>
                <a:gd name="T38" fmla="*/ 13 w 166"/>
                <a:gd name="T39" fmla="*/ 69 h 69"/>
                <a:gd name="T40" fmla="*/ 1 w 166"/>
                <a:gd name="T41" fmla="*/ 69 h 69"/>
                <a:gd name="T42" fmla="*/ 1 w 166"/>
                <a:gd name="T43" fmla="*/ 31 h 69"/>
                <a:gd name="T44" fmla="*/ 5 w 166"/>
                <a:gd name="T45" fmla="*/ 26 h 69"/>
                <a:gd name="T46" fmla="*/ 47 w 166"/>
                <a:gd name="T47" fmla="*/ 3 h 69"/>
                <a:gd name="T48" fmla="*/ 57 w 166"/>
                <a:gd name="T49" fmla="*/ 6 h 69"/>
                <a:gd name="T50" fmla="*/ 81 w 166"/>
                <a:gd name="T51" fmla="*/ 41 h 69"/>
                <a:gd name="T52" fmla="*/ 84 w 166"/>
                <a:gd name="T53" fmla="*/ 4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69">
                  <a:moveTo>
                    <a:pt x="84" y="45"/>
                  </a:moveTo>
                  <a:cubicBezTo>
                    <a:pt x="93" y="32"/>
                    <a:pt x="101" y="21"/>
                    <a:pt x="110" y="9"/>
                  </a:cubicBezTo>
                  <a:cubicBezTo>
                    <a:pt x="116" y="0"/>
                    <a:pt x="117" y="0"/>
                    <a:pt x="126" y="5"/>
                  </a:cubicBezTo>
                  <a:cubicBezTo>
                    <a:pt x="137" y="12"/>
                    <a:pt x="149" y="19"/>
                    <a:pt x="160" y="25"/>
                  </a:cubicBezTo>
                  <a:cubicBezTo>
                    <a:pt x="164" y="27"/>
                    <a:pt x="166" y="30"/>
                    <a:pt x="166" y="35"/>
                  </a:cubicBezTo>
                  <a:cubicBezTo>
                    <a:pt x="166" y="46"/>
                    <a:pt x="166" y="57"/>
                    <a:pt x="166" y="69"/>
                  </a:cubicBezTo>
                  <a:cubicBezTo>
                    <a:pt x="162" y="69"/>
                    <a:pt x="158" y="69"/>
                    <a:pt x="154" y="69"/>
                  </a:cubicBezTo>
                  <a:cubicBezTo>
                    <a:pt x="154" y="59"/>
                    <a:pt x="154" y="49"/>
                    <a:pt x="154" y="40"/>
                  </a:cubicBezTo>
                  <a:cubicBezTo>
                    <a:pt x="153" y="38"/>
                    <a:pt x="151" y="35"/>
                    <a:pt x="150" y="33"/>
                  </a:cubicBezTo>
                  <a:cubicBezTo>
                    <a:pt x="148" y="32"/>
                    <a:pt x="145" y="31"/>
                    <a:pt x="143" y="29"/>
                  </a:cubicBezTo>
                  <a:cubicBezTo>
                    <a:pt x="136" y="23"/>
                    <a:pt x="130" y="24"/>
                    <a:pt x="123" y="30"/>
                  </a:cubicBezTo>
                  <a:cubicBezTo>
                    <a:pt x="118" y="33"/>
                    <a:pt x="118" y="37"/>
                    <a:pt x="119" y="41"/>
                  </a:cubicBezTo>
                  <a:cubicBezTo>
                    <a:pt x="119" y="46"/>
                    <a:pt x="118" y="48"/>
                    <a:pt x="113" y="50"/>
                  </a:cubicBezTo>
                  <a:cubicBezTo>
                    <a:pt x="104" y="54"/>
                    <a:pt x="96" y="58"/>
                    <a:pt x="87" y="62"/>
                  </a:cubicBezTo>
                  <a:cubicBezTo>
                    <a:pt x="85" y="63"/>
                    <a:pt x="82" y="63"/>
                    <a:pt x="79" y="62"/>
                  </a:cubicBezTo>
                  <a:cubicBezTo>
                    <a:pt x="70" y="58"/>
                    <a:pt x="62" y="54"/>
                    <a:pt x="53" y="50"/>
                  </a:cubicBezTo>
                  <a:cubicBezTo>
                    <a:pt x="49" y="48"/>
                    <a:pt x="48" y="46"/>
                    <a:pt x="48" y="42"/>
                  </a:cubicBezTo>
                  <a:cubicBezTo>
                    <a:pt x="48" y="33"/>
                    <a:pt x="44" y="28"/>
                    <a:pt x="36" y="25"/>
                  </a:cubicBezTo>
                  <a:cubicBezTo>
                    <a:pt x="31" y="23"/>
                    <a:pt x="13" y="36"/>
                    <a:pt x="13" y="40"/>
                  </a:cubicBezTo>
                  <a:cubicBezTo>
                    <a:pt x="13" y="50"/>
                    <a:pt x="13" y="59"/>
                    <a:pt x="13" y="69"/>
                  </a:cubicBezTo>
                  <a:cubicBezTo>
                    <a:pt x="8" y="69"/>
                    <a:pt x="5" y="69"/>
                    <a:pt x="1" y="69"/>
                  </a:cubicBezTo>
                  <a:cubicBezTo>
                    <a:pt x="1" y="56"/>
                    <a:pt x="0" y="44"/>
                    <a:pt x="1" y="31"/>
                  </a:cubicBezTo>
                  <a:cubicBezTo>
                    <a:pt x="1" y="30"/>
                    <a:pt x="3" y="27"/>
                    <a:pt x="5" y="26"/>
                  </a:cubicBezTo>
                  <a:cubicBezTo>
                    <a:pt x="19" y="18"/>
                    <a:pt x="33" y="11"/>
                    <a:pt x="47" y="3"/>
                  </a:cubicBezTo>
                  <a:cubicBezTo>
                    <a:pt x="51" y="1"/>
                    <a:pt x="54" y="2"/>
                    <a:pt x="57" y="6"/>
                  </a:cubicBezTo>
                  <a:cubicBezTo>
                    <a:pt x="65" y="18"/>
                    <a:pt x="73" y="30"/>
                    <a:pt x="81" y="41"/>
                  </a:cubicBezTo>
                  <a:cubicBezTo>
                    <a:pt x="82" y="42"/>
                    <a:pt x="82" y="43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D62D85C-EE8D-4C24-B6A2-B05486D8C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1" y="879476"/>
              <a:ext cx="1233488" cy="1355725"/>
            </a:xfrm>
            <a:custGeom>
              <a:avLst/>
              <a:gdLst>
                <a:gd name="T0" fmla="*/ 68 w 91"/>
                <a:gd name="T1" fmla="*/ 100 h 100"/>
                <a:gd name="T2" fmla="*/ 73 w 91"/>
                <a:gd name="T3" fmla="*/ 64 h 100"/>
                <a:gd name="T4" fmla="*/ 67 w 91"/>
                <a:gd name="T5" fmla="*/ 57 h 100"/>
                <a:gd name="T6" fmla="*/ 32 w 91"/>
                <a:gd name="T7" fmla="*/ 44 h 100"/>
                <a:gd name="T8" fmla="*/ 25 w 91"/>
                <a:gd name="T9" fmla="*/ 46 h 100"/>
                <a:gd name="T10" fmla="*/ 22 w 91"/>
                <a:gd name="T11" fmla="*/ 98 h 100"/>
                <a:gd name="T12" fmla="*/ 11 w 91"/>
                <a:gd name="T13" fmla="*/ 82 h 100"/>
                <a:gd name="T14" fmla="*/ 4 w 91"/>
                <a:gd name="T15" fmla="*/ 72 h 100"/>
                <a:gd name="T16" fmla="*/ 4 w 91"/>
                <a:gd name="T17" fmla="*/ 52 h 100"/>
                <a:gd name="T18" fmla="*/ 6 w 91"/>
                <a:gd name="T19" fmla="*/ 46 h 100"/>
                <a:gd name="T20" fmla="*/ 69 w 91"/>
                <a:gd name="T21" fmla="*/ 17 h 100"/>
                <a:gd name="T22" fmla="*/ 83 w 91"/>
                <a:gd name="T23" fmla="*/ 38 h 100"/>
                <a:gd name="T24" fmla="*/ 88 w 91"/>
                <a:gd name="T25" fmla="*/ 56 h 100"/>
                <a:gd name="T26" fmla="*/ 85 w 91"/>
                <a:gd name="T27" fmla="*/ 72 h 100"/>
                <a:gd name="T28" fmla="*/ 81 w 91"/>
                <a:gd name="T29" fmla="*/ 80 h 100"/>
                <a:gd name="T30" fmla="*/ 68 w 91"/>
                <a:gd name="T3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100">
                  <a:moveTo>
                    <a:pt x="68" y="100"/>
                  </a:moveTo>
                  <a:cubicBezTo>
                    <a:pt x="73" y="88"/>
                    <a:pt x="73" y="76"/>
                    <a:pt x="73" y="64"/>
                  </a:cubicBezTo>
                  <a:cubicBezTo>
                    <a:pt x="73" y="60"/>
                    <a:pt x="72" y="58"/>
                    <a:pt x="67" y="57"/>
                  </a:cubicBezTo>
                  <a:cubicBezTo>
                    <a:pt x="56" y="53"/>
                    <a:pt x="44" y="48"/>
                    <a:pt x="32" y="44"/>
                  </a:cubicBezTo>
                  <a:cubicBezTo>
                    <a:pt x="29" y="43"/>
                    <a:pt x="27" y="44"/>
                    <a:pt x="25" y="46"/>
                  </a:cubicBezTo>
                  <a:cubicBezTo>
                    <a:pt x="10" y="63"/>
                    <a:pt x="17" y="81"/>
                    <a:pt x="22" y="98"/>
                  </a:cubicBezTo>
                  <a:cubicBezTo>
                    <a:pt x="18" y="96"/>
                    <a:pt x="14" y="91"/>
                    <a:pt x="11" y="82"/>
                  </a:cubicBezTo>
                  <a:cubicBezTo>
                    <a:pt x="9" y="78"/>
                    <a:pt x="7" y="75"/>
                    <a:pt x="4" y="72"/>
                  </a:cubicBezTo>
                  <a:cubicBezTo>
                    <a:pt x="0" y="67"/>
                    <a:pt x="0" y="57"/>
                    <a:pt x="4" y="52"/>
                  </a:cubicBezTo>
                  <a:cubicBezTo>
                    <a:pt x="5" y="50"/>
                    <a:pt x="6" y="48"/>
                    <a:pt x="6" y="46"/>
                  </a:cubicBezTo>
                  <a:cubicBezTo>
                    <a:pt x="10" y="15"/>
                    <a:pt x="43" y="0"/>
                    <a:pt x="69" y="17"/>
                  </a:cubicBezTo>
                  <a:cubicBezTo>
                    <a:pt x="76" y="22"/>
                    <a:pt x="81" y="29"/>
                    <a:pt x="83" y="38"/>
                  </a:cubicBezTo>
                  <a:cubicBezTo>
                    <a:pt x="85" y="44"/>
                    <a:pt x="84" y="50"/>
                    <a:pt x="88" y="56"/>
                  </a:cubicBezTo>
                  <a:cubicBezTo>
                    <a:pt x="91" y="61"/>
                    <a:pt x="89" y="67"/>
                    <a:pt x="85" y="72"/>
                  </a:cubicBezTo>
                  <a:cubicBezTo>
                    <a:pt x="83" y="75"/>
                    <a:pt x="81" y="77"/>
                    <a:pt x="81" y="80"/>
                  </a:cubicBezTo>
                  <a:cubicBezTo>
                    <a:pt x="78" y="87"/>
                    <a:pt x="74" y="94"/>
                    <a:pt x="68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4EA13047-EFD1-4933-983C-AA98CD3E5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2981326"/>
              <a:ext cx="271463" cy="95250"/>
            </a:xfrm>
            <a:custGeom>
              <a:avLst/>
              <a:gdLst>
                <a:gd name="T0" fmla="*/ 20 w 20"/>
                <a:gd name="T1" fmla="*/ 0 h 7"/>
                <a:gd name="T2" fmla="*/ 20 w 20"/>
                <a:gd name="T3" fmla="*/ 7 h 7"/>
                <a:gd name="T4" fmla="*/ 1 w 20"/>
                <a:gd name="T5" fmla="*/ 7 h 7"/>
                <a:gd name="T6" fmla="*/ 0 w 20"/>
                <a:gd name="T7" fmla="*/ 0 h 7"/>
                <a:gd name="T8" fmla="*/ 20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0" y="0"/>
                  </a:moveTo>
                  <a:cubicBezTo>
                    <a:pt x="20" y="2"/>
                    <a:pt x="20" y="4"/>
                    <a:pt x="20" y="7"/>
                  </a:cubicBezTo>
                  <a:cubicBezTo>
                    <a:pt x="14" y="7"/>
                    <a:pt x="8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1B848D4-508B-4477-99EE-D7005B8E37FA}"/>
              </a:ext>
            </a:extLst>
          </p:cNvPr>
          <p:cNvGrpSpPr/>
          <p:nvPr/>
        </p:nvGrpSpPr>
        <p:grpSpPr>
          <a:xfrm>
            <a:off x="0" y="4367855"/>
            <a:ext cx="9074067" cy="603807"/>
            <a:chOff x="-7697" y="279617"/>
            <a:chExt cx="9074067" cy="603807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0A01D707-E916-4077-82FA-C7B0DBF76716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22" name="Rectangle 5">
                <a:extLst>
                  <a:ext uri="{FF2B5EF4-FFF2-40B4-BE49-F238E27FC236}">
                    <a16:creationId xmlns:a16="http://schemas.microsoft.com/office/drawing/2014/main" id="{9AC6043B-03D3-4249-A7BF-A69B1A521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67342B01-F2C0-45FC-8F26-9EE2E1A93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AB44AE0E-004D-4493-BCFE-6F931EBD31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A439E75-FE84-4F5B-957A-C4745BD32569}"/>
              </a:ext>
            </a:extLst>
          </p:cNvPr>
          <p:cNvGrpSpPr/>
          <p:nvPr/>
        </p:nvGrpSpPr>
        <p:grpSpPr>
          <a:xfrm>
            <a:off x="7379748" y="1520"/>
            <a:ext cx="1764252" cy="2144781"/>
            <a:chOff x="7379748" y="1520"/>
            <a:chExt cx="1764252" cy="214478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7B056CE5-AFC8-4A6A-A99D-10DAD8653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7C5437C7-03F3-43BD-8E92-0D0C76B2DF2C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32279A6B-CC3F-4108-B2C1-2EC89B33A6CC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99B3012-A175-465F-9A3C-E98E558A9447}"/>
              </a:ext>
            </a:extLst>
          </p:cNvPr>
          <p:cNvGrpSpPr/>
          <p:nvPr/>
        </p:nvGrpSpPr>
        <p:grpSpPr>
          <a:xfrm flipH="1">
            <a:off x="0" y="0"/>
            <a:ext cx="1796750" cy="2184289"/>
            <a:chOff x="7379748" y="1520"/>
            <a:chExt cx="1764252" cy="214478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EBA9CF2-83B2-4CBD-8FE8-82AF9AC38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7E1749CA-AC53-4F8F-B029-9FFAEFF8ADF2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AD6568F5-1CD8-47FF-BFF0-BFF81FA63371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58"/>
          <p:cNvSpPr txBox="1">
            <a:spLocks noGrp="1"/>
          </p:cNvSpPr>
          <p:nvPr>
            <p:ph type="ctrTitle"/>
          </p:nvPr>
        </p:nvSpPr>
        <p:spPr>
          <a:xfrm>
            <a:off x="1057776" y="1066825"/>
            <a:ext cx="5009100" cy="8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THANKS!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32" name="Google Shape;1532;p58"/>
          <p:cNvSpPr txBox="1">
            <a:spLocks noGrp="1"/>
          </p:cNvSpPr>
          <p:nvPr>
            <p:ph type="subTitle" idx="1"/>
          </p:nvPr>
        </p:nvSpPr>
        <p:spPr>
          <a:xfrm>
            <a:off x="1214486" y="2084134"/>
            <a:ext cx="35838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Do you have any questions?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0" name="Google Shape;1526;p57"/>
          <p:cNvSpPr txBox="1">
            <a:spLocks/>
          </p:cNvSpPr>
          <p:nvPr/>
        </p:nvSpPr>
        <p:spPr>
          <a:xfrm>
            <a:off x="1214486" y="2682943"/>
            <a:ext cx="28080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dirty="0">
                <a:solidFill>
                  <a:srgbClr val="6B6B6B"/>
                </a:solidFill>
              </a:rPr>
              <a:t>You can replace the image on the screen with your own work. Just delete this one, add yours and and place it in the center of the device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</a:pPr>
            <a:endParaRPr lang="en-US" dirty="0">
              <a:solidFill>
                <a:srgbClr val="6B6B6B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3611CC7-0B95-4D9C-9FA3-64615E64E5F4}"/>
              </a:ext>
            </a:extLst>
          </p:cNvPr>
          <p:cNvGrpSpPr/>
          <p:nvPr/>
        </p:nvGrpSpPr>
        <p:grpSpPr>
          <a:xfrm>
            <a:off x="0" y="4483048"/>
            <a:ext cx="9074067" cy="603807"/>
            <a:chOff x="-7697" y="279617"/>
            <a:chExt cx="9074067" cy="603807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7DCD9DA5-A5CC-4A38-8B91-184C1DCC7221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37" name="Rectangle 5">
                <a:extLst>
                  <a:ext uri="{FF2B5EF4-FFF2-40B4-BE49-F238E27FC236}">
                    <a16:creationId xmlns:a16="http://schemas.microsoft.com/office/drawing/2014/main" id="{C3111F3D-E2C2-4770-B3EE-79F44C7B4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5F581D4A-F4E9-4754-B638-C19DBDF78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id="{2A28C6F6-BA6E-47A0-91E4-CB533952F5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4B1BF54E-5E33-4B5A-9443-0C91627C6CC3}"/>
              </a:ext>
            </a:extLst>
          </p:cNvPr>
          <p:cNvGrpSpPr/>
          <p:nvPr/>
        </p:nvGrpSpPr>
        <p:grpSpPr>
          <a:xfrm>
            <a:off x="4311820" y="2921170"/>
            <a:ext cx="3884612" cy="2036762"/>
            <a:chOff x="4268788" y="2878138"/>
            <a:chExt cx="3884612" cy="2036762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CEB88BFF-B38B-47F4-B1B0-84DC9ABF8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788" y="2878138"/>
              <a:ext cx="3884612" cy="1763712"/>
            </a:xfrm>
            <a:custGeom>
              <a:avLst/>
              <a:gdLst>
                <a:gd name="T0" fmla="*/ 653 w 670"/>
                <a:gd name="T1" fmla="*/ 257 h 303"/>
                <a:gd name="T2" fmla="*/ 649 w 670"/>
                <a:gd name="T3" fmla="*/ 253 h 303"/>
                <a:gd name="T4" fmla="*/ 649 w 670"/>
                <a:gd name="T5" fmla="*/ 220 h 303"/>
                <a:gd name="T6" fmla="*/ 645 w 670"/>
                <a:gd name="T7" fmla="*/ 212 h 303"/>
                <a:gd name="T8" fmla="*/ 593 w 670"/>
                <a:gd name="T9" fmla="*/ 176 h 303"/>
                <a:gd name="T10" fmla="*/ 584 w 670"/>
                <a:gd name="T11" fmla="*/ 167 h 303"/>
                <a:gd name="T12" fmla="*/ 550 w 670"/>
                <a:gd name="T13" fmla="*/ 110 h 303"/>
                <a:gd name="T14" fmla="*/ 546 w 670"/>
                <a:gd name="T15" fmla="*/ 103 h 303"/>
                <a:gd name="T16" fmla="*/ 486 w 670"/>
                <a:gd name="T17" fmla="*/ 23 h 303"/>
                <a:gd name="T18" fmla="*/ 478 w 670"/>
                <a:gd name="T19" fmla="*/ 10 h 303"/>
                <a:gd name="T20" fmla="*/ 468 w 670"/>
                <a:gd name="T21" fmla="*/ 0 h 303"/>
                <a:gd name="T22" fmla="*/ 250 w 670"/>
                <a:gd name="T23" fmla="*/ 0 h 303"/>
                <a:gd name="T24" fmla="*/ 160 w 670"/>
                <a:gd name="T25" fmla="*/ 0 h 303"/>
                <a:gd name="T26" fmla="*/ 31 w 670"/>
                <a:gd name="T27" fmla="*/ 0 h 303"/>
                <a:gd name="T28" fmla="*/ 20 w 670"/>
                <a:gd name="T29" fmla="*/ 11 h 303"/>
                <a:gd name="T30" fmla="*/ 20 w 670"/>
                <a:gd name="T31" fmla="*/ 236 h 303"/>
                <a:gd name="T32" fmla="*/ 20 w 670"/>
                <a:gd name="T33" fmla="*/ 263 h 303"/>
                <a:gd name="T34" fmla="*/ 16 w 670"/>
                <a:gd name="T35" fmla="*/ 267 h 303"/>
                <a:gd name="T36" fmla="*/ 5 w 670"/>
                <a:gd name="T37" fmla="*/ 267 h 303"/>
                <a:gd name="T38" fmla="*/ 0 w 670"/>
                <a:gd name="T39" fmla="*/ 272 h 303"/>
                <a:gd name="T40" fmla="*/ 0 w 670"/>
                <a:gd name="T41" fmla="*/ 295 h 303"/>
                <a:gd name="T42" fmla="*/ 7 w 670"/>
                <a:gd name="T43" fmla="*/ 302 h 303"/>
                <a:gd name="T44" fmla="*/ 28 w 670"/>
                <a:gd name="T45" fmla="*/ 302 h 303"/>
                <a:gd name="T46" fmla="*/ 125 w 670"/>
                <a:gd name="T47" fmla="*/ 303 h 303"/>
                <a:gd name="T48" fmla="*/ 128 w 670"/>
                <a:gd name="T49" fmla="*/ 299 h 303"/>
                <a:gd name="T50" fmla="*/ 189 w 670"/>
                <a:gd name="T51" fmla="*/ 236 h 303"/>
                <a:gd name="T52" fmla="*/ 257 w 670"/>
                <a:gd name="T53" fmla="*/ 298 h 303"/>
                <a:gd name="T54" fmla="*/ 262 w 670"/>
                <a:gd name="T55" fmla="*/ 303 h 303"/>
                <a:gd name="T56" fmla="*/ 507 w 670"/>
                <a:gd name="T57" fmla="*/ 303 h 303"/>
                <a:gd name="T58" fmla="*/ 512 w 670"/>
                <a:gd name="T59" fmla="*/ 298 h 303"/>
                <a:gd name="T60" fmla="*/ 537 w 670"/>
                <a:gd name="T61" fmla="*/ 250 h 303"/>
                <a:gd name="T62" fmla="*/ 582 w 670"/>
                <a:gd name="T63" fmla="*/ 238 h 303"/>
                <a:gd name="T64" fmla="*/ 628 w 670"/>
                <a:gd name="T65" fmla="*/ 263 h 303"/>
                <a:gd name="T66" fmla="*/ 640 w 670"/>
                <a:gd name="T67" fmla="*/ 299 h 303"/>
                <a:gd name="T68" fmla="*/ 643 w 670"/>
                <a:gd name="T69" fmla="*/ 302 h 303"/>
                <a:gd name="T70" fmla="*/ 659 w 670"/>
                <a:gd name="T71" fmla="*/ 302 h 303"/>
                <a:gd name="T72" fmla="*/ 669 w 670"/>
                <a:gd name="T73" fmla="*/ 292 h 303"/>
                <a:gd name="T74" fmla="*/ 669 w 670"/>
                <a:gd name="T75" fmla="*/ 274 h 303"/>
                <a:gd name="T76" fmla="*/ 653 w 670"/>
                <a:gd name="T77" fmla="*/ 257 h 303"/>
                <a:gd name="T78" fmla="*/ 428 w 670"/>
                <a:gd name="T79" fmla="*/ 40 h 303"/>
                <a:gd name="T80" fmla="*/ 428 w 670"/>
                <a:gd name="T81" fmla="*/ 45 h 303"/>
                <a:gd name="T82" fmla="*/ 428 w 670"/>
                <a:gd name="T83" fmla="*/ 106 h 303"/>
                <a:gd name="T84" fmla="*/ 428 w 670"/>
                <a:gd name="T85" fmla="*/ 168 h 303"/>
                <a:gd name="T86" fmla="*/ 424 w 670"/>
                <a:gd name="T87" fmla="*/ 172 h 303"/>
                <a:gd name="T88" fmla="*/ 332 w 670"/>
                <a:gd name="T89" fmla="*/ 172 h 303"/>
                <a:gd name="T90" fmla="*/ 327 w 670"/>
                <a:gd name="T91" fmla="*/ 167 h 303"/>
                <a:gd name="T92" fmla="*/ 327 w 670"/>
                <a:gd name="T93" fmla="*/ 45 h 303"/>
                <a:gd name="T94" fmla="*/ 336 w 670"/>
                <a:gd name="T95" fmla="*/ 36 h 303"/>
                <a:gd name="T96" fmla="*/ 425 w 670"/>
                <a:gd name="T97" fmla="*/ 36 h 303"/>
                <a:gd name="T98" fmla="*/ 428 w 670"/>
                <a:gd name="T99" fmla="*/ 40 h 303"/>
                <a:gd name="T100" fmla="*/ 562 w 670"/>
                <a:gd name="T101" fmla="*/ 171 h 303"/>
                <a:gd name="T102" fmla="*/ 477 w 670"/>
                <a:gd name="T103" fmla="*/ 172 h 303"/>
                <a:gd name="T104" fmla="*/ 473 w 670"/>
                <a:gd name="T105" fmla="*/ 168 h 303"/>
                <a:gd name="T106" fmla="*/ 473 w 670"/>
                <a:gd name="T107" fmla="*/ 115 h 303"/>
                <a:gd name="T108" fmla="*/ 476 w 670"/>
                <a:gd name="T109" fmla="*/ 111 h 303"/>
                <a:gd name="T110" fmla="*/ 530 w 670"/>
                <a:gd name="T111" fmla="*/ 111 h 303"/>
                <a:gd name="T112" fmla="*/ 534 w 670"/>
                <a:gd name="T113" fmla="*/ 114 h 303"/>
                <a:gd name="T114" fmla="*/ 565 w 670"/>
                <a:gd name="T115" fmla="*/ 170 h 303"/>
                <a:gd name="T116" fmla="*/ 566 w 670"/>
                <a:gd name="T117" fmla="*/ 171 h 303"/>
                <a:gd name="T118" fmla="*/ 562 w 670"/>
                <a:gd name="T119" fmla="*/ 17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0" h="303">
                  <a:moveTo>
                    <a:pt x="653" y="257"/>
                  </a:moveTo>
                  <a:cubicBezTo>
                    <a:pt x="650" y="257"/>
                    <a:pt x="649" y="256"/>
                    <a:pt x="649" y="253"/>
                  </a:cubicBezTo>
                  <a:cubicBezTo>
                    <a:pt x="649" y="242"/>
                    <a:pt x="649" y="231"/>
                    <a:pt x="649" y="220"/>
                  </a:cubicBezTo>
                  <a:cubicBezTo>
                    <a:pt x="649" y="216"/>
                    <a:pt x="648" y="214"/>
                    <a:pt x="645" y="212"/>
                  </a:cubicBezTo>
                  <a:cubicBezTo>
                    <a:pt x="627" y="200"/>
                    <a:pt x="610" y="188"/>
                    <a:pt x="593" y="176"/>
                  </a:cubicBezTo>
                  <a:cubicBezTo>
                    <a:pt x="589" y="174"/>
                    <a:pt x="586" y="171"/>
                    <a:pt x="584" y="167"/>
                  </a:cubicBezTo>
                  <a:cubicBezTo>
                    <a:pt x="573" y="148"/>
                    <a:pt x="561" y="129"/>
                    <a:pt x="550" y="110"/>
                  </a:cubicBezTo>
                  <a:cubicBezTo>
                    <a:pt x="548" y="107"/>
                    <a:pt x="546" y="106"/>
                    <a:pt x="546" y="103"/>
                  </a:cubicBezTo>
                  <a:cubicBezTo>
                    <a:pt x="538" y="67"/>
                    <a:pt x="520" y="39"/>
                    <a:pt x="486" y="23"/>
                  </a:cubicBezTo>
                  <a:cubicBezTo>
                    <a:pt x="479" y="20"/>
                    <a:pt x="477" y="17"/>
                    <a:pt x="478" y="10"/>
                  </a:cubicBezTo>
                  <a:cubicBezTo>
                    <a:pt x="478" y="1"/>
                    <a:pt x="477" y="0"/>
                    <a:pt x="468" y="0"/>
                  </a:cubicBezTo>
                  <a:cubicBezTo>
                    <a:pt x="395" y="0"/>
                    <a:pt x="323" y="0"/>
                    <a:pt x="250" y="0"/>
                  </a:cubicBezTo>
                  <a:cubicBezTo>
                    <a:pt x="220" y="0"/>
                    <a:pt x="190" y="0"/>
                    <a:pt x="160" y="0"/>
                  </a:cubicBezTo>
                  <a:cubicBezTo>
                    <a:pt x="117" y="0"/>
                    <a:pt x="74" y="0"/>
                    <a:pt x="31" y="0"/>
                  </a:cubicBezTo>
                  <a:cubicBezTo>
                    <a:pt x="22" y="0"/>
                    <a:pt x="20" y="3"/>
                    <a:pt x="20" y="11"/>
                  </a:cubicBezTo>
                  <a:cubicBezTo>
                    <a:pt x="20" y="86"/>
                    <a:pt x="20" y="161"/>
                    <a:pt x="20" y="236"/>
                  </a:cubicBezTo>
                  <a:cubicBezTo>
                    <a:pt x="20" y="245"/>
                    <a:pt x="20" y="254"/>
                    <a:pt x="20" y="263"/>
                  </a:cubicBezTo>
                  <a:cubicBezTo>
                    <a:pt x="20" y="266"/>
                    <a:pt x="19" y="267"/>
                    <a:pt x="16" y="267"/>
                  </a:cubicBezTo>
                  <a:cubicBezTo>
                    <a:pt x="12" y="267"/>
                    <a:pt x="9" y="267"/>
                    <a:pt x="5" y="267"/>
                  </a:cubicBezTo>
                  <a:cubicBezTo>
                    <a:pt x="2" y="267"/>
                    <a:pt x="0" y="268"/>
                    <a:pt x="0" y="272"/>
                  </a:cubicBezTo>
                  <a:cubicBezTo>
                    <a:pt x="0" y="280"/>
                    <a:pt x="0" y="287"/>
                    <a:pt x="0" y="295"/>
                  </a:cubicBezTo>
                  <a:cubicBezTo>
                    <a:pt x="0" y="300"/>
                    <a:pt x="2" y="302"/>
                    <a:pt x="7" y="302"/>
                  </a:cubicBezTo>
                  <a:cubicBezTo>
                    <a:pt x="14" y="302"/>
                    <a:pt x="21" y="302"/>
                    <a:pt x="28" y="302"/>
                  </a:cubicBezTo>
                  <a:cubicBezTo>
                    <a:pt x="60" y="302"/>
                    <a:pt x="92" y="302"/>
                    <a:pt x="125" y="303"/>
                  </a:cubicBezTo>
                  <a:cubicBezTo>
                    <a:pt x="128" y="303"/>
                    <a:pt x="128" y="302"/>
                    <a:pt x="128" y="299"/>
                  </a:cubicBezTo>
                  <a:cubicBezTo>
                    <a:pt x="129" y="265"/>
                    <a:pt x="156" y="238"/>
                    <a:pt x="189" y="236"/>
                  </a:cubicBezTo>
                  <a:cubicBezTo>
                    <a:pt x="225" y="234"/>
                    <a:pt x="256" y="263"/>
                    <a:pt x="257" y="298"/>
                  </a:cubicBezTo>
                  <a:cubicBezTo>
                    <a:pt x="257" y="302"/>
                    <a:pt x="258" y="303"/>
                    <a:pt x="262" y="303"/>
                  </a:cubicBezTo>
                  <a:cubicBezTo>
                    <a:pt x="343" y="302"/>
                    <a:pt x="425" y="302"/>
                    <a:pt x="507" y="303"/>
                  </a:cubicBezTo>
                  <a:cubicBezTo>
                    <a:pt x="511" y="303"/>
                    <a:pt x="512" y="302"/>
                    <a:pt x="512" y="298"/>
                  </a:cubicBezTo>
                  <a:cubicBezTo>
                    <a:pt x="513" y="278"/>
                    <a:pt x="521" y="262"/>
                    <a:pt x="537" y="250"/>
                  </a:cubicBezTo>
                  <a:cubicBezTo>
                    <a:pt x="550" y="240"/>
                    <a:pt x="565" y="237"/>
                    <a:pt x="582" y="238"/>
                  </a:cubicBezTo>
                  <a:cubicBezTo>
                    <a:pt x="601" y="240"/>
                    <a:pt x="617" y="247"/>
                    <a:pt x="628" y="263"/>
                  </a:cubicBezTo>
                  <a:cubicBezTo>
                    <a:pt x="636" y="273"/>
                    <a:pt x="640" y="286"/>
                    <a:pt x="640" y="299"/>
                  </a:cubicBezTo>
                  <a:cubicBezTo>
                    <a:pt x="640" y="301"/>
                    <a:pt x="640" y="303"/>
                    <a:pt x="643" y="302"/>
                  </a:cubicBezTo>
                  <a:cubicBezTo>
                    <a:pt x="648" y="302"/>
                    <a:pt x="653" y="303"/>
                    <a:pt x="659" y="302"/>
                  </a:cubicBezTo>
                  <a:cubicBezTo>
                    <a:pt x="664" y="302"/>
                    <a:pt x="669" y="297"/>
                    <a:pt x="669" y="292"/>
                  </a:cubicBezTo>
                  <a:cubicBezTo>
                    <a:pt x="669" y="286"/>
                    <a:pt x="669" y="280"/>
                    <a:pt x="669" y="274"/>
                  </a:cubicBezTo>
                  <a:cubicBezTo>
                    <a:pt x="670" y="262"/>
                    <a:pt x="666" y="255"/>
                    <a:pt x="653" y="257"/>
                  </a:cubicBezTo>
                  <a:close/>
                  <a:moveTo>
                    <a:pt x="428" y="40"/>
                  </a:moveTo>
                  <a:cubicBezTo>
                    <a:pt x="427" y="41"/>
                    <a:pt x="428" y="43"/>
                    <a:pt x="428" y="45"/>
                  </a:cubicBezTo>
                  <a:cubicBezTo>
                    <a:pt x="428" y="65"/>
                    <a:pt x="428" y="85"/>
                    <a:pt x="428" y="106"/>
                  </a:cubicBezTo>
                  <a:cubicBezTo>
                    <a:pt x="428" y="126"/>
                    <a:pt x="428" y="147"/>
                    <a:pt x="428" y="168"/>
                  </a:cubicBezTo>
                  <a:cubicBezTo>
                    <a:pt x="428" y="171"/>
                    <a:pt x="427" y="172"/>
                    <a:pt x="424" y="172"/>
                  </a:cubicBezTo>
                  <a:cubicBezTo>
                    <a:pt x="393" y="171"/>
                    <a:pt x="362" y="171"/>
                    <a:pt x="332" y="172"/>
                  </a:cubicBezTo>
                  <a:cubicBezTo>
                    <a:pt x="328" y="172"/>
                    <a:pt x="327" y="170"/>
                    <a:pt x="327" y="167"/>
                  </a:cubicBezTo>
                  <a:cubicBezTo>
                    <a:pt x="327" y="126"/>
                    <a:pt x="327" y="85"/>
                    <a:pt x="327" y="45"/>
                  </a:cubicBezTo>
                  <a:cubicBezTo>
                    <a:pt x="327" y="38"/>
                    <a:pt x="329" y="36"/>
                    <a:pt x="336" y="36"/>
                  </a:cubicBezTo>
                  <a:cubicBezTo>
                    <a:pt x="366" y="36"/>
                    <a:pt x="395" y="36"/>
                    <a:pt x="425" y="36"/>
                  </a:cubicBezTo>
                  <a:cubicBezTo>
                    <a:pt x="429" y="36"/>
                    <a:pt x="430" y="37"/>
                    <a:pt x="428" y="40"/>
                  </a:cubicBezTo>
                  <a:close/>
                  <a:moveTo>
                    <a:pt x="562" y="171"/>
                  </a:moveTo>
                  <a:cubicBezTo>
                    <a:pt x="534" y="171"/>
                    <a:pt x="505" y="171"/>
                    <a:pt x="477" y="172"/>
                  </a:cubicBezTo>
                  <a:cubicBezTo>
                    <a:pt x="474" y="172"/>
                    <a:pt x="473" y="171"/>
                    <a:pt x="473" y="168"/>
                  </a:cubicBezTo>
                  <a:cubicBezTo>
                    <a:pt x="473" y="150"/>
                    <a:pt x="473" y="132"/>
                    <a:pt x="473" y="115"/>
                  </a:cubicBezTo>
                  <a:cubicBezTo>
                    <a:pt x="473" y="112"/>
                    <a:pt x="473" y="111"/>
                    <a:pt x="476" y="111"/>
                  </a:cubicBezTo>
                  <a:cubicBezTo>
                    <a:pt x="494" y="111"/>
                    <a:pt x="512" y="111"/>
                    <a:pt x="530" y="111"/>
                  </a:cubicBezTo>
                  <a:cubicBezTo>
                    <a:pt x="532" y="111"/>
                    <a:pt x="533" y="112"/>
                    <a:pt x="534" y="114"/>
                  </a:cubicBezTo>
                  <a:cubicBezTo>
                    <a:pt x="545" y="132"/>
                    <a:pt x="555" y="151"/>
                    <a:pt x="565" y="170"/>
                  </a:cubicBezTo>
                  <a:cubicBezTo>
                    <a:pt x="565" y="170"/>
                    <a:pt x="566" y="170"/>
                    <a:pt x="566" y="171"/>
                  </a:cubicBezTo>
                  <a:cubicBezTo>
                    <a:pt x="564" y="171"/>
                    <a:pt x="563" y="171"/>
                    <a:pt x="562" y="17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3B35B87B-06C1-483B-9697-0118DA62F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2971800"/>
              <a:ext cx="1193800" cy="1192212"/>
            </a:xfrm>
            <a:custGeom>
              <a:avLst/>
              <a:gdLst>
                <a:gd name="T0" fmla="*/ 103 w 206"/>
                <a:gd name="T1" fmla="*/ 205 h 205"/>
                <a:gd name="T2" fmla="*/ 1 w 206"/>
                <a:gd name="T3" fmla="*/ 105 h 205"/>
                <a:gd name="T4" fmla="*/ 103 w 206"/>
                <a:gd name="T5" fmla="*/ 0 h 205"/>
                <a:gd name="T6" fmla="*/ 206 w 206"/>
                <a:gd name="T7" fmla="*/ 103 h 205"/>
                <a:gd name="T8" fmla="*/ 103 w 206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5">
                  <a:moveTo>
                    <a:pt x="103" y="205"/>
                  </a:moveTo>
                  <a:cubicBezTo>
                    <a:pt x="48" y="205"/>
                    <a:pt x="2" y="159"/>
                    <a:pt x="1" y="105"/>
                  </a:cubicBezTo>
                  <a:cubicBezTo>
                    <a:pt x="0" y="49"/>
                    <a:pt x="44" y="0"/>
                    <a:pt x="103" y="0"/>
                  </a:cubicBezTo>
                  <a:cubicBezTo>
                    <a:pt x="160" y="0"/>
                    <a:pt x="206" y="45"/>
                    <a:pt x="206" y="103"/>
                  </a:cubicBezTo>
                  <a:cubicBezTo>
                    <a:pt x="206" y="159"/>
                    <a:pt x="160" y="205"/>
                    <a:pt x="103" y="2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B4743918-A82A-491E-AE88-97DE83CD8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4327525"/>
              <a:ext cx="585787" cy="587375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0 h 101"/>
                <a:gd name="T4" fmla="*/ 50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0 w 101"/>
                <a:gd name="T11" fmla="*/ 78 h 101"/>
                <a:gd name="T12" fmla="*/ 23 w 101"/>
                <a:gd name="T13" fmla="*/ 50 h 101"/>
                <a:gd name="T14" fmla="*/ 50 w 101"/>
                <a:gd name="T15" fmla="*/ 23 h 101"/>
                <a:gd name="T16" fmla="*/ 78 w 101"/>
                <a:gd name="T17" fmla="*/ 51 h 101"/>
                <a:gd name="T18" fmla="*/ 50 w 101"/>
                <a:gd name="T19" fmla="*/ 7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2" y="0"/>
                    <a:pt x="0" y="22"/>
                    <a:pt x="0" y="50"/>
                  </a:cubicBezTo>
                  <a:cubicBezTo>
                    <a:pt x="0" y="82"/>
                    <a:pt x="25" y="101"/>
                    <a:pt x="50" y="101"/>
                  </a:cubicBezTo>
                  <a:cubicBezTo>
                    <a:pt x="78" y="101"/>
                    <a:pt x="101" y="79"/>
                    <a:pt x="101" y="51"/>
                  </a:cubicBezTo>
                  <a:cubicBezTo>
                    <a:pt x="101" y="24"/>
                    <a:pt x="81" y="0"/>
                    <a:pt x="51" y="0"/>
                  </a:cubicBezTo>
                  <a:close/>
                  <a:moveTo>
                    <a:pt x="50" y="78"/>
                  </a:moveTo>
                  <a:cubicBezTo>
                    <a:pt x="35" y="78"/>
                    <a:pt x="23" y="65"/>
                    <a:pt x="23" y="50"/>
                  </a:cubicBezTo>
                  <a:cubicBezTo>
                    <a:pt x="23" y="35"/>
                    <a:pt x="36" y="23"/>
                    <a:pt x="50" y="23"/>
                  </a:cubicBezTo>
                  <a:cubicBezTo>
                    <a:pt x="65" y="23"/>
                    <a:pt x="78" y="36"/>
                    <a:pt x="78" y="51"/>
                  </a:cubicBezTo>
                  <a:cubicBezTo>
                    <a:pt x="78" y="66"/>
                    <a:pt x="65" y="78"/>
                    <a:pt x="50" y="7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D008AC7B-1B72-4A03-A46B-C81D903E2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4725" y="4327525"/>
              <a:ext cx="590550" cy="587375"/>
            </a:xfrm>
            <a:custGeom>
              <a:avLst/>
              <a:gdLst>
                <a:gd name="T0" fmla="*/ 51 w 102"/>
                <a:gd name="T1" fmla="*/ 0 h 101"/>
                <a:gd name="T2" fmla="*/ 0 w 102"/>
                <a:gd name="T3" fmla="*/ 50 h 101"/>
                <a:gd name="T4" fmla="*/ 52 w 102"/>
                <a:gd name="T5" fmla="*/ 101 h 101"/>
                <a:gd name="T6" fmla="*/ 102 w 102"/>
                <a:gd name="T7" fmla="*/ 51 h 101"/>
                <a:gd name="T8" fmla="*/ 51 w 102"/>
                <a:gd name="T9" fmla="*/ 0 h 101"/>
                <a:gd name="T10" fmla="*/ 51 w 102"/>
                <a:gd name="T11" fmla="*/ 78 h 101"/>
                <a:gd name="T12" fmla="*/ 23 w 102"/>
                <a:gd name="T13" fmla="*/ 50 h 101"/>
                <a:gd name="T14" fmla="*/ 51 w 102"/>
                <a:gd name="T15" fmla="*/ 23 h 101"/>
                <a:gd name="T16" fmla="*/ 78 w 102"/>
                <a:gd name="T17" fmla="*/ 51 h 101"/>
                <a:gd name="T18" fmla="*/ 51 w 102"/>
                <a:gd name="T19" fmla="*/ 7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cubicBezTo>
                    <a:pt x="20" y="0"/>
                    <a:pt x="0" y="25"/>
                    <a:pt x="0" y="50"/>
                  </a:cubicBezTo>
                  <a:cubicBezTo>
                    <a:pt x="1" y="79"/>
                    <a:pt x="23" y="101"/>
                    <a:pt x="52" y="101"/>
                  </a:cubicBezTo>
                  <a:cubicBezTo>
                    <a:pt x="79" y="101"/>
                    <a:pt x="102" y="78"/>
                    <a:pt x="102" y="51"/>
                  </a:cubicBezTo>
                  <a:cubicBezTo>
                    <a:pt x="102" y="25"/>
                    <a:pt x="82" y="0"/>
                    <a:pt x="51" y="0"/>
                  </a:cubicBezTo>
                  <a:close/>
                  <a:moveTo>
                    <a:pt x="51" y="78"/>
                  </a:moveTo>
                  <a:cubicBezTo>
                    <a:pt x="36" y="78"/>
                    <a:pt x="23" y="65"/>
                    <a:pt x="23" y="50"/>
                  </a:cubicBezTo>
                  <a:cubicBezTo>
                    <a:pt x="24" y="35"/>
                    <a:pt x="36" y="23"/>
                    <a:pt x="51" y="23"/>
                  </a:cubicBezTo>
                  <a:cubicBezTo>
                    <a:pt x="66" y="23"/>
                    <a:pt x="78" y="35"/>
                    <a:pt x="78" y="51"/>
                  </a:cubicBezTo>
                  <a:cubicBezTo>
                    <a:pt x="78" y="66"/>
                    <a:pt x="66" y="78"/>
                    <a:pt x="51" y="7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2C66F43-65CE-410F-B274-8D6ED2F7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3168650"/>
              <a:ext cx="793750" cy="796925"/>
            </a:xfrm>
            <a:custGeom>
              <a:avLst/>
              <a:gdLst>
                <a:gd name="T0" fmla="*/ 69 w 137"/>
                <a:gd name="T1" fmla="*/ 0 h 137"/>
                <a:gd name="T2" fmla="*/ 88 w 137"/>
                <a:gd name="T3" fmla="*/ 0 h 137"/>
                <a:gd name="T4" fmla="*/ 92 w 137"/>
                <a:gd name="T5" fmla="*/ 4 h 137"/>
                <a:gd name="T6" fmla="*/ 91 w 137"/>
                <a:gd name="T7" fmla="*/ 42 h 137"/>
                <a:gd name="T8" fmla="*/ 95 w 137"/>
                <a:gd name="T9" fmla="*/ 46 h 137"/>
                <a:gd name="T10" fmla="*/ 133 w 137"/>
                <a:gd name="T11" fmla="*/ 46 h 137"/>
                <a:gd name="T12" fmla="*/ 137 w 137"/>
                <a:gd name="T13" fmla="*/ 49 h 137"/>
                <a:gd name="T14" fmla="*/ 137 w 137"/>
                <a:gd name="T15" fmla="*/ 88 h 137"/>
                <a:gd name="T16" fmla="*/ 133 w 137"/>
                <a:gd name="T17" fmla="*/ 92 h 137"/>
                <a:gd name="T18" fmla="*/ 96 w 137"/>
                <a:gd name="T19" fmla="*/ 91 h 137"/>
                <a:gd name="T20" fmla="*/ 91 w 137"/>
                <a:gd name="T21" fmla="*/ 96 h 137"/>
                <a:gd name="T22" fmla="*/ 92 w 137"/>
                <a:gd name="T23" fmla="*/ 134 h 137"/>
                <a:gd name="T24" fmla="*/ 88 w 137"/>
                <a:gd name="T25" fmla="*/ 137 h 137"/>
                <a:gd name="T26" fmla="*/ 49 w 137"/>
                <a:gd name="T27" fmla="*/ 137 h 137"/>
                <a:gd name="T28" fmla="*/ 45 w 137"/>
                <a:gd name="T29" fmla="*/ 134 h 137"/>
                <a:gd name="T30" fmla="*/ 46 w 137"/>
                <a:gd name="T31" fmla="*/ 95 h 137"/>
                <a:gd name="T32" fmla="*/ 42 w 137"/>
                <a:gd name="T33" fmla="*/ 91 h 137"/>
                <a:gd name="T34" fmla="*/ 3 w 137"/>
                <a:gd name="T35" fmla="*/ 92 h 137"/>
                <a:gd name="T36" fmla="*/ 0 w 137"/>
                <a:gd name="T37" fmla="*/ 88 h 137"/>
                <a:gd name="T38" fmla="*/ 0 w 137"/>
                <a:gd name="T39" fmla="*/ 49 h 137"/>
                <a:gd name="T40" fmla="*/ 4 w 137"/>
                <a:gd name="T41" fmla="*/ 46 h 137"/>
                <a:gd name="T42" fmla="*/ 42 w 137"/>
                <a:gd name="T43" fmla="*/ 46 h 137"/>
                <a:gd name="T44" fmla="*/ 46 w 137"/>
                <a:gd name="T45" fmla="*/ 42 h 137"/>
                <a:gd name="T46" fmla="*/ 45 w 137"/>
                <a:gd name="T47" fmla="*/ 3 h 137"/>
                <a:gd name="T48" fmla="*/ 49 w 137"/>
                <a:gd name="T49" fmla="*/ 0 h 137"/>
                <a:gd name="T50" fmla="*/ 69 w 137"/>
                <a:gd name="T5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7" h="137">
                  <a:moveTo>
                    <a:pt x="69" y="0"/>
                  </a:moveTo>
                  <a:cubicBezTo>
                    <a:pt x="75" y="0"/>
                    <a:pt x="81" y="0"/>
                    <a:pt x="88" y="0"/>
                  </a:cubicBezTo>
                  <a:cubicBezTo>
                    <a:pt x="91" y="0"/>
                    <a:pt x="92" y="0"/>
                    <a:pt x="92" y="4"/>
                  </a:cubicBezTo>
                  <a:cubicBezTo>
                    <a:pt x="91" y="16"/>
                    <a:pt x="92" y="29"/>
                    <a:pt x="91" y="42"/>
                  </a:cubicBezTo>
                  <a:cubicBezTo>
                    <a:pt x="91" y="45"/>
                    <a:pt x="92" y="46"/>
                    <a:pt x="95" y="46"/>
                  </a:cubicBezTo>
                  <a:cubicBezTo>
                    <a:pt x="108" y="46"/>
                    <a:pt x="121" y="46"/>
                    <a:pt x="133" y="46"/>
                  </a:cubicBezTo>
                  <a:cubicBezTo>
                    <a:pt x="136" y="46"/>
                    <a:pt x="137" y="46"/>
                    <a:pt x="137" y="49"/>
                  </a:cubicBezTo>
                  <a:cubicBezTo>
                    <a:pt x="137" y="62"/>
                    <a:pt x="137" y="75"/>
                    <a:pt x="137" y="88"/>
                  </a:cubicBezTo>
                  <a:cubicBezTo>
                    <a:pt x="137" y="91"/>
                    <a:pt x="136" y="92"/>
                    <a:pt x="133" y="92"/>
                  </a:cubicBezTo>
                  <a:cubicBezTo>
                    <a:pt x="121" y="91"/>
                    <a:pt x="109" y="92"/>
                    <a:pt x="96" y="91"/>
                  </a:cubicBezTo>
                  <a:cubicBezTo>
                    <a:pt x="92" y="91"/>
                    <a:pt x="91" y="93"/>
                    <a:pt x="91" y="96"/>
                  </a:cubicBezTo>
                  <a:cubicBezTo>
                    <a:pt x="92" y="109"/>
                    <a:pt x="91" y="121"/>
                    <a:pt x="92" y="134"/>
                  </a:cubicBezTo>
                  <a:cubicBezTo>
                    <a:pt x="92" y="136"/>
                    <a:pt x="91" y="137"/>
                    <a:pt x="88" y="137"/>
                  </a:cubicBezTo>
                  <a:cubicBezTo>
                    <a:pt x="75" y="137"/>
                    <a:pt x="62" y="137"/>
                    <a:pt x="49" y="137"/>
                  </a:cubicBezTo>
                  <a:cubicBezTo>
                    <a:pt x="46" y="137"/>
                    <a:pt x="45" y="136"/>
                    <a:pt x="45" y="134"/>
                  </a:cubicBezTo>
                  <a:cubicBezTo>
                    <a:pt x="46" y="121"/>
                    <a:pt x="45" y="108"/>
                    <a:pt x="46" y="95"/>
                  </a:cubicBezTo>
                  <a:cubicBezTo>
                    <a:pt x="46" y="92"/>
                    <a:pt x="45" y="91"/>
                    <a:pt x="42" y="91"/>
                  </a:cubicBezTo>
                  <a:cubicBezTo>
                    <a:pt x="29" y="92"/>
                    <a:pt x="16" y="91"/>
                    <a:pt x="3" y="92"/>
                  </a:cubicBezTo>
                  <a:cubicBezTo>
                    <a:pt x="0" y="92"/>
                    <a:pt x="0" y="91"/>
                    <a:pt x="0" y="88"/>
                  </a:cubicBezTo>
                  <a:cubicBezTo>
                    <a:pt x="0" y="75"/>
                    <a:pt x="0" y="62"/>
                    <a:pt x="0" y="49"/>
                  </a:cubicBezTo>
                  <a:cubicBezTo>
                    <a:pt x="0" y="46"/>
                    <a:pt x="1" y="46"/>
                    <a:pt x="4" y="46"/>
                  </a:cubicBezTo>
                  <a:cubicBezTo>
                    <a:pt x="16" y="46"/>
                    <a:pt x="29" y="46"/>
                    <a:pt x="42" y="46"/>
                  </a:cubicBezTo>
                  <a:cubicBezTo>
                    <a:pt x="45" y="46"/>
                    <a:pt x="46" y="45"/>
                    <a:pt x="46" y="42"/>
                  </a:cubicBezTo>
                  <a:cubicBezTo>
                    <a:pt x="45" y="29"/>
                    <a:pt x="46" y="16"/>
                    <a:pt x="45" y="3"/>
                  </a:cubicBezTo>
                  <a:cubicBezTo>
                    <a:pt x="45" y="1"/>
                    <a:pt x="46" y="0"/>
                    <a:pt x="49" y="0"/>
                  </a:cubicBezTo>
                  <a:cubicBezTo>
                    <a:pt x="55" y="0"/>
                    <a:pt x="62" y="0"/>
                    <a:pt x="6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19E8EB37-EB61-4CC6-8317-D1CF74D47C7A}"/>
              </a:ext>
            </a:extLst>
          </p:cNvPr>
          <p:cNvGrpSpPr/>
          <p:nvPr/>
        </p:nvGrpSpPr>
        <p:grpSpPr>
          <a:xfrm>
            <a:off x="7379748" y="1520"/>
            <a:ext cx="1764252" cy="2144781"/>
            <a:chOff x="7379748" y="1520"/>
            <a:chExt cx="1764252" cy="21447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E8B3E1E9-8370-4F85-B7ED-58254ECEE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D5CACBC6-7F20-4A52-9329-0751F5080BAE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862DDCD-959F-425B-9890-C56B36AAB367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2699792" y="3352283"/>
            <a:ext cx="3744416" cy="515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oup 44"/>
          <p:cNvGrpSpPr/>
          <p:nvPr/>
        </p:nvGrpSpPr>
        <p:grpSpPr>
          <a:xfrm>
            <a:off x="827584" y="2304259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660232" y="2248560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-47769" y="20093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>
                <a:solidFill>
                  <a:srgbClr val="FF0000"/>
                </a:solidFill>
              </a:rPr>
              <a:t>Section Break</a:t>
            </a:r>
            <a:endParaRPr lang="ko-KR" alt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Google Shape;1006;p35"/>
          <p:cNvSpPr txBox="1">
            <a:spLocks/>
          </p:cNvSpPr>
          <p:nvPr/>
        </p:nvSpPr>
        <p:spPr>
          <a:xfrm>
            <a:off x="2026586" y="3867894"/>
            <a:ext cx="5404048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>
                <a:solidFill>
                  <a:srgbClr val="000000"/>
                </a:solidFill>
              </a:rPr>
              <a:t>Mercury’s name has nothing to do with the liquid metal, since it was named after the Roman messenger god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ED29F57-9053-4D0C-9245-77681D3DC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78" y="4850438"/>
            <a:ext cx="751202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C02DEB9-25E6-470A-B422-E6C87BB22BE6}"/>
              </a:ext>
            </a:extLst>
          </p:cNvPr>
          <p:cNvGrpSpPr/>
          <p:nvPr/>
        </p:nvGrpSpPr>
        <p:grpSpPr>
          <a:xfrm>
            <a:off x="-7697" y="247343"/>
            <a:ext cx="9063309" cy="636081"/>
            <a:chOff x="-7697" y="247343"/>
            <a:chExt cx="9063309" cy="636081"/>
          </a:xfrm>
        </p:grpSpPr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8452AD70-5308-42BE-9D19-B0973DD7EC4F}"/>
                </a:ext>
              </a:extLst>
            </p:cNvPr>
            <p:cNvGrpSpPr/>
            <p:nvPr/>
          </p:nvGrpSpPr>
          <p:grpSpPr>
            <a:xfrm rot="10800000">
              <a:off x="0" y="247343"/>
              <a:ext cx="9055612" cy="550340"/>
              <a:chOff x="88388" y="4850438"/>
              <a:chExt cx="9055612" cy="550340"/>
            </a:xfrm>
          </p:grpSpPr>
          <p:sp>
            <p:nvSpPr>
              <p:cNvPr id="48" name="Rectangle 5">
                <a:extLst>
                  <a:ext uri="{FF2B5EF4-FFF2-40B4-BE49-F238E27FC236}">
                    <a16:creationId xmlns:a16="http://schemas.microsoft.com/office/drawing/2014/main" id="{603DF80F-15C2-4909-9214-13491006D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ED1A214A-F251-4A2E-95BC-3AF20C4D7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88" y="4873026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9A9BF84D-5346-4F6B-8AD0-865118701D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D2B23C0-E4A0-9104-3689-BD44C0EB0D82}"/>
              </a:ext>
            </a:extLst>
          </p:cNvPr>
          <p:cNvGrpSpPr/>
          <p:nvPr/>
        </p:nvGrpSpPr>
        <p:grpSpPr>
          <a:xfrm>
            <a:off x="3476625" y="1419225"/>
            <a:ext cx="2178050" cy="2179638"/>
            <a:chOff x="3476625" y="1419225"/>
            <a:chExt cx="2178050" cy="2179638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EC57EA3-2591-1DF1-8364-7AE373439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2705100"/>
              <a:ext cx="2178050" cy="893763"/>
            </a:xfrm>
            <a:custGeom>
              <a:avLst/>
              <a:gdLst>
                <a:gd name="T0" fmla="*/ 178 w 178"/>
                <a:gd name="T1" fmla="*/ 22 h 73"/>
                <a:gd name="T2" fmla="*/ 156 w 178"/>
                <a:gd name="T3" fmla="*/ 31 h 73"/>
                <a:gd name="T4" fmla="*/ 49 w 178"/>
                <a:gd name="T5" fmla="*/ 54 h 73"/>
                <a:gd name="T6" fmla="*/ 32 w 178"/>
                <a:gd name="T7" fmla="*/ 61 h 73"/>
                <a:gd name="T8" fmla="*/ 21 w 178"/>
                <a:gd name="T9" fmla="*/ 73 h 73"/>
                <a:gd name="T10" fmla="*/ 47 w 178"/>
                <a:gd name="T11" fmla="*/ 49 h 73"/>
                <a:gd name="T12" fmla="*/ 72 w 178"/>
                <a:gd name="T13" fmla="*/ 49 h 73"/>
                <a:gd name="T14" fmla="*/ 172 w 178"/>
                <a:gd name="T15" fmla="*/ 16 h 73"/>
                <a:gd name="T16" fmla="*/ 147 w 178"/>
                <a:gd name="T17" fmla="*/ 18 h 73"/>
                <a:gd name="T18" fmla="*/ 113 w 178"/>
                <a:gd name="T19" fmla="*/ 37 h 73"/>
                <a:gd name="T20" fmla="*/ 72 w 178"/>
                <a:gd name="T21" fmla="*/ 47 h 73"/>
                <a:gd name="T22" fmla="*/ 79 w 178"/>
                <a:gd name="T23" fmla="*/ 40 h 73"/>
                <a:gd name="T24" fmla="*/ 114 w 178"/>
                <a:gd name="T25" fmla="*/ 32 h 73"/>
                <a:gd name="T26" fmla="*/ 121 w 178"/>
                <a:gd name="T27" fmla="*/ 26 h 73"/>
                <a:gd name="T28" fmla="*/ 112 w 178"/>
                <a:gd name="T29" fmla="*/ 22 h 73"/>
                <a:gd name="T30" fmla="*/ 61 w 178"/>
                <a:gd name="T31" fmla="*/ 16 h 73"/>
                <a:gd name="T32" fmla="*/ 17 w 178"/>
                <a:gd name="T33" fmla="*/ 24 h 73"/>
                <a:gd name="T34" fmla="*/ 0 w 178"/>
                <a:gd name="T35" fmla="*/ 34 h 73"/>
                <a:gd name="T36" fmla="*/ 28 w 178"/>
                <a:gd name="T37" fmla="*/ 12 h 73"/>
                <a:gd name="T38" fmla="*/ 72 w 178"/>
                <a:gd name="T39" fmla="*/ 14 h 73"/>
                <a:gd name="T40" fmla="*/ 123 w 178"/>
                <a:gd name="T41" fmla="*/ 14 h 73"/>
                <a:gd name="T42" fmla="*/ 139 w 178"/>
                <a:gd name="T43" fmla="*/ 8 h 73"/>
                <a:gd name="T44" fmla="*/ 178 w 178"/>
                <a:gd name="T45" fmla="*/ 14 h 73"/>
                <a:gd name="T46" fmla="*/ 178 w 178"/>
                <a:gd name="T47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73">
                  <a:moveTo>
                    <a:pt x="178" y="22"/>
                  </a:moveTo>
                  <a:cubicBezTo>
                    <a:pt x="170" y="22"/>
                    <a:pt x="163" y="27"/>
                    <a:pt x="156" y="31"/>
                  </a:cubicBezTo>
                  <a:cubicBezTo>
                    <a:pt x="122" y="47"/>
                    <a:pt x="88" y="58"/>
                    <a:pt x="49" y="54"/>
                  </a:cubicBezTo>
                  <a:cubicBezTo>
                    <a:pt x="42" y="53"/>
                    <a:pt x="36" y="55"/>
                    <a:pt x="32" y="61"/>
                  </a:cubicBezTo>
                  <a:cubicBezTo>
                    <a:pt x="29" y="65"/>
                    <a:pt x="26" y="68"/>
                    <a:pt x="21" y="73"/>
                  </a:cubicBezTo>
                  <a:cubicBezTo>
                    <a:pt x="25" y="57"/>
                    <a:pt x="35" y="49"/>
                    <a:pt x="47" y="49"/>
                  </a:cubicBezTo>
                  <a:cubicBezTo>
                    <a:pt x="55" y="49"/>
                    <a:pt x="64" y="49"/>
                    <a:pt x="72" y="49"/>
                  </a:cubicBezTo>
                  <a:cubicBezTo>
                    <a:pt x="109" y="49"/>
                    <a:pt x="140" y="33"/>
                    <a:pt x="172" y="16"/>
                  </a:cubicBezTo>
                  <a:cubicBezTo>
                    <a:pt x="163" y="13"/>
                    <a:pt x="155" y="17"/>
                    <a:pt x="147" y="18"/>
                  </a:cubicBezTo>
                  <a:cubicBezTo>
                    <a:pt x="133" y="21"/>
                    <a:pt x="125" y="32"/>
                    <a:pt x="113" y="37"/>
                  </a:cubicBezTo>
                  <a:cubicBezTo>
                    <a:pt x="100" y="44"/>
                    <a:pt x="86" y="43"/>
                    <a:pt x="72" y="47"/>
                  </a:cubicBezTo>
                  <a:cubicBezTo>
                    <a:pt x="67" y="37"/>
                    <a:pt x="78" y="40"/>
                    <a:pt x="79" y="40"/>
                  </a:cubicBezTo>
                  <a:cubicBezTo>
                    <a:pt x="92" y="41"/>
                    <a:pt x="103" y="36"/>
                    <a:pt x="114" y="32"/>
                  </a:cubicBezTo>
                  <a:cubicBezTo>
                    <a:pt x="117" y="30"/>
                    <a:pt x="122" y="30"/>
                    <a:pt x="121" y="26"/>
                  </a:cubicBezTo>
                  <a:cubicBezTo>
                    <a:pt x="121" y="21"/>
                    <a:pt x="116" y="21"/>
                    <a:pt x="112" y="22"/>
                  </a:cubicBezTo>
                  <a:cubicBezTo>
                    <a:pt x="94" y="30"/>
                    <a:pt x="78" y="22"/>
                    <a:pt x="61" y="16"/>
                  </a:cubicBezTo>
                  <a:cubicBezTo>
                    <a:pt x="45" y="11"/>
                    <a:pt x="30" y="15"/>
                    <a:pt x="17" y="24"/>
                  </a:cubicBezTo>
                  <a:cubicBezTo>
                    <a:pt x="11" y="27"/>
                    <a:pt x="6" y="31"/>
                    <a:pt x="0" y="34"/>
                  </a:cubicBezTo>
                  <a:cubicBezTo>
                    <a:pt x="7" y="24"/>
                    <a:pt x="16" y="16"/>
                    <a:pt x="28" y="12"/>
                  </a:cubicBezTo>
                  <a:cubicBezTo>
                    <a:pt x="42" y="8"/>
                    <a:pt x="58" y="6"/>
                    <a:pt x="72" y="14"/>
                  </a:cubicBezTo>
                  <a:cubicBezTo>
                    <a:pt x="89" y="25"/>
                    <a:pt x="106" y="18"/>
                    <a:pt x="123" y="14"/>
                  </a:cubicBezTo>
                  <a:cubicBezTo>
                    <a:pt x="129" y="13"/>
                    <a:pt x="134" y="11"/>
                    <a:pt x="139" y="8"/>
                  </a:cubicBezTo>
                  <a:cubicBezTo>
                    <a:pt x="154" y="0"/>
                    <a:pt x="166" y="6"/>
                    <a:pt x="178" y="14"/>
                  </a:cubicBezTo>
                  <a:cubicBezTo>
                    <a:pt x="178" y="17"/>
                    <a:pt x="178" y="19"/>
                    <a:pt x="178" y="22"/>
                  </a:cubicBezTo>
                  <a:close/>
                </a:path>
              </a:pathLst>
            </a:custGeom>
            <a:solidFill>
              <a:srgbClr val="D4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D4B3A0E-F2F8-A68D-ED18-3BFCDED628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913" y="1419225"/>
              <a:ext cx="941388" cy="1335088"/>
            </a:xfrm>
            <a:custGeom>
              <a:avLst/>
              <a:gdLst>
                <a:gd name="T0" fmla="*/ 39 w 77"/>
                <a:gd name="T1" fmla="*/ 70 h 109"/>
                <a:gd name="T2" fmla="*/ 25 w 77"/>
                <a:gd name="T3" fmla="*/ 90 h 109"/>
                <a:gd name="T4" fmla="*/ 13 w 77"/>
                <a:gd name="T5" fmla="*/ 109 h 109"/>
                <a:gd name="T6" fmla="*/ 12 w 77"/>
                <a:gd name="T7" fmla="*/ 75 h 109"/>
                <a:gd name="T8" fmla="*/ 20 w 77"/>
                <a:gd name="T9" fmla="*/ 64 h 109"/>
                <a:gd name="T10" fmla="*/ 21 w 77"/>
                <a:gd name="T11" fmla="*/ 44 h 109"/>
                <a:gd name="T12" fmla="*/ 18 w 77"/>
                <a:gd name="T13" fmla="*/ 38 h 109"/>
                <a:gd name="T14" fmla="*/ 25 w 77"/>
                <a:gd name="T15" fmla="*/ 6 h 109"/>
                <a:gd name="T16" fmla="*/ 52 w 77"/>
                <a:gd name="T17" fmla="*/ 6 h 109"/>
                <a:gd name="T18" fmla="*/ 60 w 77"/>
                <a:gd name="T19" fmla="*/ 37 h 109"/>
                <a:gd name="T20" fmla="*/ 64 w 77"/>
                <a:gd name="T21" fmla="*/ 73 h 109"/>
                <a:gd name="T22" fmla="*/ 65 w 77"/>
                <a:gd name="T23" fmla="*/ 109 h 109"/>
                <a:gd name="T24" fmla="*/ 39 w 77"/>
                <a:gd name="T25" fmla="*/ 70 h 109"/>
                <a:gd name="T26" fmla="*/ 39 w 77"/>
                <a:gd name="T27" fmla="*/ 37 h 109"/>
                <a:gd name="T28" fmla="*/ 45 w 77"/>
                <a:gd name="T29" fmla="*/ 13 h 109"/>
                <a:gd name="T30" fmla="*/ 35 w 77"/>
                <a:gd name="T31" fmla="*/ 12 h 109"/>
                <a:gd name="T32" fmla="*/ 39 w 77"/>
                <a:gd name="T33" fmla="*/ 3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109">
                  <a:moveTo>
                    <a:pt x="39" y="70"/>
                  </a:moveTo>
                  <a:cubicBezTo>
                    <a:pt x="34" y="78"/>
                    <a:pt x="29" y="84"/>
                    <a:pt x="25" y="90"/>
                  </a:cubicBezTo>
                  <a:cubicBezTo>
                    <a:pt x="21" y="97"/>
                    <a:pt x="17" y="103"/>
                    <a:pt x="13" y="109"/>
                  </a:cubicBezTo>
                  <a:cubicBezTo>
                    <a:pt x="3" y="98"/>
                    <a:pt x="0" y="87"/>
                    <a:pt x="12" y="75"/>
                  </a:cubicBezTo>
                  <a:cubicBezTo>
                    <a:pt x="16" y="72"/>
                    <a:pt x="17" y="67"/>
                    <a:pt x="20" y="64"/>
                  </a:cubicBezTo>
                  <a:cubicBezTo>
                    <a:pt x="27" y="57"/>
                    <a:pt x="28" y="51"/>
                    <a:pt x="21" y="44"/>
                  </a:cubicBezTo>
                  <a:cubicBezTo>
                    <a:pt x="20" y="42"/>
                    <a:pt x="19" y="40"/>
                    <a:pt x="18" y="38"/>
                  </a:cubicBezTo>
                  <a:cubicBezTo>
                    <a:pt x="14" y="28"/>
                    <a:pt x="17" y="12"/>
                    <a:pt x="25" y="6"/>
                  </a:cubicBezTo>
                  <a:cubicBezTo>
                    <a:pt x="34" y="0"/>
                    <a:pt x="43" y="0"/>
                    <a:pt x="52" y="6"/>
                  </a:cubicBezTo>
                  <a:cubicBezTo>
                    <a:pt x="61" y="13"/>
                    <a:pt x="66" y="28"/>
                    <a:pt x="60" y="37"/>
                  </a:cubicBezTo>
                  <a:cubicBezTo>
                    <a:pt x="49" y="52"/>
                    <a:pt x="54" y="63"/>
                    <a:pt x="64" y="73"/>
                  </a:cubicBezTo>
                  <a:cubicBezTo>
                    <a:pt x="75" y="85"/>
                    <a:pt x="77" y="96"/>
                    <a:pt x="65" y="109"/>
                  </a:cubicBezTo>
                  <a:cubicBezTo>
                    <a:pt x="57" y="96"/>
                    <a:pt x="48" y="84"/>
                    <a:pt x="39" y="70"/>
                  </a:cubicBezTo>
                  <a:close/>
                  <a:moveTo>
                    <a:pt x="39" y="37"/>
                  </a:moveTo>
                  <a:cubicBezTo>
                    <a:pt x="43" y="27"/>
                    <a:pt x="50" y="21"/>
                    <a:pt x="45" y="13"/>
                  </a:cubicBezTo>
                  <a:cubicBezTo>
                    <a:pt x="42" y="9"/>
                    <a:pt x="37" y="9"/>
                    <a:pt x="35" y="12"/>
                  </a:cubicBezTo>
                  <a:cubicBezTo>
                    <a:pt x="27" y="20"/>
                    <a:pt x="35" y="27"/>
                    <a:pt x="39" y="37"/>
                  </a:cubicBezTo>
                  <a:close/>
                </a:path>
              </a:pathLst>
            </a:custGeom>
            <a:solidFill>
              <a:srgbClr val="D4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3;p42"/>
          <p:cNvSpPr txBox="1">
            <a:spLocks/>
          </p:cNvSpPr>
          <p:nvPr/>
        </p:nvSpPr>
        <p:spPr>
          <a:xfrm>
            <a:off x="2537850" y="92787"/>
            <a:ext cx="406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4800" b="0" dirty="0">
                <a:solidFill>
                  <a:srgbClr val="C0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Fuentes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877424" y="1493268"/>
            <a:ext cx="4157664" cy="4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sz="1600" b="1" dirty="0">
                <a:solidFill>
                  <a:srgbClr val="C00000"/>
                </a:solidFill>
                <a:latin typeface="Poppins Black" panose="00000A00000000000000" pitchFamily="2" charset="0"/>
                <a:ea typeface="Rubik"/>
                <a:cs typeface="Poppins Black" panose="00000A00000000000000" pitchFamily="2" charset="0"/>
                <a:sym typeface="Rubik"/>
              </a:rPr>
              <a:t>ELABORADO POR : </a:t>
            </a:r>
            <a:r>
              <a:rPr lang="es-PE" sz="1600" dirty="0" smtClean="0"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  <a:sym typeface="Montserrat"/>
              </a:rPr>
              <a:t>plantillaspowerpoint.org</a:t>
            </a:r>
            <a:endParaRPr lang="es-PE" sz="1600" dirty="0"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  <a:sym typeface="Montserrat"/>
            </a:endParaRPr>
          </a:p>
          <a:p>
            <a:pPr lvl="0"/>
            <a:endParaRPr sz="1600" b="1" dirty="0">
              <a:solidFill>
                <a:srgbClr val="C00000"/>
              </a:solidFill>
              <a:latin typeface="Gochi Hand" panose="020B060402020202020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877424" y="2247648"/>
            <a:ext cx="2989182" cy="1594553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s-PE" sz="1600" b="1" dirty="0">
                  <a:solidFill>
                    <a:srgbClr val="C00000"/>
                  </a:solidFill>
                  <a:latin typeface="Poppins Black" panose="00000A00000000000000" pitchFamily="2" charset="0"/>
                  <a:ea typeface="Rubik"/>
                  <a:cs typeface="Poppins Black" panose="00000A00000000000000" pitchFamily="2" charset="0"/>
                  <a:sym typeface="Rubik"/>
                </a:rPr>
                <a:t>IMAGES</a:t>
              </a:r>
              <a:r>
                <a:rPr lang="en" sz="1600" b="1" dirty="0">
                  <a:solidFill>
                    <a:srgbClr val="C00000"/>
                  </a:solidFill>
                  <a:latin typeface="Poppins Black" panose="00000A00000000000000" pitchFamily="2" charset="0"/>
                  <a:ea typeface="Rubik"/>
                  <a:cs typeface="Poppins Black" panose="00000A00000000000000" pitchFamily="2" charset="0"/>
                  <a:sym typeface="Rubik"/>
                </a:rPr>
                <a:t> :</a:t>
              </a:r>
              <a:endParaRPr sz="1600" b="1" dirty="0">
                <a:solidFill>
                  <a:srgbClr val="C00000"/>
                </a:solidFill>
                <a:latin typeface="Poppins Black" panose="00000A00000000000000" pitchFamily="2" charset="0"/>
                <a:ea typeface="Rubik"/>
                <a:cs typeface="Poppins Black" panose="00000A00000000000000" pitchFamily="2" charset="0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s-PE" sz="1500" dirty="0">
                  <a:latin typeface="Poppins" panose="00000500000000000000" pitchFamily="2" charset="0"/>
                  <a:ea typeface="Montserrat"/>
                  <a:cs typeface="Poppins" panose="00000500000000000000" pitchFamily="2" charset="0"/>
                  <a:sym typeface="Montserrat"/>
                </a:rPr>
                <a:t>unsplash.com</a:t>
              </a:r>
            </a:p>
            <a:p>
              <a:endParaRPr lang="es-PE" sz="1500" dirty="0">
                <a:solidFill>
                  <a:srgbClr val="68BDD8"/>
                </a:solidFill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877424" y="3203171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dirty="0">
                <a:solidFill>
                  <a:srgbClr val="C00000"/>
                </a:solidFill>
                <a:latin typeface="Poppins Black" panose="00000A00000000000000" pitchFamily="2" charset="0"/>
                <a:ea typeface="Rubik"/>
                <a:cs typeface="Poppins Black" panose="00000A00000000000000" pitchFamily="2" charset="0"/>
                <a:sym typeface="Rubik"/>
              </a:rPr>
              <a:t>FONTS :</a:t>
            </a:r>
            <a:endParaRPr sz="1600" dirty="0">
              <a:solidFill>
                <a:srgbClr val="C00000"/>
              </a:solidFill>
              <a:latin typeface="Poppins Black" panose="00000A00000000000000" pitchFamily="2" charset="0"/>
              <a:ea typeface="Rubik"/>
              <a:cs typeface="Poppins Black" panose="00000A00000000000000" pitchFamily="2" charset="0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877424" y="3511796"/>
            <a:ext cx="2645376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  <a:sym typeface="Montserrat"/>
              </a:rPr>
              <a:t>Poppins Black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  <a:sym typeface="Montserrat"/>
              </a:rPr>
              <a:t>Poppins </a:t>
            </a:r>
            <a:endParaRPr lang="es-PE" sz="1100" dirty="0"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  <a:sym typeface="Montserrat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5FAEEFD-DB72-4B86-8147-9E5F383D0527}"/>
              </a:ext>
            </a:extLst>
          </p:cNvPr>
          <p:cNvGrpSpPr/>
          <p:nvPr/>
        </p:nvGrpSpPr>
        <p:grpSpPr>
          <a:xfrm>
            <a:off x="0" y="250506"/>
            <a:ext cx="9074067" cy="603807"/>
            <a:chOff x="-7697" y="279617"/>
            <a:chExt cx="9074067" cy="603807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4CE377BF-7371-4DA1-9D70-498695C54C57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DE89C506-16F8-4AFD-BA33-7187B7C4B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8D3AA172-5AC2-4848-B3FF-8F890A6D1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6567F6DA-DBF0-4941-B538-92C76FB6EF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35B12B59-AEBC-4B4D-A8E7-523375C9754A}"/>
              </a:ext>
            </a:extLst>
          </p:cNvPr>
          <p:cNvGrpSpPr/>
          <p:nvPr/>
        </p:nvGrpSpPr>
        <p:grpSpPr>
          <a:xfrm rot="10800000">
            <a:off x="0" y="2989823"/>
            <a:ext cx="1764252" cy="2144781"/>
            <a:chOff x="7379748" y="1520"/>
            <a:chExt cx="1764252" cy="214478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5ECA13EA-AFCB-44D7-AEC4-4CC3C33E5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7D5819EF-72A9-49FF-B1CE-4FADA1EA5AA8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A508AA4A-9A9C-4F63-95F8-8BBB0C732E05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8" name="Freeform 5">
            <a:extLst>
              <a:ext uri="{FF2B5EF4-FFF2-40B4-BE49-F238E27FC236}">
                <a16:creationId xmlns:a16="http://schemas.microsoft.com/office/drawing/2014/main" id="{0EF2FAF3-9B76-4649-B766-B97FF485F1AE}"/>
              </a:ext>
            </a:extLst>
          </p:cNvPr>
          <p:cNvSpPr>
            <a:spLocks noEditPoints="1"/>
          </p:cNvSpPr>
          <p:nvPr/>
        </p:nvSpPr>
        <p:spPr bwMode="auto">
          <a:xfrm>
            <a:off x="4759773" y="1421720"/>
            <a:ext cx="3018006" cy="2998928"/>
          </a:xfrm>
          <a:custGeom>
            <a:avLst/>
            <a:gdLst>
              <a:gd name="T0" fmla="*/ 317 w 664"/>
              <a:gd name="T1" fmla="*/ 660 h 660"/>
              <a:gd name="T2" fmla="*/ 190 w 664"/>
              <a:gd name="T3" fmla="*/ 627 h 660"/>
              <a:gd name="T4" fmla="*/ 186 w 664"/>
              <a:gd name="T5" fmla="*/ 625 h 660"/>
              <a:gd name="T6" fmla="*/ 184 w 664"/>
              <a:gd name="T7" fmla="*/ 624 h 660"/>
              <a:gd name="T8" fmla="*/ 180 w 664"/>
              <a:gd name="T9" fmla="*/ 622 h 660"/>
              <a:gd name="T10" fmla="*/ 145 w 664"/>
              <a:gd name="T11" fmla="*/ 600 h 660"/>
              <a:gd name="T12" fmla="*/ 129 w 664"/>
              <a:gd name="T13" fmla="*/ 588 h 660"/>
              <a:gd name="T14" fmla="*/ 117 w 664"/>
              <a:gd name="T15" fmla="*/ 578 h 660"/>
              <a:gd name="T16" fmla="*/ 115 w 664"/>
              <a:gd name="T17" fmla="*/ 577 h 660"/>
              <a:gd name="T18" fmla="*/ 102 w 664"/>
              <a:gd name="T19" fmla="*/ 564 h 660"/>
              <a:gd name="T20" fmla="*/ 72 w 664"/>
              <a:gd name="T21" fmla="*/ 530 h 660"/>
              <a:gd name="T22" fmla="*/ 61 w 664"/>
              <a:gd name="T23" fmla="*/ 513 h 660"/>
              <a:gd name="T24" fmla="*/ 59 w 664"/>
              <a:gd name="T25" fmla="*/ 512 h 660"/>
              <a:gd name="T26" fmla="*/ 56 w 664"/>
              <a:gd name="T27" fmla="*/ 506 h 660"/>
              <a:gd name="T28" fmla="*/ 45 w 664"/>
              <a:gd name="T29" fmla="*/ 173 h 660"/>
              <a:gd name="T30" fmla="*/ 50 w 664"/>
              <a:gd name="T31" fmla="*/ 164 h 660"/>
              <a:gd name="T32" fmla="*/ 395 w 664"/>
              <a:gd name="T33" fmla="*/ 7 h 660"/>
              <a:gd name="T34" fmla="*/ 606 w 664"/>
              <a:gd name="T35" fmla="*/ 143 h 660"/>
              <a:gd name="T36" fmla="*/ 615 w 664"/>
              <a:gd name="T37" fmla="*/ 157 h 660"/>
              <a:gd name="T38" fmla="*/ 630 w 664"/>
              <a:gd name="T39" fmla="*/ 183 h 660"/>
              <a:gd name="T40" fmla="*/ 640 w 664"/>
              <a:gd name="T41" fmla="*/ 206 h 660"/>
              <a:gd name="T42" fmla="*/ 656 w 664"/>
              <a:gd name="T43" fmla="*/ 254 h 660"/>
              <a:gd name="T44" fmla="*/ 664 w 664"/>
              <a:gd name="T45" fmla="*/ 316 h 660"/>
              <a:gd name="T46" fmla="*/ 661 w 664"/>
              <a:gd name="T47" fmla="*/ 379 h 660"/>
              <a:gd name="T48" fmla="*/ 643 w 664"/>
              <a:gd name="T49" fmla="*/ 448 h 660"/>
              <a:gd name="T50" fmla="*/ 641 w 664"/>
              <a:gd name="T51" fmla="*/ 455 h 660"/>
              <a:gd name="T52" fmla="*/ 583 w 664"/>
              <a:gd name="T53" fmla="*/ 548 h 660"/>
              <a:gd name="T54" fmla="*/ 568 w 664"/>
              <a:gd name="T55" fmla="*/ 564 h 660"/>
              <a:gd name="T56" fmla="*/ 567 w 664"/>
              <a:gd name="T57" fmla="*/ 565 h 660"/>
              <a:gd name="T58" fmla="*/ 566 w 664"/>
              <a:gd name="T59" fmla="*/ 566 h 660"/>
              <a:gd name="T60" fmla="*/ 561 w 664"/>
              <a:gd name="T61" fmla="*/ 571 h 660"/>
              <a:gd name="T62" fmla="*/ 556 w 664"/>
              <a:gd name="T63" fmla="*/ 576 h 660"/>
              <a:gd name="T64" fmla="*/ 541 w 664"/>
              <a:gd name="T65" fmla="*/ 588 h 660"/>
              <a:gd name="T66" fmla="*/ 538 w 664"/>
              <a:gd name="T67" fmla="*/ 591 h 660"/>
              <a:gd name="T68" fmla="*/ 524 w 664"/>
              <a:gd name="T69" fmla="*/ 601 h 660"/>
              <a:gd name="T70" fmla="*/ 520 w 664"/>
              <a:gd name="T71" fmla="*/ 604 h 660"/>
              <a:gd name="T72" fmla="*/ 512 w 664"/>
              <a:gd name="T73" fmla="*/ 609 h 660"/>
              <a:gd name="T74" fmla="*/ 502 w 664"/>
              <a:gd name="T75" fmla="*/ 615 h 660"/>
              <a:gd name="T76" fmla="*/ 493 w 664"/>
              <a:gd name="T77" fmla="*/ 620 h 660"/>
              <a:gd name="T78" fmla="*/ 490 w 664"/>
              <a:gd name="T79" fmla="*/ 622 h 660"/>
              <a:gd name="T80" fmla="*/ 487 w 664"/>
              <a:gd name="T81" fmla="*/ 624 h 660"/>
              <a:gd name="T82" fmla="*/ 484 w 664"/>
              <a:gd name="T83" fmla="*/ 625 h 660"/>
              <a:gd name="T84" fmla="*/ 478 w 664"/>
              <a:gd name="T85" fmla="*/ 628 h 660"/>
              <a:gd name="T86" fmla="*/ 460 w 664"/>
              <a:gd name="T87" fmla="*/ 636 h 660"/>
              <a:gd name="T88" fmla="*/ 269 w 664"/>
              <a:gd name="T89" fmla="*/ 151 h 660"/>
              <a:gd name="T90" fmla="*/ 233 w 664"/>
              <a:gd name="T91" fmla="*/ 265 h 660"/>
              <a:gd name="T92" fmla="*/ 137 w 664"/>
              <a:gd name="T93" fmla="*/ 338 h 660"/>
              <a:gd name="T94" fmla="*/ 269 w 664"/>
              <a:gd name="T95" fmla="*/ 397 h 660"/>
              <a:gd name="T96" fmla="*/ 321 w 664"/>
              <a:gd name="T97" fmla="*/ 528 h 660"/>
              <a:gd name="T98" fmla="*/ 401 w 664"/>
              <a:gd name="T99" fmla="*/ 506 h 660"/>
              <a:gd name="T100" fmla="*/ 401 w 664"/>
              <a:gd name="T101" fmla="*/ 398 h 660"/>
              <a:gd name="T102" fmla="*/ 533 w 664"/>
              <a:gd name="T103" fmla="*/ 394 h 660"/>
              <a:gd name="T104" fmla="*/ 532 w 664"/>
              <a:gd name="T105" fmla="*/ 319 h 660"/>
              <a:gd name="T106" fmla="*/ 401 w 664"/>
              <a:gd name="T107" fmla="*/ 263 h 660"/>
              <a:gd name="T108" fmla="*/ 401 w 664"/>
              <a:gd name="T109" fmla="*/ 152 h 660"/>
              <a:gd name="T110" fmla="*/ 392 w 664"/>
              <a:gd name="T111" fmla="*/ 133 h 660"/>
              <a:gd name="T112" fmla="*/ 382 w 664"/>
              <a:gd name="T113" fmla="*/ 133 h 660"/>
              <a:gd name="T114" fmla="*/ 357 w 664"/>
              <a:gd name="T115" fmla="*/ 134 h 660"/>
              <a:gd name="T116" fmla="*/ 326 w 664"/>
              <a:gd name="T117" fmla="*/ 133 h 660"/>
              <a:gd name="T118" fmla="*/ 290 w 664"/>
              <a:gd name="T119" fmla="*/ 133 h 660"/>
              <a:gd name="T120" fmla="*/ 281 w 664"/>
              <a:gd name="T121" fmla="*/ 134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4" h="660">
                <a:moveTo>
                  <a:pt x="353" y="660"/>
                </a:moveTo>
                <a:cubicBezTo>
                  <a:pt x="353" y="660"/>
                  <a:pt x="352" y="660"/>
                  <a:pt x="352" y="660"/>
                </a:cubicBezTo>
                <a:cubicBezTo>
                  <a:pt x="341" y="660"/>
                  <a:pt x="331" y="660"/>
                  <a:pt x="320" y="660"/>
                </a:cubicBezTo>
                <a:cubicBezTo>
                  <a:pt x="319" y="660"/>
                  <a:pt x="318" y="660"/>
                  <a:pt x="317" y="660"/>
                </a:cubicBezTo>
                <a:cubicBezTo>
                  <a:pt x="301" y="658"/>
                  <a:pt x="286" y="657"/>
                  <a:pt x="270" y="654"/>
                </a:cubicBezTo>
                <a:cubicBezTo>
                  <a:pt x="250" y="650"/>
                  <a:pt x="230" y="644"/>
                  <a:pt x="211" y="636"/>
                </a:cubicBezTo>
                <a:cubicBezTo>
                  <a:pt x="211" y="636"/>
                  <a:pt x="210" y="636"/>
                  <a:pt x="210" y="636"/>
                </a:cubicBezTo>
                <a:cubicBezTo>
                  <a:pt x="203" y="633"/>
                  <a:pt x="196" y="630"/>
                  <a:pt x="190" y="627"/>
                </a:cubicBezTo>
                <a:cubicBezTo>
                  <a:pt x="190" y="627"/>
                  <a:pt x="190" y="627"/>
                  <a:pt x="190" y="627"/>
                </a:cubicBezTo>
                <a:cubicBezTo>
                  <a:pt x="189" y="626"/>
                  <a:pt x="188" y="625"/>
                  <a:pt x="186" y="625"/>
                </a:cubicBezTo>
                <a:cubicBezTo>
                  <a:pt x="186" y="625"/>
                  <a:pt x="186" y="625"/>
                  <a:pt x="186" y="625"/>
                </a:cubicBezTo>
                <a:cubicBezTo>
                  <a:pt x="186" y="625"/>
                  <a:pt x="186" y="625"/>
                  <a:pt x="186" y="625"/>
                </a:cubicBezTo>
                <a:cubicBezTo>
                  <a:pt x="186" y="625"/>
                  <a:pt x="186" y="625"/>
                  <a:pt x="186" y="625"/>
                </a:cubicBezTo>
                <a:cubicBezTo>
                  <a:pt x="185" y="625"/>
                  <a:pt x="185" y="625"/>
                  <a:pt x="185" y="625"/>
                </a:cubicBezTo>
                <a:cubicBezTo>
                  <a:pt x="185" y="625"/>
                  <a:pt x="184" y="624"/>
                  <a:pt x="184" y="624"/>
                </a:cubicBezTo>
                <a:cubicBezTo>
                  <a:pt x="184" y="624"/>
                  <a:pt x="184" y="624"/>
                  <a:pt x="184" y="624"/>
                </a:cubicBezTo>
                <a:cubicBezTo>
                  <a:pt x="184" y="624"/>
                  <a:pt x="184" y="624"/>
                  <a:pt x="184" y="624"/>
                </a:cubicBezTo>
                <a:cubicBezTo>
                  <a:pt x="183" y="624"/>
                  <a:pt x="183" y="623"/>
                  <a:pt x="182" y="623"/>
                </a:cubicBezTo>
                <a:cubicBezTo>
                  <a:pt x="182" y="623"/>
                  <a:pt x="182" y="622"/>
                  <a:pt x="182" y="623"/>
                </a:cubicBezTo>
                <a:cubicBezTo>
                  <a:pt x="181" y="623"/>
                  <a:pt x="181" y="622"/>
                  <a:pt x="180" y="622"/>
                </a:cubicBezTo>
                <a:cubicBezTo>
                  <a:pt x="173" y="618"/>
                  <a:pt x="166" y="614"/>
                  <a:pt x="159" y="609"/>
                </a:cubicBezTo>
                <a:cubicBezTo>
                  <a:pt x="159" y="609"/>
                  <a:pt x="158" y="609"/>
                  <a:pt x="158" y="609"/>
                </a:cubicBezTo>
                <a:cubicBezTo>
                  <a:pt x="154" y="606"/>
                  <a:pt x="150" y="603"/>
                  <a:pt x="145" y="600"/>
                </a:cubicBezTo>
                <a:cubicBezTo>
                  <a:pt x="145" y="600"/>
                  <a:pt x="145" y="600"/>
                  <a:pt x="145" y="600"/>
                </a:cubicBezTo>
                <a:cubicBezTo>
                  <a:pt x="140" y="596"/>
                  <a:pt x="135" y="592"/>
                  <a:pt x="130" y="589"/>
                </a:cubicBezTo>
                <a:cubicBezTo>
                  <a:pt x="130" y="589"/>
                  <a:pt x="130" y="589"/>
                  <a:pt x="130" y="589"/>
                </a:cubicBezTo>
                <a:cubicBezTo>
                  <a:pt x="130" y="588"/>
                  <a:pt x="130" y="588"/>
                  <a:pt x="129" y="588"/>
                </a:cubicBezTo>
                <a:cubicBezTo>
                  <a:pt x="129" y="588"/>
                  <a:pt x="129" y="588"/>
                  <a:pt x="129" y="588"/>
                </a:cubicBezTo>
                <a:cubicBezTo>
                  <a:pt x="126" y="585"/>
                  <a:pt x="123" y="582"/>
                  <a:pt x="119" y="580"/>
                </a:cubicBezTo>
                <a:cubicBezTo>
                  <a:pt x="119" y="580"/>
                  <a:pt x="118" y="579"/>
                  <a:pt x="118" y="579"/>
                </a:cubicBezTo>
                <a:cubicBezTo>
                  <a:pt x="118" y="579"/>
                  <a:pt x="118" y="578"/>
                  <a:pt x="117" y="578"/>
                </a:cubicBezTo>
                <a:cubicBezTo>
                  <a:pt x="117" y="578"/>
                  <a:pt x="117" y="578"/>
                  <a:pt x="117" y="578"/>
                </a:cubicBezTo>
                <a:cubicBezTo>
                  <a:pt x="117" y="578"/>
                  <a:pt x="117" y="577"/>
                  <a:pt x="116" y="578"/>
                </a:cubicBezTo>
                <a:cubicBezTo>
                  <a:pt x="116" y="577"/>
                  <a:pt x="116" y="577"/>
                  <a:pt x="116" y="577"/>
                </a:cubicBezTo>
                <a:cubicBezTo>
                  <a:pt x="116" y="577"/>
                  <a:pt x="116" y="577"/>
                  <a:pt x="116" y="577"/>
                </a:cubicBezTo>
                <a:cubicBezTo>
                  <a:pt x="115" y="577"/>
                  <a:pt x="115" y="577"/>
                  <a:pt x="115" y="577"/>
                </a:cubicBezTo>
                <a:cubicBezTo>
                  <a:pt x="115" y="576"/>
                  <a:pt x="115" y="576"/>
                  <a:pt x="115" y="576"/>
                </a:cubicBezTo>
                <a:cubicBezTo>
                  <a:pt x="111" y="572"/>
                  <a:pt x="107" y="568"/>
                  <a:pt x="102" y="565"/>
                </a:cubicBezTo>
                <a:cubicBezTo>
                  <a:pt x="102" y="564"/>
                  <a:pt x="102" y="564"/>
                  <a:pt x="102" y="564"/>
                </a:cubicBezTo>
                <a:cubicBezTo>
                  <a:pt x="102" y="564"/>
                  <a:pt x="102" y="564"/>
                  <a:pt x="102" y="564"/>
                </a:cubicBezTo>
                <a:cubicBezTo>
                  <a:pt x="101" y="562"/>
                  <a:pt x="99" y="560"/>
                  <a:pt x="97" y="559"/>
                </a:cubicBezTo>
                <a:cubicBezTo>
                  <a:pt x="97" y="559"/>
                  <a:pt x="97" y="559"/>
                  <a:pt x="97" y="559"/>
                </a:cubicBezTo>
                <a:cubicBezTo>
                  <a:pt x="93" y="553"/>
                  <a:pt x="88" y="548"/>
                  <a:pt x="84" y="543"/>
                </a:cubicBezTo>
                <a:cubicBezTo>
                  <a:pt x="80" y="539"/>
                  <a:pt x="77" y="534"/>
                  <a:pt x="72" y="530"/>
                </a:cubicBezTo>
                <a:cubicBezTo>
                  <a:pt x="72" y="529"/>
                  <a:pt x="72" y="529"/>
                  <a:pt x="71" y="528"/>
                </a:cubicBezTo>
                <a:cubicBezTo>
                  <a:pt x="68" y="523"/>
                  <a:pt x="64" y="519"/>
                  <a:pt x="61" y="515"/>
                </a:cubicBezTo>
                <a:cubicBezTo>
                  <a:pt x="61" y="514"/>
                  <a:pt x="61" y="514"/>
                  <a:pt x="60" y="514"/>
                </a:cubicBezTo>
                <a:cubicBezTo>
                  <a:pt x="60" y="514"/>
                  <a:pt x="61" y="513"/>
                  <a:pt x="61" y="513"/>
                </a:cubicBezTo>
                <a:cubicBezTo>
                  <a:pt x="60" y="513"/>
                  <a:pt x="60" y="513"/>
                  <a:pt x="60" y="513"/>
                </a:cubicBezTo>
                <a:cubicBezTo>
                  <a:pt x="60" y="513"/>
                  <a:pt x="60" y="513"/>
                  <a:pt x="60" y="513"/>
                </a:cubicBezTo>
                <a:cubicBezTo>
                  <a:pt x="60" y="513"/>
                  <a:pt x="60" y="513"/>
                  <a:pt x="60" y="513"/>
                </a:cubicBezTo>
                <a:cubicBezTo>
                  <a:pt x="60" y="512"/>
                  <a:pt x="60" y="512"/>
                  <a:pt x="59" y="512"/>
                </a:cubicBezTo>
                <a:cubicBezTo>
                  <a:pt x="59" y="511"/>
                  <a:pt x="59" y="511"/>
                  <a:pt x="59" y="511"/>
                </a:cubicBezTo>
                <a:cubicBezTo>
                  <a:pt x="59" y="510"/>
                  <a:pt x="58" y="509"/>
                  <a:pt x="57" y="509"/>
                </a:cubicBezTo>
                <a:cubicBezTo>
                  <a:pt x="57" y="509"/>
                  <a:pt x="57" y="508"/>
                  <a:pt x="57" y="508"/>
                </a:cubicBezTo>
                <a:cubicBezTo>
                  <a:pt x="57" y="507"/>
                  <a:pt x="57" y="506"/>
                  <a:pt x="56" y="506"/>
                </a:cubicBezTo>
                <a:cubicBezTo>
                  <a:pt x="49" y="495"/>
                  <a:pt x="43" y="485"/>
                  <a:pt x="38" y="473"/>
                </a:cubicBezTo>
                <a:cubicBezTo>
                  <a:pt x="10" y="415"/>
                  <a:pt x="0" y="353"/>
                  <a:pt x="8" y="288"/>
                </a:cubicBezTo>
                <a:cubicBezTo>
                  <a:pt x="13" y="250"/>
                  <a:pt x="25" y="215"/>
                  <a:pt x="41" y="180"/>
                </a:cubicBezTo>
                <a:cubicBezTo>
                  <a:pt x="43" y="178"/>
                  <a:pt x="44" y="176"/>
                  <a:pt x="45" y="173"/>
                </a:cubicBezTo>
                <a:cubicBezTo>
                  <a:pt x="45" y="173"/>
                  <a:pt x="45" y="173"/>
                  <a:pt x="45" y="173"/>
                </a:cubicBezTo>
                <a:cubicBezTo>
                  <a:pt x="47" y="172"/>
                  <a:pt x="47" y="170"/>
                  <a:pt x="47" y="169"/>
                </a:cubicBezTo>
                <a:cubicBezTo>
                  <a:pt x="49" y="168"/>
                  <a:pt x="50" y="166"/>
                  <a:pt x="50" y="164"/>
                </a:cubicBezTo>
                <a:cubicBezTo>
                  <a:pt x="50" y="164"/>
                  <a:pt x="50" y="164"/>
                  <a:pt x="50" y="164"/>
                </a:cubicBezTo>
                <a:cubicBezTo>
                  <a:pt x="51" y="164"/>
                  <a:pt x="51" y="164"/>
                  <a:pt x="51" y="163"/>
                </a:cubicBezTo>
                <a:cubicBezTo>
                  <a:pt x="79" y="118"/>
                  <a:pt x="115" y="80"/>
                  <a:pt x="160" y="51"/>
                </a:cubicBezTo>
                <a:cubicBezTo>
                  <a:pt x="201" y="26"/>
                  <a:pt x="244" y="10"/>
                  <a:pt x="292" y="4"/>
                </a:cubicBezTo>
                <a:cubicBezTo>
                  <a:pt x="326" y="0"/>
                  <a:pt x="361" y="0"/>
                  <a:pt x="395" y="7"/>
                </a:cubicBezTo>
                <a:cubicBezTo>
                  <a:pt x="455" y="18"/>
                  <a:pt x="508" y="44"/>
                  <a:pt x="553" y="84"/>
                </a:cubicBezTo>
                <a:cubicBezTo>
                  <a:pt x="567" y="96"/>
                  <a:pt x="580" y="109"/>
                  <a:pt x="591" y="124"/>
                </a:cubicBezTo>
                <a:cubicBezTo>
                  <a:pt x="592" y="125"/>
                  <a:pt x="592" y="125"/>
                  <a:pt x="593" y="125"/>
                </a:cubicBezTo>
                <a:cubicBezTo>
                  <a:pt x="596" y="132"/>
                  <a:pt x="602" y="137"/>
                  <a:pt x="606" y="143"/>
                </a:cubicBezTo>
                <a:cubicBezTo>
                  <a:pt x="607" y="145"/>
                  <a:pt x="608" y="147"/>
                  <a:pt x="610" y="149"/>
                </a:cubicBezTo>
                <a:cubicBezTo>
                  <a:pt x="611" y="151"/>
                  <a:pt x="612" y="153"/>
                  <a:pt x="614" y="154"/>
                </a:cubicBezTo>
                <a:cubicBezTo>
                  <a:pt x="614" y="154"/>
                  <a:pt x="614" y="154"/>
                  <a:pt x="614" y="154"/>
                </a:cubicBezTo>
                <a:cubicBezTo>
                  <a:pt x="614" y="155"/>
                  <a:pt x="614" y="156"/>
                  <a:pt x="615" y="157"/>
                </a:cubicBezTo>
                <a:cubicBezTo>
                  <a:pt x="615" y="157"/>
                  <a:pt x="615" y="157"/>
                  <a:pt x="615" y="157"/>
                </a:cubicBezTo>
                <a:cubicBezTo>
                  <a:pt x="615" y="158"/>
                  <a:pt x="616" y="158"/>
                  <a:pt x="616" y="159"/>
                </a:cubicBezTo>
                <a:cubicBezTo>
                  <a:pt x="616" y="159"/>
                  <a:pt x="617" y="159"/>
                  <a:pt x="617" y="159"/>
                </a:cubicBezTo>
                <a:cubicBezTo>
                  <a:pt x="621" y="167"/>
                  <a:pt x="625" y="175"/>
                  <a:pt x="630" y="183"/>
                </a:cubicBezTo>
                <a:cubicBezTo>
                  <a:pt x="630" y="183"/>
                  <a:pt x="630" y="184"/>
                  <a:pt x="630" y="184"/>
                </a:cubicBezTo>
                <a:cubicBezTo>
                  <a:pt x="630" y="185"/>
                  <a:pt x="631" y="186"/>
                  <a:pt x="632" y="187"/>
                </a:cubicBezTo>
                <a:cubicBezTo>
                  <a:pt x="632" y="187"/>
                  <a:pt x="632" y="187"/>
                  <a:pt x="632" y="187"/>
                </a:cubicBezTo>
                <a:cubicBezTo>
                  <a:pt x="635" y="193"/>
                  <a:pt x="638" y="199"/>
                  <a:pt x="640" y="206"/>
                </a:cubicBezTo>
                <a:cubicBezTo>
                  <a:pt x="640" y="206"/>
                  <a:pt x="640" y="206"/>
                  <a:pt x="641" y="207"/>
                </a:cubicBezTo>
                <a:cubicBezTo>
                  <a:pt x="641" y="210"/>
                  <a:pt x="642" y="212"/>
                  <a:pt x="644" y="215"/>
                </a:cubicBezTo>
                <a:cubicBezTo>
                  <a:pt x="644" y="215"/>
                  <a:pt x="644" y="216"/>
                  <a:pt x="644" y="216"/>
                </a:cubicBezTo>
                <a:cubicBezTo>
                  <a:pt x="648" y="229"/>
                  <a:pt x="653" y="241"/>
                  <a:pt x="656" y="254"/>
                </a:cubicBezTo>
                <a:cubicBezTo>
                  <a:pt x="658" y="266"/>
                  <a:pt x="660" y="278"/>
                  <a:pt x="662" y="290"/>
                </a:cubicBezTo>
                <a:cubicBezTo>
                  <a:pt x="662" y="291"/>
                  <a:pt x="663" y="292"/>
                  <a:pt x="663" y="292"/>
                </a:cubicBezTo>
                <a:cubicBezTo>
                  <a:pt x="663" y="298"/>
                  <a:pt x="663" y="304"/>
                  <a:pt x="664" y="311"/>
                </a:cubicBezTo>
                <a:cubicBezTo>
                  <a:pt x="664" y="312"/>
                  <a:pt x="664" y="314"/>
                  <a:pt x="664" y="316"/>
                </a:cubicBezTo>
                <a:cubicBezTo>
                  <a:pt x="664" y="326"/>
                  <a:pt x="664" y="337"/>
                  <a:pt x="664" y="347"/>
                </a:cubicBezTo>
                <a:cubicBezTo>
                  <a:pt x="664" y="349"/>
                  <a:pt x="664" y="350"/>
                  <a:pt x="664" y="351"/>
                </a:cubicBezTo>
                <a:cubicBezTo>
                  <a:pt x="663" y="360"/>
                  <a:pt x="662" y="368"/>
                  <a:pt x="662" y="377"/>
                </a:cubicBezTo>
                <a:cubicBezTo>
                  <a:pt x="662" y="377"/>
                  <a:pt x="661" y="378"/>
                  <a:pt x="661" y="379"/>
                </a:cubicBezTo>
                <a:cubicBezTo>
                  <a:pt x="660" y="385"/>
                  <a:pt x="659" y="392"/>
                  <a:pt x="657" y="399"/>
                </a:cubicBezTo>
                <a:cubicBezTo>
                  <a:pt x="654" y="415"/>
                  <a:pt x="649" y="430"/>
                  <a:pt x="644" y="446"/>
                </a:cubicBezTo>
                <a:cubicBezTo>
                  <a:pt x="644" y="446"/>
                  <a:pt x="644" y="446"/>
                  <a:pt x="644" y="447"/>
                </a:cubicBezTo>
                <a:cubicBezTo>
                  <a:pt x="643" y="447"/>
                  <a:pt x="643" y="448"/>
                  <a:pt x="643" y="448"/>
                </a:cubicBezTo>
                <a:cubicBezTo>
                  <a:pt x="643" y="448"/>
                  <a:pt x="643" y="449"/>
                  <a:pt x="643" y="449"/>
                </a:cubicBezTo>
                <a:cubicBezTo>
                  <a:pt x="643" y="449"/>
                  <a:pt x="642" y="450"/>
                  <a:pt x="642" y="450"/>
                </a:cubicBezTo>
                <a:cubicBezTo>
                  <a:pt x="642" y="451"/>
                  <a:pt x="642" y="451"/>
                  <a:pt x="642" y="451"/>
                </a:cubicBezTo>
                <a:cubicBezTo>
                  <a:pt x="641" y="452"/>
                  <a:pt x="641" y="454"/>
                  <a:pt x="641" y="455"/>
                </a:cubicBezTo>
                <a:cubicBezTo>
                  <a:pt x="640" y="455"/>
                  <a:pt x="640" y="456"/>
                  <a:pt x="640" y="456"/>
                </a:cubicBezTo>
                <a:cubicBezTo>
                  <a:pt x="638" y="461"/>
                  <a:pt x="635" y="467"/>
                  <a:pt x="633" y="472"/>
                </a:cubicBezTo>
                <a:cubicBezTo>
                  <a:pt x="623" y="493"/>
                  <a:pt x="610" y="511"/>
                  <a:pt x="598" y="530"/>
                </a:cubicBezTo>
                <a:cubicBezTo>
                  <a:pt x="593" y="536"/>
                  <a:pt x="587" y="542"/>
                  <a:pt x="583" y="548"/>
                </a:cubicBezTo>
                <a:cubicBezTo>
                  <a:pt x="582" y="549"/>
                  <a:pt x="581" y="550"/>
                  <a:pt x="580" y="551"/>
                </a:cubicBezTo>
                <a:cubicBezTo>
                  <a:pt x="576" y="555"/>
                  <a:pt x="572" y="559"/>
                  <a:pt x="569" y="563"/>
                </a:cubicBezTo>
                <a:cubicBezTo>
                  <a:pt x="569" y="563"/>
                  <a:pt x="569" y="564"/>
                  <a:pt x="569" y="564"/>
                </a:cubicBezTo>
                <a:cubicBezTo>
                  <a:pt x="568" y="564"/>
                  <a:pt x="568" y="564"/>
                  <a:pt x="568" y="564"/>
                </a:cubicBezTo>
                <a:cubicBezTo>
                  <a:pt x="568" y="564"/>
                  <a:pt x="568" y="564"/>
                  <a:pt x="568" y="564"/>
                </a:cubicBezTo>
                <a:cubicBezTo>
                  <a:pt x="568" y="564"/>
                  <a:pt x="568" y="565"/>
                  <a:pt x="568" y="565"/>
                </a:cubicBezTo>
                <a:cubicBezTo>
                  <a:pt x="567" y="564"/>
                  <a:pt x="567" y="565"/>
                  <a:pt x="567" y="565"/>
                </a:cubicBezTo>
                <a:cubicBezTo>
                  <a:pt x="567" y="565"/>
                  <a:pt x="567" y="565"/>
                  <a:pt x="567" y="565"/>
                </a:cubicBezTo>
                <a:cubicBezTo>
                  <a:pt x="567" y="565"/>
                  <a:pt x="567" y="565"/>
                  <a:pt x="567" y="565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64" y="567"/>
                  <a:pt x="563" y="568"/>
                  <a:pt x="562" y="570"/>
                </a:cubicBezTo>
                <a:cubicBezTo>
                  <a:pt x="562" y="570"/>
                  <a:pt x="562" y="570"/>
                  <a:pt x="562" y="570"/>
                </a:cubicBezTo>
                <a:cubicBezTo>
                  <a:pt x="562" y="570"/>
                  <a:pt x="561" y="570"/>
                  <a:pt x="561" y="571"/>
                </a:cubicBezTo>
                <a:cubicBezTo>
                  <a:pt x="561" y="571"/>
                  <a:pt x="561" y="571"/>
                  <a:pt x="561" y="571"/>
                </a:cubicBezTo>
                <a:cubicBezTo>
                  <a:pt x="560" y="571"/>
                  <a:pt x="560" y="572"/>
                  <a:pt x="559" y="573"/>
                </a:cubicBezTo>
                <a:cubicBezTo>
                  <a:pt x="559" y="573"/>
                  <a:pt x="559" y="573"/>
                  <a:pt x="559" y="573"/>
                </a:cubicBezTo>
                <a:cubicBezTo>
                  <a:pt x="558" y="573"/>
                  <a:pt x="556" y="574"/>
                  <a:pt x="556" y="576"/>
                </a:cubicBezTo>
                <a:cubicBezTo>
                  <a:pt x="556" y="576"/>
                  <a:pt x="556" y="576"/>
                  <a:pt x="556" y="576"/>
                </a:cubicBezTo>
                <a:cubicBezTo>
                  <a:pt x="554" y="576"/>
                  <a:pt x="554" y="577"/>
                  <a:pt x="553" y="578"/>
                </a:cubicBezTo>
                <a:cubicBezTo>
                  <a:pt x="553" y="578"/>
                  <a:pt x="553" y="578"/>
                  <a:pt x="553" y="578"/>
                </a:cubicBezTo>
                <a:cubicBezTo>
                  <a:pt x="553" y="578"/>
                  <a:pt x="553" y="578"/>
                  <a:pt x="553" y="578"/>
                </a:cubicBezTo>
                <a:cubicBezTo>
                  <a:pt x="549" y="581"/>
                  <a:pt x="545" y="585"/>
                  <a:pt x="541" y="588"/>
                </a:cubicBezTo>
                <a:cubicBezTo>
                  <a:pt x="541" y="588"/>
                  <a:pt x="541" y="588"/>
                  <a:pt x="541" y="588"/>
                </a:cubicBezTo>
                <a:cubicBezTo>
                  <a:pt x="540" y="589"/>
                  <a:pt x="539" y="589"/>
                  <a:pt x="539" y="590"/>
                </a:cubicBezTo>
                <a:cubicBezTo>
                  <a:pt x="538" y="590"/>
                  <a:pt x="538" y="590"/>
                  <a:pt x="538" y="591"/>
                </a:cubicBezTo>
                <a:cubicBezTo>
                  <a:pt x="538" y="591"/>
                  <a:pt x="538" y="591"/>
                  <a:pt x="538" y="591"/>
                </a:cubicBezTo>
                <a:cubicBezTo>
                  <a:pt x="538" y="591"/>
                  <a:pt x="538" y="591"/>
                  <a:pt x="538" y="591"/>
                </a:cubicBezTo>
                <a:cubicBezTo>
                  <a:pt x="537" y="591"/>
                  <a:pt x="537" y="591"/>
                  <a:pt x="537" y="591"/>
                </a:cubicBezTo>
                <a:cubicBezTo>
                  <a:pt x="537" y="591"/>
                  <a:pt x="537" y="591"/>
                  <a:pt x="537" y="591"/>
                </a:cubicBezTo>
                <a:cubicBezTo>
                  <a:pt x="533" y="594"/>
                  <a:pt x="528" y="597"/>
                  <a:pt x="524" y="601"/>
                </a:cubicBezTo>
                <a:cubicBezTo>
                  <a:pt x="524" y="601"/>
                  <a:pt x="524" y="601"/>
                  <a:pt x="524" y="601"/>
                </a:cubicBezTo>
                <a:cubicBezTo>
                  <a:pt x="524" y="601"/>
                  <a:pt x="524" y="601"/>
                  <a:pt x="524" y="601"/>
                </a:cubicBezTo>
                <a:cubicBezTo>
                  <a:pt x="522" y="602"/>
                  <a:pt x="521" y="603"/>
                  <a:pt x="520" y="604"/>
                </a:cubicBezTo>
                <a:cubicBezTo>
                  <a:pt x="520" y="604"/>
                  <a:pt x="520" y="604"/>
                  <a:pt x="520" y="604"/>
                </a:cubicBezTo>
                <a:cubicBezTo>
                  <a:pt x="519" y="604"/>
                  <a:pt x="518" y="605"/>
                  <a:pt x="517" y="606"/>
                </a:cubicBezTo>
                <a:cubicBezTo>
                  <a:pt x="517" y="606"/>
                  <a:pt x="517" y="606"/>
                  <a:pt x="517" y="606"/>
                </a:cubicBezTo>
                <a:cubicBezTo>
                  <a:pt x="515" y="606"/>
                  <a:pt x="514" y="607"/>
                  <a:pt x="513" y="608"/>
                </a:cubicBezTo>
                <a:cubicBezTo>
                  <a:pt x="513" y="608"/>
                  <a:pt x="512" y="608"/>
                  <a:pt x="512" y="609"/>
                </a:cubicBezTo>
                <a:cubicBezTo>
                  <a:pt x="512" y="609"/>
                  <a:pt x="512" y="609"/>
                  <a:pt x="512" y="609"/>
                </a:cubicBezTo>
                <a:cubicBezTo>
                  <a:pt x="512" y="609"/>
                  <a:pt x="512" y="609"/>
                  <a:pt x="512" y="609"/>
                </a:cubicBezTo>
                <a:cubicBezTo>
                  <a:pt x="508" y="611"/>
                  <a:pt x="505" y="613"/>
                  <a:pt x="503" y="615"/>
                </a:cubicBezTo>
                <a:cubicBezTo>
                  <a:pt x="503" y="615"/>
                  <a:pt x="502" y="615"/>
                  <a:pt x="502" y="615"/>
                </a:cubicBezTo>
                <a:cubicBezTo>
                  <a:pt x="499" y="616"/>
                  <a:pt x="497" y="618"/>
                  <a:pt x="494" y="619"/>
                </a:cubicBezTo>
                <a:cubicBezTo>
                  <a:pt x="494" y="619"/>
                  <a:pt x="494" y="619"/>
                  <a:pt x="494" y="619"/>
                </a:cubicBezTo>
                <a:cubicBezTo>
                  <a:pt x="494" y="619"/>
                  <a:pt x="494" y="620"/>
                  <a:pt x="494" y="620"/>
                </a:cubicBezTo>
                <a:cubicBezTo>
                  <a:pt x="493" y="620"/>
                  <a:pt x="493" y="620"/>
                  <a:pt x="493" y="620"/>
                </a:cubicBezTo>
                <a:cubicBezTo>
                  <a:pt x="492" y="620"/>
                  <a:pt x="492" y="620"/>
                  <a:pt x="492" y="620"/>
                </a:cubicBezTo>
                <a:cubicBezTo>
                  <a:pt x="492" y="620"/>
                  <a:pt x="492" y="621"/>
                  <a:pt x="492" y="621"/>
                </a:cubicBezTo>
                <a:cubicBezTo>
                  <a:pt x="492" y="621"/>
                  <a:pt x="491" y="621"/>
                  <a:pt x="491" y="621"/>
                </a:cubicBezTo>
                <a:cubicBezTo>
                  <a:pt x="491" y="621"/>
                  <a:pt x="490" y="621"/>
                  <a:pt x="490" y="622"/>
                </a:cubicBezTo>
                <a:cubicBezTo>
                  <a:pt x="490" y="622"/>
                  <a:pt x="490" y="622"/>
                  <a:pt x="490" y="622"/>
                </a:cubicBezTo>
                <a:cubicBezTo>
                  <a:pt x="490" y="622"/>
                  <a:pt x="489" y="622"/>
                  <a:pt x="489" y="622"/>
                </a:cubicBezTo>
                <a:cubicBezTo>
                  <a:pt x="489" y="622"/>
                  <a:pt x="488" y="622"/>
                  <a:pt x="488" y="623"/>
                </a:cubicBezTo>
                <a:cubicBezTo>
                  <a:pt x="487" y="623"/>
                  <a:pt x="487" y="624"/>
                  <a:pt x="487" y="624"/>
                </a:cubicBezTo>
                <a:cubicBezTo>
                  <a:pt x="487" y="624"/>
                  <a:pt x="486" y="624"/>
                  <a:pt x="486" y="624"/>
                </a:cubicBezTo>
                <a:cubicBezTo>
                  <a:pt x="486" y="624"/>
                  <a:pt x="486" y="624"/>
                  <a:pt x="486" y="624"/>
                </a:cubicBezTo>
                <a:cubicBezTo>
                  <a:pt x="486" y="624"/>
                  <a:pt x="485" y="624"/>
                  <a:pt x="485" y="625"/>
                </a:cubicBezTo>
                <a:cubicBezTo>
                  <a:pt x="485" y="625"/>
                  <a:pt x="484" y="625"/>
                  <a:pt x="484" y="625"/>
                </a:cubicBezTo>
                <a:cubicBezTo>
                  <a:pt x="484" y="625"/>
                  <a:pt x="484" y="625"/>
                  <a:pt x="484" y="625"/>
                </a:cubicBezTo>
                <a:cubicBezTo>
                  <a:pt x="484" y="625"/>
                  <a:pt x="484" y="625"/>
                  <a:pt x="484" y="625"/>
                </a:cubicBezTo>
                <a:cubicBezTo>
                  <a:pt x="482" y="625"/>
                  <a:pt x="480" y="626"/>
                  <a:pt x="479" y="628"/>
                </a:cubicBezTo>
                <a:cubicBezTo>
                  <a:pt x="479" y="628"/>
                  <a:pt x="478" y="628"/>
                  <a:pt x="478" y="628"/>
                </a:cubicBezTo>
                <a:cubicBezTo>
                  <a:pt x="473" y="630"/>
                  <a:pt x="467" y="632"/>
                  <a:pt x="462" y="635"/>
                </a:cubicBezTo>
                <a:cubicBezTo>
                  <a:pt x="462" y="635"/>
                  <a:pt x="462" y="635"/>
                  <a:pt x="462" y="635"/>
                </a:cubicBezTo>
                <a:cubicBezTo>
                  <a:pt x="462" y="635"/>
                  <a:pt x="462" y="635"/>
                  <a:pt x="462" y="635"/>
                </a:cubicBezTo>
                <a:cubicBezTo>
                  <a:pt x="461" y="635"/>
                  <a:pt x="461" y="635"/>
                  <a:pt x="460" y="636"/>
                </a:cubicBezTo>
                <a:cubicBezTo>
                  <a:pt x="460" y="636"/>
                  <a:pt x="459" y="636"/>
                  <a:pt x="459" y="636"/>
                </a:cubicBezTo>
                <a:cubicBezTo>
                  <a:pt x="441" y="643"/>
                  <a:pt x="423" y="649"/>
                  <a:pt x="403" y="653"/>
                </a:cubicBezTo>
                <a:cubicBezTo>
                  <a:pt x="387" y="657"/>
                  <a:pt x="370" y="658"/>
                  <a:pt x="353" y="660"/>
                </a:cubicBezTo>
                <a:close/>
                <a:moveTo>
                  <a:pt x="269" y="151"/>
                </a:moveTo>
                <a:cubicBezTo>
                  <a:pt x="269" y="159"/>
                  <a:pt x="269" y="167"/>
                  <a:pt x="269" y="175"/>
                </a:cubicBezTo>
                <a:cubicBezTo>
                  <a:pt x="269" y="205"/>
                  <a:pt x="269" y="235"/>
                  <a:pt x="269" y="265"/>
                </a:cubicBezTo>
                <a:cubicBezTo>
                  <a:pt x="269" y="265"/>
                  <a:pt x="269" y="265"/>
                  <a:pt x="269" y="265"/>
                </a:cubicBezTo>
                <a:cubicBezTo>
                  <a:pt x="257" y="265"/>
                  <a:pt x="245" y="265"/>
                  <a:pt x="233" y="265"/>
                </a:cubicBezTo>
                <a:cubicBezTo>
                  <a:pt x="203" y="265"/>
                  <a:pt x="172" y="265"/>
                  <a:pt x="142" y="265"/>
                </a:cubicBezTo>
                <a:cubicBezTo>
                  <a:pt x="140" y="265"/>
                  <a:pt x="137" y="264"/>
                  <a:pt x="137" y="268"/>
                </a:cubicBezTo>
                <a:cubicBezTo>
                  <a:pt x="137" y="287"/>
                  <a:pt x="137" y="306"/>
                  <a:pt x="137" y="325"/>
                </a:cubicBezTo>
                <a:cubicBezTo>
                  <a:pt x="137" y="330"/>
                  <a:pt x="137" y="334"/>
                  <a:pt x="137" y="338"/>
                </a:cubicBezTo>
                <a:cubicBezTo>
                  <a:pt x="137" y="356"/>
                  <a:pt x="137" y="374"/>
                  <a:pt x="137" y="393"/>
                </a:cubicBezTo>
                <a:cubicBezTo>
                  <a:pt x="137" y="396"/>
                  <a:pt x="139" y="397"/>
                  <a:pt x="142" y="397"/>
                </a:cubicBezTo>
                <a:cubicBezTo>
                  <a:pt x="155" y="397"/>
                  <a:pt x="169" y="397"/>
                  <a:pt x="182" y="397"/>
                </a:cubicBezTo>
                <a:cubicBezTo>
                  <a:pt x="211" y="397"/>
                  <a:pt x="240" y="397"/>
                  <a:pt x="269" y="397"/>
                </a:cubicBezTo>
                <a:cubicBezTo>
                  <a:pt x="269" y="397"/>
                  <a:pt x="269" y="397"/>
                  <a:pt x="269" y="397"/>
                </a:cubicBezTo>
                <a:cubicBezTo>
                  <a:pt x="269" y="439"/>
                  <a:pt x="269" y="480"/>
                  <a:pt x="269" y="522"/>
                </a:cubicBezTo>
                <a:cubicBezTo>
                  <a:pt x="269" y="528"/>
                  <a:pt x="269" y="528"/>
                  <a:pt x="275" y="528"/>
                </a:cubicBezTo>
                <a:cubicBezTo>
                  <a:pt x="290" y="528"/>
                  <a:pt x="306" y="528"/>
                  <a:pt x="321" y="528"/>
                </a:cubicBezTo>
                <a:cubicBezTo>
                  <a:pt x="347" y="528"/>
                  <a:pt x="372" y="528"/>
                  <a:pt x="397" y="528"/>
                </a:cubicBezTo>
                <a:cubicBezTo>
                  <a:pt x="399" y="528"/>
                  <a:pt x="401" y="529"/>
                  <a:pt x="401" y="526"/>
                </a:cubicBezTo>
                <a:cubicBezTo>
                  <a:pt x="401" y="524"/>
                  <a:pt x="401" y="523"/>
                  <a:pt x="401" y="522"/>
                </a:cubicBezTo>
                <a:cubicBezTo>
                  <a:pt x="401" y="517"/>
                  <a:pt x="401" y="512"/>
                  <a:pt x="401" y="506"/>
                </a:cubicBezTo>
                <a:cubicBezTo>
                  <a:pt x="401" y="505"/>
                  <a:pt x="401" y="505"/>
                  <a:pt x="401" y="504"/>
                </a:cubicBezTo>
                <a:cubicBezTo>
                  <a:pt x="401" y="501"/>
                  <a:pt x="401" y="499"/>
                  <a:pt x="401" y="497"/>
                </a:cubicBezTo>
                <a:cubicBezTo>
                  <a:pt x="401" y="466"/>
                  <a:pt x="401" y="436"/>
                  <a:pt x="401" y="405"/>
                </a:cubicBezTo>
                <a:cubicBezTo>
                  <a:pt x="401" y="403"/>
                  <a:pt x="401" y="400"/>
                  <a:pt x="401" y="398"/>
                </a:cubicBezTo>
                <a:cubicBezTo>
                  <a:pt x="401" y="398"/>
                  <a:pt x="401" y="397"/>
                  <a:pt x="401" y="397"/>
                </a:cubicBezTo>
                <a:cubicBezTo>
                  <a:pt x="429" y="397"/>
                  <a:pt x="457" y="397"/>
                  <a:pt x="486" y="397"/>
                </a:cubicBezTo>
                <a:cubicBezTo>
                  <a:pt x="500" y="397"/>
                  <a:pt x="514" y="397"/>
                  <a:pt x="529" y="397"/>
                </a:cubicBezTo>
                <a:cubicBezTo>
                  <a:pt x="531" y="397"/>
                  <a:pt x="533" y="397"/>
                  <a:pt x="533" y="394"/>
                </a:cubicBezTo>
                <a:cubicBezTo>
                  <a:pt x="533" y="375"/>
                  <a:pt x="533" y="357"/>
                  <a:pt x="532" y="339"/>
                </a:cubicBezTo>
                <a:cubicBezTo>
                  <a:pt x="533" y="338"/>
                  <a:pt x="533" y="336"/>
                  <a:pt x="532" y="334"/>
                </a:cubicBezTo>
                <a:cubicBezTo>
                  <a:pt x="533" y="330"/>
                  <a:pt x="533" y="326"/>
                  <a:pt x="533" y="322"/>
                </a:cubicBezTo>
                <a:cubicBezTo>
                  <a:pt x="533" y="321"/>
                  <a:pt x="533" y="320"/>
                  <a:pt x="532" y="319"/>
                </a:cubicBezTo>
                <a:cubicBezTo>
                  <a:pt x="533" y="303"/>
                  <a:pt x="533" y="287"/>
                  <a:pt x="533" y="271"/>
                </a:cubicBezTo>
                <a:cubicBezTo>
                  <a:pt x="533" y="264"/>
                  <a:pt x="534" y="265"/>
                  <a:pt x="526" y="265"/>
                </a:cubicBezTo>
                <a:cubicBezTo>
                  <a:pt x="485" y="265"/>
                  <a:pt x="443" y="265"/>
                  <a:pt x="401" y="265"/>
                </a:cubicBezTo>
                <a:cubicBezTo>
                  <a:pt x="401" y="264"/>
                  <a:pt x="401" y="264"/>
                  <a:pt x="401" y="263"/>
                </a:cubicBezTo>
                <a:cubicBezTo>
                  <a:pt x="401" y="261"/>
                  <a:pt x="401" y="259"/>
                  <a:pt x="401" y="257"/>
                </a:cubicBezTo>
                <a:cubicBezTo>
                  <a:pt x="401" y="230"/>
                  <a:pt x="401" y="204"/>
                  <a:pt x="401" y="177"/>
                </a:cubicBezTo>
                <a:cubicBezTo>
                  <a:pt x="401" y="169"/>
                  <a:pt x="401" y="162"/>
                  <a:pt x="401" y="154"/>
                </a:cubicBezTo>
                <a:cubicBezTo>
                  <a:pt x="401" y="154"/>
                  <a:pt x="401" y="153"/>
                  <a:pt x="401" y="152"/>
                </a:cubicBezTo>
                <a:cubicBezTo>
                  <a:pt x="401" y="152"/>
                  <a:pt x="401" y="151"/>
                  <a:pt x="401" y="151"/>
                </a:cubicBezTo>
                <a:cubicBezTo>
                  <a:pt x="401" y="149"/>
                  <a:pt x="401" y="148"/>
                  <a:pt x="401" y="147"/>
                </a:cubicBezTo>
                <a:cubicBezTo>
                  <a:pt x="401" y="142"/>
                  <a:pt x="402" y="138"/>
                  <a:pt x="400" y="133"/>
                </a:cubicBezTo>
                <a:cubicBezTo>
                  <a:pt x="398" y="132"/>
                  <a:pt x="395" y="132"/>
                  <a:pt x="392" y="133"/>
                </a:cubicBezTo>
                <a:cubicBezTo>
                  <a:pt x="391" y="133"/>
                  <a:pt x="390" y="133"/>
                  <a:pt x="388" y="133"/>
                </a:cubicBezTo>
                <a:cubicBezTo>
                  <a:pt x="388" y="133"/>
                  <a:pt x="387" y="133"/>
                  <a:pt x="387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84" y="133"/>
                  <a:pt x="383" y="133"/>
                  <a:pt x="382" y="133"/>
                </a:cubicBezTo>
                <a:cubicBezTo>
                  <a:pt x="380" y="133"/>
                  <a:pt x="378" y="133"/>
                  <a:pt x="375" y="133"/>
                </a:cubicBezTo>
                <a:cubicBezTo>
                  <a:pt x="374" y="133"/>
                  <a:pt x="373" y="133"/>
                  <a:pt x="372" y="133"/>
                </a:cubicBezTo>
                <a:cubicBezTo>
                  <a:pt x="371" y="133"/>
                  <a:pt x="369" y="132"/>
                  <a:pt x="369" y="134"/>
                </a:cubicBezTo>
                <a:cubicBezTo>
                  <a:pt x="365" y="134"/>
                  <a:pt x="361" y="132"/>
                  <a:pt x="357" y="134"/>
                </a:cubicBezTo>
                <a:cubicBezTo>
                  <a:pt x="355" y="132"/>
                  <a:pt x="352" y="133"/>
                  <a:pt x="349" y="133"/>
                </a:cubicBezTo>
                <a:cubicBezTo>
                  <a:pt x="346" y="132"/>
                  <a:pt x="343" y="133"/>
                  <a:pt x="341" y="133"/>
                </a:cubicBezTo>
                <a:cubicBezTo>
                  <a:pt x="338" y="133"/>
                  <a:pt x="336" y="133"/>
                  <a:pt x="333" y="133"/>
                </a:cubicBezTo>
                <a:cubicBezTo>
                  <a:pt x="331" y="133"/>
                  <a:pt x="328" y="133"/>
                  <a:pt x="326" y="133"/>
                </a:cubicBezTo>
                <a:cubicBezTo>
                  <a:pt x="322" y="133"/>
                  <a:pt x="317" y="132"/>
                  <a:pt x="313" y="133"/>
                </a:cubicBezTo>
                <a:cubicBezTo>
                  <a:pt x="311" y="133"/>
                  <a:pt x="308" y="133"/>
                  <a:pt x="306" y="133"/>
                </a:cubicBezTo>
                <a:cubicBezTo>
                  <a:pt x="301" y="132"/>
                  <a:pt x="297" y="133"/>
                  <a:pt x="293" y="133"/>
                </a:cubicBezTo>
                <a:cubicBezTo>
                  <a:pt x="292" y="133"/>
                  <a:pt x="291" y="133"/>
                  <a:pt x="290" y="133"/>
                </a:cubicBezTo>
                <a:cubicBezTo>
                  <a:pt x="290" y="133"/>
                  <a:pt x="289" y="133"/>
                  <a:pt x="289" y="133"/>
                </a:cubicBezTo>
                <a:cubicBezTo>
                  <a:pt x="287" y="133"/>
                  <a:pt x="285" y="133"/>
                  <a:pt x="284" y="133"/>
                </a:cubicBezTo>
                <a:cubicBezTo>
                  <a:pt x="283" y="133"/>
                  <a:pt x="282" y="133"/>
                  <a:pt x="282" y="134"/>
                </a:cubicBezTo>
                <a:cubicBezTo>
                  <a:pt x="282" y="134"/>
                  <a:pt x="281" y="134"/>
                  <a:pt x="281" y="134"/>
                </a:cubicBezTo>
                <a:cubicBezTo>
                  <a:pt x="279" y="132"/>
                  <a:pt x="276" y="133"/>
                  <a:pt x="274" y="133"/>
                </a:cubicBezTo>
                <a:cubicBezTo>
                  <a:pt x="268" y="133"/>
                  <a:pt x="268" y="133"/>
                  <a:pt x="269" y="139"/>
                </a:cubicBezTo>
                <a:cubicBezTo>
                  <a:pt x="269" y="143"/>
                  <a:pt x="269" y="147"/>
                  <a:pt x="269" y="15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4106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4"/>
          <p:cNvSpPr txBox="1">
            <a:spLocks noGrp="1"/>
          </p:cNvSpPr>
          <p:nvPr>
            <p:ph type="title"/>
          </p:nvPr>
        </p:nvSpPr>
        <p:spPr>
          <a:xfrm>
            <a:off x="417400" y="454689"/>
            <a:ext cx="4377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4B6D"/>
                </a:solidFill>
              </a:rPr>
              <a:t>RESOURCES</a:t>
            </a:r>
            <a:endParaRPr dirty="0">
              <a:solidFill>
                <a:srgbClr val="FF4B6D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A43C5B-AA5C-4664-B05F-66E25C87E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374" y="272816"/>
            <a:ext cx="4788226" cy="45978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75FC70-7DBF-41BF-ABCA-6AC2316A8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00" y="1422469"/>
            <a:ext cx="3283624" cy="32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8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4"/>
          <p:cNvSpPr txBox="1">
            <a:spLocks noGrp="1"/>
          </p:cNvSpPr>
          <p:nvPr>
            <p:ph type="title"/>
          </p:nvPr>
        </p:nvSpPr>
        <p:spPr>
          <a:xfrm>
            <a:off x="417400" y="454689"/>
            <a:ext cx="4377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4B6D"/>
                </a:solidFill>
              </a:rPr>
              <a:t>RESOURCES</a:t>
            </a:r>
            <a:endParaRPr dirty="0">
              <a:solidFill>
                <a:srgbClr val="FF4B6D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288657-0892-4663-B57E-5E8CA6D4B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08" y="1177572"/>
            <a:ext cx="4295392" cy="37226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138B733-D88A-41CF-AC41-B11B8ECC0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354" y="264448"/>
            <a:ext cx="3884246" cy="27744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9A9926-7DEA-4D45-B0FD-947226BDC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351" y="3220649"/>
            <a:ext cx="3188388" cy="16795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9EE1AA-B244-4709-81F5-452F9A8BDB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080" y="3398527"/>
            <a:ext cx="1323840" cy="13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80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4"/>
          <p:cNvSpPr txBox="1">
            <a:spLocks noGrp="1"/>
          </p:cNvSpPr>
          <p:nvPr>
            <p:ph type="title"/>
          </p:nvPr>
        </p:nvSpPr>
        <p:spPr>
          <a:xfrm>
            <a:off x="417400" y="454689"/>
            <a:ext cx="4377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RESOURCES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03985B-10D1-45D6-98AA-AB3E69224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65" y="1113143"/>
            <a:ext cx="1749779" cy="17435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68BCF5-1BBD-4748-991D-10C60140B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65" y="3067592"/>
            <a:ext cx="1783644" cy="184008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B1088C-72B0-4DBD-89EB-DB1CD8B47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457" y="2883877"/>
            <a:ext cx="2014647" cy="202380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CC357FA-11F8-4B2F-A7BB-B7DAA715C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691" y="1063349"/>
            <a:ext cx="1648178" cy="1659467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AF4A2830-02B4-4ED3-9111-1C96A6A65795}"/>
              </a:ext>
            </a:extLst>
          </p:cNvPr>
          <p:cNvGrpSpPr/>
          <p:nvPr/>
        </p:nvGrpSpPr>
        <p:grpSpPr>
          <a:xfrm>
            <a:off x="5156201" y="1238250"/>
            <a:ext cx="1762941" cy="1692519"/>
            <a:chOff x="5156201" y="1238250"/>
            <a:chExt cx="3536950" cy="339566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A996594-C8DD-45C0-A329-44ABE6B83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1" y="1238250"/>
              <a:ext cx="3189288" cy="3132138"/>
            </a:xfrm>
            <a:custGeom>
              <a:avLst/>
              <a:gdLst>
                <a:gd name="T0" fmla="*/ 377 w 750"/>
                <a:gd name="T1" fmla="*/ 138 h 736"/>
                <a:gd name="T2" fmla="*/ 413 w 750"/>
                <a:gd name="T3" fmla="*/ 83 h 736"/>
                <a:gd name="T4" fmla="*/ 634 w 750"/>
                <a:gd name="T5" fmla="*/ 41 h 736"/>
                <a:gd name="T6" fmla="*/ 747 w 750"/>
                <a:gd name="T7" fmla="*/ 220 h 736"/>
                <a:gd name="T8" fmla="*/ 686 w 750"/>
                <a:gd name="T9" fmla="*/ 427 h 736"/>
                <a:gd name="T10" fmla="*/ 683 w 750"/>
                <a:gd name="T11" fmla="*/ 430 h 736"/>
                <a:gd name="T12" fmla="*/ 681 w 750"/>
                <a:gd name="T13" fmla="*/ 431 h 736"/>
                <a:gd name="T14" fmla="*/ 681 w 750"/>
                <a:gd name="T15" fmla="*/ 272 h 736"/>
                <a:gd name="T16" fmla="*/ 475 w 750"/>
                <a:gd name="T17" fmla="*/ 272 h 736"/>
                <a:gd name="T18" fmla="*/ 475 w 750"/>
                <a:gd name="T19" fmla="*/ 441 h 736"/>
                <a:gd name="T20" fmla="*/ 305 w 750"/>
                <a:gd name="T21" fmla="*/ 441 h 736"/>
                <a:gd name="T22" fmla="*/ 305 w 750"/>
                <a:gd name="T23" fmla="*/ 647 h 736"/>
                <a:gd name="T24" fmla="*/ 476 w 750"/>
                <a:gd name="T25" fmla="*/ 647 h 736"/>
                <a:gd name="T26" fmla="*/ 471 w 750"/>
                <a:gd name="T27" fmla="*/ 656 h 736"/>
                <a:gd name="T28" fmla="*/ 379 w 750"/>
                <a:gd name="T29" fmla="*/ 736 h 736"/>
                <a:gd name="T30" fmla="*/ 377 w 750"/>
                <a:gd name="T31" fmla="*/ 736 h 736"/>
                <a:gd name="T32" fmla="*/ 322 w 750"/>
                <a:gd name="T33" fmla="*/ 689 h 736"/>
                <a:gd name="T34" fmla="*/ 158 w 750"/>
                <a:gd name="T35" fmla="*/ 537 h 736"/>
                <a:gd name="T36" fmla="*/ 41 w 750"/>
                <a:gd name="T37" fmla="*/ 374 h 736"/>
                <a:gd name="T38" fmla="*/ 14 w 750"/>
                <a:gd name="T39" fmla="*/ 178 h 736"/>
                <a:gd name="T40" fmla="*/ 211 w 750"/>
                <a:gd name="T41" fmla="*/ 19 h 736"/>
                <a:gd name="T42" fmla="*/ 356 w 750"/>
                <a:gd name="T43" fmla="*/ 101 h 736"/>
                <a:gd name="T44" fmla="*/ 377 w 750"/>
                <a:gd name="T45" fmla="*/ 13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0" h="736">
                  <a:moveTo>
                    <a:pt x="377" y="138"/>
                  </a:moveTo>
                  <a:cubicBezTo>
                    <a:pt x="389" y="120"/>
                    <a:pt x="399" y="100"/>
                    <a:pt x="413" y="83"/>
                  </a:cubicBezTo>
                  <a:cubicBezTo>
                    <a:pt x="467" y="17"/>
                    <a:pt x="556" y="0"/>
                    <a:pt x="634" y="41"/>
                  </a:cubicBezTo>
                  <a:cubicBezTo>
                    <a:pt x="706" y="78"/>
                    <a:pt x="744" y="139"/>
                    <a:pt x="747" y="220"/>
                  </a:cubicBezTo>
                  <a:cubicBezTo>
                    <a:pt x="750" y="296"/>
                    <a:pt x="726" y="364"/>
                    <a:pt x="686" y="427"/>
                  </a:cubicBezTo>
                  <a:cubicBezTo>
                    <a:pt x="685" y="428"/>
                    <a:pt x="684" y="429"/>
                    <a:pt x="683" y="430"/>
                  </a:cubicBezTo>
                  <a:cubicBezTo>
                    <a:pt x="683" y="431"/>
                    <a:pt x="682" y="431"/>
                    <a:pt x="681" y="431"/>
                  </a:cubicBezTo>
                  <a:cubicBezTo>
                    <a:pt x="681" y="378"/>
                    <a:pt x="681" y="325"/>
                    <a:pt x="681" y="272"/>
                  </a:cubicBezTo>
                  <a:cubicBezTo>
                    <a:pt x="612" y="272"/>
                    <a:pt x="544" y="272"/>
                    <a:pt x="475" y="272"/>
                  </a:cubicBezTo>
                  <a:cubicBezTo>
                    <a:pt x="475" y="328"/>
                    <a:pt x="475" y="384"/>
                    <a:pt x="475" y="441"/>
                  </a:cubicBezTo>
                  <a:cubicBezTo>
                    <a:pt x="418" y="441"/>
                    <a:pt x="362" y="441"/>
                    <a:pt x="305" y="441"/>
                  </a:cubicBezTo>
                  <a:cubicBezTo>
                    <a:pt x="305" y="510"/>
                    <a:pt x="305" y="578"/>
                    <a:pt x="305" y="647"/>
                  </a:cubicBezTo>
                  <a:cubicBezTo>
                    <a:pt x="362" y="647"/>
                    <a:pt x="418" y="647"/>
                    <a:pt x="476" y="647"/>
                  </a:cubicBezTo>
                  <a:cubicBezTo>
                    <a:pt x="473" y="651"/>
                    <a:pt x="472" y="654"/>
                    <a:pt x="471" y="656"/>
                  </a:cubicBezTo>
                  <a:cubicBezTo>
                    <a:pt x="440" y="683"/>
                    <a:pt x="410" y="709"/>
                    <a:pt x="379" y="736"/>
                  </a:cubicBezTo>
                  <a:cubicBezTo>
                    <a:pt x="379" y="736"/>
                    <a:pt x="378" y="736"/>
                    <a:pt x="377" y="736"/>
                  </a:cubicBezTo>
                  <a:cubicBezTo>
                    <a:pt x="359" y="721"/>
                    <a:pt x="341" y="705"/>
                    <a:pt x="322" y="689"/>
                  </a:cubicBezTo>
                  <a:cubicBezTo>
                    <a:pt x="266" y="640"/>
                    <a:pt x="209" y="591"/>
                    <a:pt x="158" y="537"/>
                  </a:cubicBezTo>
                  <a:cubicBezTo>
                    <a:pt x="111" y="488"/>
                    <a:pt x="69" y="436"/>
                    <a:pt x="41" y="374"/>
                  </a:cubicBezTo>
                  <a:cubicBezTo>
                    <a:pt x="12" y="312"/>
                    <a:pt x="0" y="246"/>
                    <a:pt x="14" y="178"/>
                  </a:cubicBezTo>
                  <a:cubicBezTo>
                    <a:pt x="33" y="86"/>
                    <a:pt x="118" y="18"/>
                    <a:pt x="211" y="19"/>
                  </a:cubicBezTo>
                  <a:cubicBezTo>
                    <a:pt x="274" y="20"/>
                    <a:pt x="321" y="49"/>
                    <a:pt x="356" y="101"/>
                  </a:cubicBezTo>
                  <a:cubicBezTo>
                    <a:pt x="364" y="113"/>
                    <a:pt x="370" y="126"/>
                    <a:pt x="377" y="13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69E8F5E-78BF-4B7F-8BB8-C9A9C7AD9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563" y="2473325"/>
              <a:ext cx="2160588" cy="2160588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1B6571EB-D74E-4EF7-92CC-18639AE4E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170" y="3798278"/>
            <a:ext cx="1728685" cy="90889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BAA17C9-307A-4A18-9073-903DA8DB1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6535" y="2930769"/>
            <a:ext cx="1299460" cy="181924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A0029B5-3ECD-4189-8D71-ED331AD17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0139" y="1259337"/>
            <a:ext cx="1596029" cy="15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9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2" y="1119114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4987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7" y="3390154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269" y="3481431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9057" y="2731879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775" y="2700424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118" y="1139037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263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45" y="3464237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413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880" y="2658935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176" y="3460062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7595019" y="1154510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615" y="1154560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122" name="Google Shape;6000;p67"/>
          <p:cNvSpPr/>
          <p:nvPr/>
        </p:nvSpPr>
        <p:spPr>
          <a:xfrm>
            <a:off x="3263396" y="1109077"/>
            <a:ext cx="453184" cy="46235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7025860" y="4064924"/>
            <a:ext cx="303110" cy="420181"/>
            <a:chOff x="-38860325" y="3221750"/>
            <a:chExt cx="228425" cy="316650"/>
          </a:xfrm>
          <a:solidFill>
            <a:srgbClr val="FF4B6D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3235350" y="1800670"/>
            <a:ext cx="483152" cy="480761"/>
            <a:chOff x="-38538975" y="3954250"/>
            <a:chExt cx="318225" cy="316650"/>
          </a:xfrm>
          <a:solidFill>
            <a:srgbClr val="FF4B6D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3299914" y="4214192"/>
            <a:ext cx="371546" cy="331550"/>
            <a:chOff x="-42996150" y="3612600"/>
            <a:chExt cx="323750" cy="288900"/>
          </a:xfrm>
          <a:solidFill>
            <a:srgbClr val="FF4B6D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6324528" y="4126469"/>
            <a:ext cx="372406" cy="364373"/>
            <a:chOff x="-41117650" y="3605525"/>
            <a:chExt cx="324500" cy="317500"/>
          </a:xfrm>
          <a:solidFill>
            <a:srgbClr val="FF4B6D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3964162" y="4157040"/>
            <a:ext cx="352265" cy="356769"/>
            <a:chOff x="-42617300" y="3587775"/>
            <a:chExt cx="306950" cy="310875"/>
          </a:xfrm>
          <a:solidFill>
            <a:srgbClr val="FF4B6D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7665927" y="4173509"/>
            <a:ext cx="365204" cy="332669"/>
            <a:chOff x="-40745125" y="3632900"/>
            <a:chExt cx="318225" cy="289875"/>
          </a:xfrm>
          <a:solidFill>
            <a:srgbClr val="FF4B6D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4558099" y="4157701"/>
            <a:ext cx="309172" cy="36520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8328945" y="4140814"/>
            <a:ext cx="357086" cy="363398"/>
            <a:chOff x="-40372575" y="3604550"/>
            <a:chExt cx="311150" cy="316650"/>
          </a:xfrm>
          <a:solidFill>
            <a:srgbClr val="FF4B6D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5126250" y="4158603"/>
            <a:ext cx="365204" cy="363398"/>
            <a:chOff x="-41893475" y="3584850"/>
            <a:chExt cx="318225" cy="316650"/>
          </a:xfrm>
          <a:solidFill>
            <a:srgbClr val="FF4B6D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5733037" y="4193491"/>
            <a:ext cx="362507" cy="283867"/>
            <a:chOff x="-41526450" y="3653375"/>
            <a:chExt cx="315875" cy="247350"/>
          </a:xfrm>
          <a:solidFill>
            <a:srgbClr val="FF4B6D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3923617" y="1891744"/>
            <a:ext cx="360504" cy="414709"/>
            <a:chOff x="-42971725" y="3217825"/>
            <a:chExt cx="275675" cy="317125"/>
          </a:xfrm>
          <a:solidFill>
            <a:srgbClr val="FF4B6D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6993480" y="1888680"/>
            <a:ext cx="416114" cy="415100"/>
            <a:chOff x="-41111350" y="3239100"/>
            <a:chExt cx="318200" cy="317425"/>
          </a:xfrm>
          <a:solidFill>
            <a:srgbClr val="FF4B6D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4569812" y="1891744"/>
            <a:ext cx="480716" cy="415100"/>
            <a:chOff x="-42651700" y="3217825"/>
            <a:chExt cx="367600" cy="317425"/>
          </a:xfrm>
          <a:solidFill>
            <a:srgbClr val="FF4B6D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7585153" y="1867513"/>
            <a:ext cx="421868" cy="414479"/>
            <a:chOff x="-40748275" y="3238700"/>
            <a:chExt cx="322600" cy="316950"/>
          </a:xfrm>
          <a:solidFill>
            <a:srgbClr val="FF4B6D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5201841" y="1892561"/>
            <a:ext cx="407908" cy="41346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8230417" y="1867735"/>
            <a:ext cx="415100" cy="378027"/>
            <a:chOff x="-40378075" y="3267450"/>
            <a:chExt cx="317425" cy="289075"/>
          </a:xfrm>
          <a:solidFill>
            <a:srgbClr val="FF4B6D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5776495" y="1872349"/>
            <a:ext cx="415134" cy="414872"/>
            <a:chOff x="-41895050" y="3217225"/>
            <a:chExt cx="317450" cy="317250"/>
          </a:xfrm>
          <a:solidFill>
            <a:srgbClr val="FF4B6D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6397010" y="1856362"/>
            <a:ext cx="418206" cy="413074"/>
            <a:chOff x="-41530375" y="3218800"/>
            <a:chExt cx="319800" cy="315875"/>
          </a:xfrm>
          <a:solidFill>
            <a:srgbClr val="FF4B6D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3885546" y="2599751"/>
            <a:ext cx="501820" cy="501820"/>
            <a:chOff x="5049725" y="249400"/>
            <a:chExt cx="481825" cy="481825"/>
          </a:xfrm>
          <a:solidFill>
            <a:srgbClr val="FF4B6D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5180757" y="2670650"/>
            <a:ext cx="395025" cy="395025"/>
            <a:chOff x="5660400" y="238125"/>
            <a:chExt cx="481825" cy="481825"/>
          </a:xfrm>
          <a:solidFill>
            <a:srgbClr val="FF4B6D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7593278" y="2726921"/>
            <a:ext cx="441296" cy="284451"/>
            <a:chOff x="1492675" y="1520750"/>
            <a:chExt cx="481825" cy="310575"/>
          </a:xfrm>
          <a:solidFill>
            <a:srgbClr val="FF4B6D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6432407" y="2748310"/>
            <a:ext cx="338933" cy="317742"/>
            <a:chOff x="4456875" y="2635825"/>
            <a:chExt cx="481825" cy="451700"/>
          </a:xfrm>
          <a:solidFill>
            <a:srgbClr val="FF4B6D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526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Fully Editable Icon Sets: B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128870" y="1179620"/>
            <a:ext cx="5793674" cy="3359816"/>
            <a:chOff x="4171826" y="1572826"/>
            <a:chExt cx="8233076" cy="4479755"/>
          </a:xfrm>
          <a:solidFill>
            <a:srgbClr val="FF4B6D"/>
          </a:solidFill>
        </p:grpSpPr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E3D5639C-49CF-43D9-965F-7653D69F451F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id="{8025BC4E-7A4E-42D9-9569-8844F8906CE5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97" name="Rounded Rectangle 2">
              <a:extLst>
                <a:ext uri="{FF2B5EF4-FFF2-40B4-BE49-F238E27FC236}">
                  <a16:creationId xmlns:a16="http://schemas.microsoft.com/office/drawing/2014/main" id="{2CB3F902-7F51-468E-928D-DF8ED92CA432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5394194E-40CF-4800-82F4-DA12261F9012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3">
              <a:extLst>
                <a:ext uri="{FF2B5EF4-FFF2-40B4-BE49-F238E27FC236}">
                  <a16:creationId xmlns:a16="http://schemas.microsoft.com/office/drawing/2014/main" id="{C2FE4DD9-BD0F-42FA-8558-1E2788EAC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10">
              <a:extLst>
                <a:ext uri="{FF2B5EF4-FFF2-40B4-BE49-F238E27FC236}">
                  <a16:creationId xmlns:a16="http://schemas.microsoft.com/office/drawing/2014/main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02" name="Block Arc 6">
              <a:extLst>
                <a:ext uri="{FF2B5EF4-FFF2-40B4-BE49-F238E27FC236}">
                  <a16:creationId xmlns:a16="http://schemas.microsoft.com/office/drawing/2014/main" id="{62965521-2EFF-4BE9-866C-3D9369FA5C74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06" name="Google Shape;10001;p74"/>
            <p:cNvGrpSpPr/>
            <p:nvPr/>
          </p:nvGrpSpPr>
          <p:grpSpPr>
            <a:xfrm>
              <a:off x="10882933" y="5417608"/>
              <a:ext cx="583830" cy="583829"/>
              <a:chOff x="-65145700" y="3727425"/>
              <a:chExt cx="317425" cy="317425"/>
            </a:xfrm>
            <a:grpFill/>
          </p:grpSpPr>
          <p:sp>
            <p:nvSpPr>
              <p:cNvPr id="107" name="Google Shape;10002;p74"/>
              <p:cNvSpPr/>
              <p:nvPr/>
            </p:nvSpPr>
            <p:spPr>
              <a:xfrm>
                <a:off x="-65145700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8" name="Google Shape;10003;p74"/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32" name="Google Shape;10027;p74"/>
            <p:cNvGrpSpPr/>
            <p:nvPr/>
          </p:nvGrpSpPr>
          <p:grpSpPr>
            <a:xfrm>
              <a:off x="5386424" y="3702820"/>
              <a:ext cx="558124" cy="508110"/>
              <a:chOff x="-61354875" y="3751050"/>
              <a:chExt cx="316650" cy="288275"/>
            </a:xfrm>
            <a:grpFill/>
          </p:grpSpPr>
          <p:sp>
            <p:nvSpPr>
              <p:cNvPr id="133" name="Google Shape;10028;p74"/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4" name="Google Shape;10029;p74"/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5" name="Google Shape;10030;p74"/>
              <p:cNvSpPr/>
              <p:nvPr/>
            </p:nvSpPr>
            <p:spPr>
              <a:xfrm>
                <a:off x="-61354875" y="3751050"/>
                <a:ext cx="3166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79" name="Google Shape;10074;p74"/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180" name="Google Shape;10075;p74"/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1" name="Google Shape;10076;p74"/>
              <p:cNvSpPr/>
              <p:nvPr/>
            </p:nvSpPr>
            <p:spPr>
              <a:xfrm>
                <a:off x="-60742100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2" name="Google Shape;10077;p74"/>
              <p:cNvSpPr/>
              <p:nvPr/>
            </p:nvSpPr>
            <p:spPr>
              <a:xfrm>
                <a:off x="-60740525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89" name="Google Shape;10084;p74"/>
            <p:cNvGrpSpPr/>
            <p:nvPr/>
          </p:nvGrpSpPr>
          <p:grpSpPr>
            <a:xfrm>
              <a:off x="9857793" y="3681088"/>
              <a:ext cx="511097" cy="494716"/>
              <a:chOff x="-59447250" y="3706150"/>
              <a:chExt cx="319000" cy="308775"/>
            </a:xfrm>
            <a:grpFill/>
          </p:grpSpPr>
          <p:sp>
            <p:nvSpPr>
              <p:cNvPr id="190" name="Google Shape;10085;p74"/>
              <p:cNvSpPr/>
              <p:nvPr/>
            </p:nvSpPr>
            <p:spPr>
              <a:xfrm>
                <a:off x="-59381875" y="3922750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1" name="Google Shape;10086;p74"/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2" name="Google Shape;10087;p74"/>
              <p:cNvSpPr/>
              <p:nvPr/>
            </p:nvSpPr>
            <p:spPr>
              <a:xfrm>
                <a:off x="-59447250" y="3706150"/>
                <a:ext cx="31900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3" name="Google Shape;10088;p74"/>
              <p:cNvSpPr/>
              <p:nvPr/>
            </p:nvSpPr>
            <p:spPr>
              <a:xfrm>
                <a:off x="-59293650" y="3740025"/>
                <a:ext cx="14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94" name="Google Shape;10089;p74"/>
            <p:cNvGrpSpPr/>
            <p:nvPr/>
          </p:nvGrpSpPr>
          <p:grpSpPr>
            <a:xfrm>
              <a:off x="8825251" y="1572826"/>
              <a:ext cx="732560" cy="724676"/>
              <a:chOff x="-64406125" y="3362225"/>
              <a:chExt cx="318225" cy="314800"/>
            </a:xfrm>
            <a:grpFill/>
          </p:grpSpPr>
          <p:sp>
            <p:nvSpPr>
              <p:cNvPr id="195" name="Google Shape;10090;p74"/>
              <p:cNvSpPr/>
              <p:nvPr/>
            </p:nvSpPr>
            <p:spPr>
              <a:xfrm>
                <a:off x="-64332100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6" name="Google Shape;10091;p74"/>
              <p:cNvSpPr/>
              <p:nvPr/>
            </p:nvSpPr>
            <p:spPr>
              <a:xfrm>
                <a:off x="-64406125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18" name="Google Shape;10113;p74"/>
            <p:cNvSpPr/>
            <p:nvPr/>
          </p:nvSpPr>
          <p:spPr>
            <a:xfrm>
              <a:off x="7156894" y="3640883"/>
              <a:ext cx="562265" cy="556052"/>
            </a:xfrm>
            <a:custGeom>
              <a:avLst/>
              <a:gdLst/>
              <a:ahLst/>
              <a:cxnLst/>
              <a:rect l="l" t="t" r="r" b="b"/>
              <a:pathLst>
                <a:path w="12760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23" name="Google Shape;10118;p74"/>
            <p:cNvGrpSpPr/>
            <p:nvPr/>
          </p:nvGrpSpPr>
          <p:grpSpPr>
            <a:xfrm>
              <a:off x="11767951" y="2764178"/>
              <a:ext cx="498284" cy="505891"/>
              <a:chOff x="-59400775" y="4084200"/>
              <a:chExt cx="311125" cy="315875"/>
            </a:xfrm>
            <a:grpFill/>
          </p:grpSpPr>
          <p:sp>
            <p:nvSpPr>
              <p:cNvPr id="224" name="Google Shape;10119;p74"/>
              <p:cNvSpPr/>
              <p:nvPr/>
            </p:nvSpPr>
            <p:spPr>
              <a:xfrm>
                <a:off x="-5940077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5" name="Google Shape;10120;p74"/>
              <p:cNvSpPr/>
              <p:nvPr/>
            </p:nvSpPr>
            <p:spPr>
              <a:xfrm>
                <a:off x="-59400000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6" name="Google Shape;10121;p74"/>
              <p:cNvSpPr/>
              <p:nvPr/>
            </p:nvSpPr>
            <p:spPr>
              <a:xfrm>
                <a:off x="-59290500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7" name="Google Shape;10122;p74"/>
              <p:cNvSpPr/>
              <p:nvPr/>
            </p:nvSpPr>
            <p:spPr>
              <a:xfrm>
                <a:off x="-5929050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8" name="Google Shape;10123;p74"/>
              <p:cNvSpPr/>
              <p:nvPr/>
            </p:nvSpPr>
            <p:spPr>
              <a:xfrm>
                <a:off x="-5918102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9" name="Google Shape;10124;p74"/>
              <p:cNvSpPr/>
              <p:nvPr/>
            </p:nvSpPr>
            <p:spPr>
              <a:xfrm>
                <a:off x="-5917945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34" name="Google Shape;10129;p74"/>
            <p:cNvGrpSpPr/>
            <p:nvPr/>
          </p:nvGrpSpPr>
          <p:grpSpPr>
            <a:xfrm>
              <a:off x="8061811" y="1613794"/>
              <a:ext cx="607772" cy="714064"/>
              <a:chOff x="-64022550" y="3727425"/>
              <a:chExt cx="270175" cy="317425"/>
            </a:xfrm>
            <a:grpFill/>
          </p:grpSpPr>
          <p:sp>
            <p:nvSpPr>
              <p:cNvPr id="235" name="Google Shape;10130;p74"/>
              <p:cNvSpPr/>
              <p:nvPr/>
            </p:nvSpPr>
            <p:spPr>
              <a:xfrm>
                <a:off x="-64022550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4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36" name="Google Shape;10131;p74"/>
              <p:cNvSpPr/>
              <p:nvPr/>
            </p:nvSpPr>
            <p:spPr>
              <a:xfrm>
                <a:off x="-64000500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37" name="Google Shape;10132;p74"/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59" name="Google Shape;10154;p74"/>
            <p:cNvGrpSpPr/>
            <p:nvPr/>
          </p:nvGrpSpPr>
          <p:grpSpPr>
            <a:xfrm>
              <a:off x="8171512" y="3640450"/>
              <a:ext cx="558124" cy="557947"/>
              <a:chOff x="-60255350" y="3733825"/>
              <a:chExt cx="316650" cy="316550"/>
            </a:xfrm>
            <a:grpFill/>
          </p:grpSpPr>
          <p:sp>
            <p:nvSpPr>
              <p:cNvPr id="260" name="Google Shape;10155;p74"/>
              <p:cNvSpPr/>
              <p:nvPr/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1" name="Google Shape;10156;p74"/>
              <p:cNvSpPr/>
              <p:nvPr/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2" name="Google Shape;10157;p74"/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3" name="Google Shape;10158;p74"/>
              <p:cNvSpPr/>
              <p:nvPr/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4" name="Google Shape;10159;p74"/>
              <p:cNvSpPr/>
              <p:nvPr/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5" name="Google Shape;10160;p74"/>
              <p:cNvSpPr/>
              <p:nvPr/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6" name="Google Shape;10161;p74"/>
              <p:cNvSpPr/>
              <p:nvPr/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77" name="Google Shape;10172;p74"/>
            <p:cNvGrpSpPr/>
            <p:nvPr/>
          </p:nvGrpSpPr>
          <p:grpSpPr>
            <a:xfrm>
              <a:off x="9770540" y="1631794"/>
              <a:ext cx="728986" cy="722278"/>
              <a:chOff x="-63679950" y="4093450"/>
              <a:chExt cx="320600" cy="317650"/>
            </a:xfrm>
            <a:grpFill/>
          </p:grpSpPr>
          <p:sp>
            <p:nvSpPr>
              <p:cNvPr id="278" name="Google Shape;10173;p74"/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79" name="Google Shape;10174;p74"/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80" name="Google Shape;10175;p74"/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89" name="Google Shape;10184;p74"/>
            <p:cNvGrpSpPr/>
            <p:nvPr/>
          </p:nvGrpSpPr>
          <p:grpSpPr>
            <a:xfrm>
              <a:off x="4282682" y="3638745"/>
              <a:ext cx="558124" cy="559534"/>
              <a:chOff x="-61783350" y="3743950"/>
              <a:chExt cx="316650" cy="317450"/>
            </a:xfrm>
            <a:grpFill/>
          </p:grpSpPr>
          <p:sp>
            <p:nvSpPr>
              <p:cNvPr id="290" name="Google Shape;10185;p74"/>
              <p:cNvSpPr/>
              <p:nvPr/>
            </p:nvSpPr>
            <p:spPr>
              <a:xfrm>
                <a:off x="-61783350" y="3743950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1" name="Google Shape;10186;p74"/>
              <p:cNvSpPr/>
              <p:nvPr/>
            </p:nvSpPr>
            <p:spPr>
              <a:xfrm>
                <a:off x="-61739225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94" name="Google Shape;10189;p74"/>
            <p:cNvSpPr/>
            <p:nvPr/>
          </p:nvSpPr>
          <p:spPr>
            <a:xfrm>
              <a:off x="9048985" y="3717609"/>
              <a:ext cx="560900" cy="437343"/>
            </a:xfrm>
            <a:custGeom>
              <a:avLst/>
              <a:gdLst/>
              <a:ahLst/>
              <a:cxnLst/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95" name="Google Shape;10190;p74"/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296" name="Google Shape;10191;p74"/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7" name="Google Shape;10192;p74"/>
              <p:cNvSpPr/>
              <p:nvPr/>
            </p:nvSpPr>
            <p:spPr>
              <a:xfrm>
                <a:off x="-59811125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3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8" name="Google Shape;10193;p74"/>
              <p:cNvSpPr/>
              <p:nvPr/>
            </p:nvSpPr>
            <p:spPr>
              <a:xfrm>
                <a:off x="-59700075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9" name="Google Shape;10194;p74"/>
              <p:cNvSpPr/>
              <p:nvPr/>
            </p:nvSpPr>
            <p:spPr>
              <a:xfrm>
                <a:off x="-59742600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26" name="Google Shape;10221;p74"/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327" name="Google Shape;10222;p74"/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28" name="Google Shape;10223;p74"/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29" name="Google Shape;10224;p74"/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45" name="Google Shape;10240;p74"/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346" name="Google Shape;10241;p74"/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47" name="Google Shape;10242;p74"/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08" name="Google Shape;10303;p74"/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409" name="Google Shape;10304;p74"/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0" name="Google Shape;10305;p74"/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1" name="Google Shape;10306;p74"/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2" name="Google Shape;10307;p74"/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3" name="Google Shape;10308;p74"/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4" name="Google Shape;10309;p74"/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5" name="Google Shape;10310;p74"/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6" name="Google Shape;10311;p74"/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7" name="Google Shape;10312;p74"/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8" name="Google Shape;10313;p74"/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9" name="Google Shape;10314;p74"/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20" name="Google Shape;10315;p74"/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38" name="Google Shape;10341;p74"/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439" name="Google Shape;10342;p74"/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0" name="Google Shape;10343;p74"/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1" name="Google Shape;10344;p74"/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2" name="Google Shape;10345;p74"/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3" name="Google Shape;10346;p74"/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51" name="Google Shape;10359;p74"/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452" name="Google Shape;10360;p74"/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3" name="Google Shape;10361;p74"/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4" name="Google Shape;10362;p74"/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5" name="Google Shape;10363;p74"/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6" name="Google Shape;10364;p74"/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7" name="Google Shape;10365;p74"/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8" name="Google Shape;10366;p74"/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84" name="Google Shape;10399;p74"/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485" name="Google Shape;10400;p74"/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6" name="Google Shape;10401;p74"/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7" name="Google Shape;10402;p74"/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8" name="Google Shape;10403;p74"/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9" name="Google Shape;10404;p74"/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0" name="Google Shape;10405;p74"/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1" name="Google Shape;10406;p74"/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2" name="Google Shape;10407;p74"/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06" name="Google Shape;10421;p74"/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507" name="Google Shape;10422;p74"/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8" name="Google Shape;10423;p74"/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9" name="Google Shape;10424;p74"/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0" name="Google Shape;10425;p74"/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1" name="Google Shape;10426;p74"/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2" name="Google Shape;10427;p74"/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3" name="Google Shape;10428;p74"/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4" name="Google Shape;10429;p74"/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20" name="Google Shape;10435;p74"/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521" name="Google Shape;10436;p74"/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2" name="Google Shape;10437;p74"/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3" name="Google Shape;10438;p74"/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4" name="Google Shape;10439;p74"/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5" name="Google Shape;10440;p74"/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6" name="Google Shape;10441;p74"/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7" name="Google Shape;10442;p74"/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28" name="Google Shape;10443;p74"/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529" name="Google Shape;10444;p74"/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0" name="Google Shape;10445;p74"/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1" name="Google Shape;10446;p74"/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2" name="Google Shape;10447;p74"/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3" name="Google Shape;10448;p74"/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4" name="Google Shape;10449;p74"/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53" name="Google Shape;10468;p74"/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554" name="Google Shape;10469;p74"/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5" name="Google Shape;10470;p74"/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6" name="Google Shape;10471;p74"/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68" name="Google Shape;10483;p74"/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569" name="Google Shape;10484;p74"/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0" name="Google Shape;10485;p74"/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1" name="Google Shape;10486;p74"/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2" name="Google Shape;10487;p74"/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3" name="Google Shape;10488;p74"/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82" name="Google Shape;10497;p74"/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583" name="Google Shape;10498;p74"/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4" name="Google Shape;10499;p74"/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5" name="Google Shape;10500;p74"/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6" name="Google Shape;10501;p74"/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7" name="Google Shape;10502;p74"/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8" name="Google Shape;10503;p74"/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89" name="Google Shape;10234;p74"/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590" name="Google Shape;10235;p74"/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1" name="Google Shape;10236;p74"/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2" name="Google Shape;10237;p74"/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3" name="Google Shape;10238;p74"/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4" name="Google Shape;10239;p74"/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95" name="Google Shape;10251;p74"/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596" name="Google Shape;10252;p74"/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7" name="Google Shape;10253;p74"/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8" name="Google Shape;10254;p74"/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9" name="Google Shape;10255;p74"/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0" name="Google Shape;10256;p74"/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1" name="Google Shape;10257;p74"/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2" name="Google Shape;10258;p74"/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03" name="Google Shape;10297;p74"/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604" name="Google Shape;10298;p74"/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5" name="Google Shape;10299;p74"/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6" name="Google Shape;10300;p74"/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7" name="Google Shape;10301;p74"/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8" name="Google Shape;10302;p74"/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09" name="Google Shape;10352;p74"/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610" name="Google Shape;10353;p74"/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1" name="Google Shape;10354;p74"/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2" name="Google Shape;10355;p74"/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3" name="Google Shape;10356;p74"/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4" name="Google Shape;10357;p74"/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5" name="Google Shape;10358;p74"/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16" name="Google Shape;10390;p74"/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617" name="Google Shape;10391;p7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8" name="Google Shape;10392;p7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9" name="Google Shape;10393;p7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0" name="Google Shape;10394;p7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1" name="Google Shape;10395;p7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2" name="Google Shape;10396;p7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3" name="Google Shape;10397;p74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4" name="Google Shape;10398;p7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25" name="Google Shape;10412;p74"/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626" name="Google Shape;10413;p74"/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7" name="Google Shape;10414;p74"/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8" name="Google Shape;10415;p74"/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9" name="Google Shape;10416;p74"/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0" name="Google Shape;10417;p74"/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1" name="Google Shape;10418;p74"/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2" name="Google Shape;10419;p74"/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3" name="Google Shape;10420;p74"/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42" name="Google Shape;10478;p74"/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643" name="Google Shape;10479;p74"/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4" name="Google Shape;10480;p74"/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5" name="Google Shape;10481;p74"/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6" name="Google Shape;10482;p74"/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47" name="Google Shape;10101;p74"/>
            <p:cNvGrpSpPr/>
            <p:nvPr/>
          </p:nvGrpSpPr>
          <p:grpSpPr>
            <a:xfrm>
              <a:off x="11859078" y="5555346"/>
              <a:ext cx="466003" cy="432208"/>
              <a:chOff x="-62511900" y="4129100"/>
              <a:chExt cx="304050" cy="282000"/>
            </a:xfrm>
            <a:grpFill/>
          </p:grpSpPr>
          <p:sp>
            <p:nvSpPr>
              <p:cNvPr id="648" name="Google Shape;10102;p74"/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9" name="Google Shape;10103;p74"/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0" name="Google Shape;10104;p74"/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1" name="Google Shape;10105;p74"/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2" name="Google Shape;10106;p74"/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57" name="Google Shape;10125;p74"/>
            <p:cNvGrpSpPr/>
            <p:nvPr/>
          </p:nvGrpSpPr>
          <p:grpSpPr>
            <a:xfrm>
              <a:off x="10823979" y="1752179"/>
              <a:ext cx="633089" cy="634693"/>
              <a:chOff x="-64044600" y="3360375"/>
              <a:chExt cx="315850" cy="316650"/>
            </a:xfrm>
            <a:grpFill/>
          </p:grpSpPr>
          <p:sp>
            <p:nvSpPr>
              <p:cNvPr id="658" name="Google Shape;10126;p74"/>
              <p:cNvSpPr/>
              <p:nvPr/>
            </p:nvSpPr>
            <p:spPr>
              <a:xfrm>
                <a:off x="-63980025" y="3532875"/>
                <a:ext cx="1859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9" name="Google Shape;10127;p74"/>
              <p:cNvSpPr/>
              <p:nvPr/>
            </p:nvSpPr>
            <p:spPr>
              <a:xfrm>
                <a:off x="-64044600" y="3360375"/>
                <a:ext cx="3158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60" name="Google Shape;10128;p74"/>
              <p:cNvSpPr/>
              <p:nvPr/>
            </p:nvSpPr>
            <p:spPr>
              <a:xfrm>
                <a:off x="-63945375" y="3408425"/>
                <a:ext cx="1173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0892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386" y="124702"/>
            <a:ext cx="8679898" cy="543185"/>
          </a:xfrm>
        </p:spPr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295509" y="3369518"/>
            <a:ext cx="187282" cy="58322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773768" y="3436854"/>
            <a:ext cx="449288" cy="44855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190367" y="3486042"/>
            <a:ext cx="433895" cy="35018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234289" y="4387110"/>
            <a:ext cx="498092" cy="36502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138976" y="3416941"/>
            <a:ext cx="488381" cy="4883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03404" y="4227352"/>
            <a:ext cx="411494" cy="52915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31481" y="4355127"/>
            <a:ext cx="431039" cy="42652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847655" y="4275685"/>
            <a:ext cx="296552" cy="42842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265996" y="4307386"/>
            <a:ext cx="386912" cy="42842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561147" y="4333710"/>
            <a:ext cx="423999" cy="43472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3746681" y="3514832"/>
            <a:ext cx="521466" cy="35321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288876" y="4161204"/>
            <a:ext cx="268285" cy="65739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820425" y="4333709"/>
            <a:ext cx="491581" cy="3886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4424338" y="4314273"/>
            <a:ext cx="404708" cy="4080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14032" y="3429336"/>
            <a:ext cx="385358" cy="4635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8211049" y="926483"/>
            <a:ext cx="425141" cy="424850"/>
            <a:chOff x="-34004625" y="3585850"/>
            <a:chExt cx="292225" cy="292025"/>
          </a:xfrm>
          <a:solidFill>
            <a:srgbClr val="FF4B6D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7495164" y="1728545"/>
            <a:ext cx="414065" cy="412966"/>
            <a:chOff x="-30345325" y="3184750"/>
            <a:chExt cx="292225" cy="291450"/>
          </a:xfrm>
          <a:solidFill>
            <a:srgbClr val="FF4B6D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4435183" y="3483023"/>
            <a:ext cx="381641" cy="422300"/>
            <a:chOff x="-30354000" y="3569100"/>
            <a:chExt cx="292250" cy="292225"/>
          </a:xfrm>
          <a:solidFill>
            <a:srgbClr val="FF4B6D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3730946" y="986055"/>
            <a:ext cx="373566" cy="372830"/>
            <a:chOff x="-31094350" y="3194000"/>
            <a:chExt cx="292225" cy="291650"/>
          </a:xfrm>
          <a:solidFill>
            <a:srgbClr val="FF4B6D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8189635" y="2558378"/>
            <a:ext cx="453661" cy="454361"/>
            <a:chOff x="-31093575" y="3552550"/>
            <a:chExt cx="291450" cy="291900"/>
          </a:xfrm>
          <a:solidFill>
            <a:srgbClr val="FF4B6D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3152160" y="935257"/>
            <a:ext cx="374965" cy="450422"/>
            <a:chOff x="-35814600" y="3202075"/>
            <a:chExt cx="242625" cy="291450"/>
          </a:xfrm>
          <a:solidFill>
            <a:srgbClr val="FF4B6D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6127723" y="908463"/>
            <a:ext cx="450421" cy="450422"/>
            <a:chOff x="-34003850" y="3227275"/>
            <a:chExt cx="291450" cy="291450"/>
          </a:xfrm>
          <a:solidFill>
            <a:srgbClr val="FF4B6D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6694940" y="916355"/>
            <a:ext cx="455290" cy="449186"/>
            <a:chOff x="-33645475" y="3228075"/>
            <a:chExt cx="294600" cy="290650"/>
          </a:xfrm>
          <a:solidFill>
            <a:srgbClr val="FF4B6D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4395120" y="916891"/>
            <a:ext cx="435778" cy="450422"/>
            <a:chOff x="-35118325" y="3202075"/>
            <a:chExt cx="281975" cy="291450"/>
          </a:xfrm>
          <a:solidFill>
            <a:srgbClr val="FF4B6D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7495164" y="916355"/>
            <a:ext cx="428514" cy="451040"/>
            <a:chOff x="-33277650" y="3226875"/>
            <a:chExt cx="277275" cy="291850"/>
          </a:xfrm>
          <a:solidFill>
            <a:srgbClr val="FF4B6D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4970683" y="916891"/>
            <a:ext cx="423608" cy="450422"/>
            <a:chOff x="-34755225" y="3202075"/>
            <a:chExt cx="274100" cy="291450"/>
          </a:xfrm>
          <a:solidFill>
            <a:srgbClr val="FF4B6D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5515288" y="916564"/>
            <a:ext cx="456488" cy="451079"/>
            <a:chOff x="-34408675" y="3202075"/>
            <a:chExt cx="295375" cy="291875"/>
          </a:xfrm>
          <a:solidFill>
            <a:srgbClr val="FF4B6D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8170800" y="1679595"/>
            <a:ext cx="498608" cy="496390"/>
            <a:chOff x="-30735200" y="3552550"/>
            <a:chExt cx="292225" cy="290925"/>
          </a:xfrm>
          <a:solidFill>
            <a:srgbClr val="FF4B6D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4346600" y="1707901"/>
            <a:ext cx="445214" cy="446398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4907683" y="1706388"/>
            <a:ext cx="460833" cy="449225"/>
            <a:chOff x="-31817400" y="3910025"/>
            <a:chExt cx="301675" cy="294075"/>
          </a:xfrm>
          <a:solidFill>
            <a:srgbClr val="FF4B6D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5475368" y="1706598"/>
            <a:ext cx="450026" cy="448804"/>
            <a:chOff x="-31455100" y="3909350"/>
            <a:chExt cx="294600" cy="293800"/>
          </a:xfrm>
          <a:solidFill>
            <a:srgbClr val="FF4B6D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3147850" y="1725784"/>
            <a:ext cx="446398" cy="447620"/>
            <a:chOff x="-32927950" y="3944800"/>
            <a:chExt cx="292225" cy="293025"/>
          </a:xfrm>
          <a:solidFill>
            <a:srgbClr val="FF4B6D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6107748" y="1700219"/>
            <a:ext cx="445214" cy="445176"/>
            <a:chOff x="-31093575" y="3911725"/>
            <a:chExt cx="291450" cy="291425"/>
          </a:xfrm>
          <a:solidFill>
            <a:srgbClr val="FF4B6D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3781530" y="1707952"/>
            <a:ext cx="469273" cy="446093"/>
            <a:chOff x="-32576675" y="3944600"/>
            <a:chExt cx="307200" cy="292025"/>
          </a:xfrm>
          <a:solidFill>
            <a:srgbClr val="FF4B6D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6730347" y="1707237"/>
            <a:ext cx="446398" cy="445214"/>
            <a:chOff x="-30735200" y="3910925"/>
            <a:chExt cx="292225" cy="291450"/>
          </a:xfrm>
          <a:solidFill>
            <a:srgbClr val="FF4B6D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4339772" y="2577096"/>
            <a:ext cx="451033" cy="463173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chemeClr val="tx1"/>
              </a:solidFill>
            </a:endParaRPr>
          </a:p>
        </p:txBody>
      </p:sp>
      <p:sp>
        <p:nvSpPr>
          <p:cNvPr id="356" name="Google Shape;5955;p86"/>
          <p:cNvSpPr/>
          <p:nvPr/>
        </p:nvSpPr>
        <p:spPr>
          <a:xfrm>
            <a:off x="4879373" y="2649496"/>
            <a:ext cx="459005" cy="390768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4B6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chemeClr val="tx1"/>
              </a:solidFill>
            </a:endParaRPr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5526833" y="2589233"/>
            <a:ext cx="461288" cy="462005"/>
            <a:chOff x="-38538975" y="3954250"/>
            <a:chExt cx="318225" cy="316650"/>
          </a:xfrm>
          <a:solidFill>
            <a:srgbClr val="FF4B6D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7353853" y="2571604"/>
            <a:ext cx="465818" cy="464303"/>
            <a:chOff x="-37385100" y="3949908"/>
            <a:chExt cx="321350" cy="318225"/>
          </a:xfrm>
          <a:solidFill>
            <a:srgbClr val="FF4B6D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4901347" y="3495290"/>
            <a:ext cx="406289" cy="408912"/>
            <a:chOff x="-40011050" y="3972375"/>
            <a:chExt cx="316650" cy="316625"/>
          </a:xfrm>
          <a:solidFill>
            <a:srgbClr val="FF4B6D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6148311" y="2583008"/>
            <a:ext cx="272918" cy="462005"/>
            <a:chOff x="-38109725" y="3955025"/>
            <a:chExt cx="188275" cy="316650"/>
          </a:xfrm>
          <a:solidFill>
            <a:srgbClr val="FF4B6D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3796054" y="2604495"/>
            <a:ext cx="454439" cy="462589"/>
            <a:chOff x="-39647175" y="3972000"/>
            <a:chExt cx="313500" cy="317050"/>
          </a:xfrm>
          <a:solidFill>
            <a:srgbClr val="FF4B6D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6705282" y="2576275"/>
            <a:ext cx="456722" cy="464303"/>
            <a:chOff x="-37804925" y="3953450"/>
            <a:chExt cx="315075" cy="318225"/>
          </a:xfrm>
          <a:solidFill>
            <a:srgbClr val="FF4B6D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5567841" y="3523546"/>
            <a:ext cx="492364" cy="387939"/>
            <a:chOff x="5629975" y="3255775"/>
            <a:chExt cx="504500" cy="397500"/>
          </a:xfrm>
          <a:solidFill>
            <a:srgbClr val="FF4B6D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3077944" y="2595842"/>
            <a:ext cx="556457" cy="457373"/>
            <a:chOff x="6234950" y="3255925"/>
            <a:chExt cx="483250" cy="397200"/>
          </a:xfrm>
          <a:solidFill>
            <a:srgbClr val="FF4B6D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37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2876050" y="188723"/>
            <a:ext cx="4697175" cy="4517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0000"/>
                </a:solidFill>
              </a:rPr>
              <a:t>Real Estate Infographics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3678363" y="3677638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6850" y="3672863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634750" y="4032688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226268" y="4033777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269863" y="367419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817774" y="4033483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A268FC17-B201-40A0-9874-BFA3525B6C63}"/>
              </a:ext>
            </a:extLst>
          </p:cNvPr>
          <p:cNvGrpSpPr/>
          <p:nvPr/>
        </p:nvGrpSpPr>
        <p:grpSpPr>
          <a:xfrm>
            <a:off x="-7697" y="279617"/>
            <a:ext cx="9074067" cy="603807"/>
            <a:chOff x="-7697" y="279617"/>
            <a:chExt cx="9074067" cy="603807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0C49272F-E1AB-4908-A442-1235892CF43C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386F4666-14A1-4502-B727-2E3E87AB7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D39F12F0-DB42-407B-839D-65BC7F8CD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DCA80547-4429-45DC-BAD5-F2ABC8B3E9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49DDAE74-1B25-413A-AEAF-90AB8CC15200}"/>
              </a:ext>
            </a:extLst>
          </p:cNvPr>
          <p:cNvGrpSpPr/>
          <p:nvPr/>
        </p:nvGrpSpPr>
        <p:grpSpPr>
          <a:xfrm>
            <a:off x="1168350" y="1809877"/>
            <a:ext cx="1523745" cy="1523745"/>
            <a:chOff x="1168350" y="1809877"/>
            <a:chExt cx="1523745" cy="1523745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8CD14912-2D2C-456D-BF2C-1FF935182AFD}"/>
                </a:ext>
              </a:extLst>
            </p:cNvPr>
            <p:cNvSpPr/>
            <p:nvPr/>
          </p:nvSpPr>
          <p:spPr>
            <a:xfrm>
              <a:off x="1168350" y="1809877"/>
              <a:ext cx="1523745" cy="152374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7AB4DA1-3885-4E8B-AD56-0F04FF63762F}"/>
                </a:ext>
              </a:extLst>
            </p:cNvPr>
            <p:cNvGrpSpPr/>
            <p:nvPr/>
          </p:nvGrpSpPr>
          <p:grpSpPr>
            <a:xfrm>
              <a:off x="1426246" y="2067773"/>
              <a:ext cx="1007951" cy="1007951"/>
              <a:chOff x="3328150" y="1526913"/>
              <a:chExt cx="1290915" cy="1290915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6F45830C-5983-4348-AA67-24880D77EA53}"/>
                  </a:ext>
                </a:extLst>
              </p:cNvPr>
              <p:cNvSpPr/>
              <p:nvPr/>
            </p:nvSpPr>
            <p:spPr>
              <a:xfrm>
                <a:off x="3328150" y="2030506"/>
                <a:ext cx="1290915" cy="28373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162065AB-FACB-491B-8E08-8CC712B9CB9C}"/>
                  </a:ext>
                </a:extLst>
              </p:cNvPr>
              <p:cNvSpPr/>
              <p:nvPr/>
            </p:nvSpPr>
            <p:spPr>
              <a:xfrm rot="16200000">
                <a:off x="3328150" y="2030505"/>
                <a:ext cx="1290915" cy="28373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9A30C9E-6B8C-4700-863D-1BB1D86D42C4}"/>
              </a:ext>
            </a:extLst>
          </p:cNvPr>
          <p:cNvGrpSpPr/>
          <p:nvPr/>
        </p:nvGrpSpPr>
        <p:grpSpPr>
          <a:xfrm>
            <a:off x="3810127" y="1809875"/>
            <a:ext cx="1523745" cy="1523745"/>
            <a:chOff x="1168350" y="1809877"/>
            <a:chExt cx="1523745" cy="1523745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05CE0F79-FAD1-46BB-854F-1D891AD7B227}"/>
                </a:ext>
              </a:extLst>
            </p:cNvPr>
            <p:cNvSpPr/>
            <p:nvPr/>
          </p:nvSpPr>
          <p:spPr>
            <a:xfrm>
              <a:off x="1168350" y="1809877"/>
              <a:ext cx="1523745" cy="152374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2912687E-002D-4645-812E-4755659DD452}"/>
                </a:ext>
              </a:extLst>
            </p:cNvPr>
            <p:cNvGrpSpPr/>
            <p:nvPr/>
          </p:nvGrpSpPr>
          <p:grpSpPr>
            <a:xfrm>
              <a:off x="1426246" y="2067773"/>
              <a:ext cx="1007951" cy="1007951"/>
              <a:chOff x="3328150" y="1526913"/>
              <a:chExt cx="1290915" cy="1290915"/>
            </a:xfrm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BB927592-A50F-4E1F-BA38-99F4CE827C46}"/>
                  </a:ext>
                </a:extLst>
              </p:cNvPr>
              <p:cNvSpPr/>
              <p:nvPr/>
            </p:nvSpPr>
            <p:spPr>
              <a:xfrm>
                <a:off x="3328150" y="2030506"/>
                <a:ext cx="1290915" cy="28373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9EAF3DA3-1AAD-47B3-85A1-AD1EBBE463B6}"/>
                  </a:ext>
                </a:extLst>
              </p:cNvPr>
              <p:cNvSpPr/>
              <p:nvPr/>
            </p:nvSpPr>
            <p:spPr>
              <a:xfrm rot="16200000">
                <a:off x="3328150" y="2030505"/>
                <a:ext cx="1290915" cy="28373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73D4FAB0-2325-495D-A845-C51C81CA05E0}"/>
              </a:ext>
            </a:extLst>
          </p:cNvPr>
          <p:cNvGrpSpPr/>
          <p:nvPr/>
        </p:nvGrpSpPr>
        <p:grpSpPr>
          <a:xfrm>
            <a:off x="6349380" y="1809874"/>
            <a:ext cx="1523745" cy="1523745"/>
            <a:chOff x="1168350" y="1809877"/>
            <a:chExt cx="1523745" cy="1523745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99F516B7-B897-4371-8B95-F909E2DE9BEC}"/>
                </a:ext>
              </a:extLst>
            </p:cNvPr>
            <p:cNvSpPr/>
            <p:nvPr/>
          </p:nvSpPr>
          <p:spPr>
            <a:xfrm>
              <a:off x="1168350" y="1809877"/>
              <a:ext cx="1523745" cy="152374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5629984B-1898-4165-8554-DA6181215DA0}"/>
                </a:ext>
              </a:extLst>
            </p:cNvPr>
            <p:cNvGrpSpPr/>
            <p:nvPr/>
          </p:nvGrpSpPr>
          <p:grpSpPr>
            <a:xfrm>
              <a:off x="1426246" y="2067773"/>
              <a:ext cx="1007951" cy="1007951"/>
              <a:chOff x="3328150" y="1526913"/>
              <a:chExt cx="1290915" cy="1290915"/>
            </a:xfrm>
          </p:grpSpPr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6846FDFB-3052-446B-BA26-447188175416}"/>
                  </a:ext>
                </a:extLst>
              </p:cNvPr>
              <p:cNvSpPr/>
              <p:nvPr/>
            </p:nvSpPr>
            <p:spPr>
              <a:xfrm>
                <a:off x="3328150" y="2030506"/>
                <a:ext cx="1290915" cy="28373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7388FA5E-2FB6-40A4-AF38-013D99F4A7CF}"/>
                  </a:ext>
                </a:extLst>
              </p:cNvPr>
              <p:cNvSpPr/>
              <p:nvPr/>
            </p:nvSpPr>
            <p:spPr>
              <a:xfrm rot="16200000">
                <a:off x="3328150" y="2030505"/>
                <a:ext cx="1290915" cy="28373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5"/>
          <p:cNvSpPr/>
          <p:nvPr/>
        </p:nvSpPr>
        <p:spPr>
          <a:xfrm>
            <a:off x="99454" y="323687"/>
            <a:ext cx="5034358" cy="3966314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/>
          </p:nvPr>
        </p:nvSpPr>
        <p:spPr>
          <a:xfrm>
            <a:off x="5296625" y="1523650"/>
            <a:ext cx="2808000" cy="5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INTRODUCTION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06" name="Google Shape;1006;p35"/>
          <p:cNvSpPr txBox="1">
            <a:spLocks noGrp="1"/>
          </p:cNvSpPr>
          <p:nvPr>
            <p:ph type="body" idx="1"/>
          </p:nvPr>
        </p:nvSpPr>
        <p:spPr>
          <a:xfrm>
            <a:off x="5296625" y="2111450"/>
            <a:ext cx="2808000" cy="1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Mercury’s name has nothing to do with the liquid metal, since it was named after the Roman messenger god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F842DAD-8B17-4569-B238-BF992176623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49513" y="1939925"/>
            <a:ext cx="116046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F3CBE20-7686-40A3-B7BE-C8B3B63C5296}"/>
              </a:ext>
            </a:extLst>
          </p:cNvPr>
          <p:cNvGrpSpPr/>
          <p:nvPr/>
        </p:nvGrpSpPr>
        <p:grpSpPr>
          <a:xfrm>
            <a:off x="0" y="4472162"/>
            <a:ext cx="9074067" cy="603807"/>
            <a:chOff x="-7697" y="279617"/>
            <a:chExt cx="9074067" cy="603807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9EA9BA02-ED56-4010-86F2-391BE059628C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929CFC11-B3A4-44F6-9C72-FE525FA75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F6AF923B-954A-4E23-A053-8D20701C1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0B70761E-F893-45B2-B350-305195A482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CFD5417F-0A23-4042-9195-A79AC75FCC78}"/>
              </a:ext>
            </a:extLst>
          </p:cNvPr>
          <p:cNvGrpSpPr/>
          <p:nvPr/>
        </p:nvGrpSpPr>
        <p:grpSpPr>
          <a:xfrm>
            <a:off x="1078363" y="716547"/>
            <a:ext cx="3189634" cy="3180593"/>
            <a:chOff x="-1785938" y="1160462"/>
            <a:chExt cx="1679575" cy="167481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BBB23E3-974D-4A2A-ACCF-77575C816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8913" y="1490663"/>
              <a:ext cx="1003300" cy="1019175"/>
            </a:xfrm>
            <a:custGeom>
              <a:avLst/>
              <a:gdLst>
                <a:gd name="T0" fmla="*/ 159 w 265"/>
                <a:gd name="T1" fmla="*/ 213 h 269"/>
                <a:gd name="T2" fmla="*/ 159 w 265"/>
                <a:gd name="T3" fmla="*/ 264 h 269"/>
                <a:gd name="T4" fmla="*/ 156 w 265"/>
                <a:gd name="T5" fmla="*/ 268 h 269"/>
                <a:gd name="T6" fmla="*/ 112 w 265"/>
                <a:gd name="T7" fmla="*/ 267 h 269"/>
                <a:gd name="T8" fmla="*/ 108 w 265"/>
                <a:gd name="T9" fmla="*/ 262 h 269"/>
                <a:gd name="T10" fmla="*/ 108 w 265"/>
                <a:gd name="T11" fmla="*/ 164 h 269"/>
                <a:gd name="T12" fmla="*/ 102 w 265"/>
                <a:gd name="T13" fmla="*/ 158 h 269"/>
                <a:gd name="T14" fmla="*/ 6 w 265"/>
                <a:gd name="T15" fmla="*/ 158 h 269"/>
                <a:gd name="T16" fmla="*/ 0 w 265"/>
                <a:gd name="T17" fmla="*/ 152 h 269"/>
                <a:gd name="T18" fmla="*/ 0 w 265"/>
                <a:gd name="T19" fmla="*/ 114 h 269"/>
                <a:gd name="T20" fmla="*/ 4 w 265"/>
                <a:gd name="T21" fmla="*/ 110 h 269"/>
                <a:gd name="T22" fmla="*/ 102 w 265"/>
                <a:gd name="T23" fmla="*/ 110 h 269"/>
                <a:gd name="T24" fmla="*/ 108 w 265"/>
                <a:gd name="T25" fmla="*/ 104 h 269"/>
                <a:gd name="T26" fmla="*/ 107 w 265"/>
                <a:gd name="T27" fmla="*/ 8 h 269"/>
                <a:gd name="T28" fmla="*/ 114 w 265"/>
                <a:gd name="T29" fmla="*/ 1 h 269"/>
                <a:gd name="T30" fmla="*/ 156 w 265"/>
                <a:gd name="T31" fmla="*/ 1 h 269"/>
                <a:gd name="T32" fmla="*/ 159 w 265"/>
                <a:gd name="T33" fmla="*/ 5 h 269"/>
                <a:gd name="T34" fmla="*/ 159 w 265"/>
                <a:gd name="T35" fmla="*/ 103 h 269"/>
                <a:gd name="T36" fmla="*/ 166 w 265"/>
                <a:gd name="T37" fmla="*/ 110 h 269"/>
                <a:gd name="T38" fmla="*/ 259 w 265"/>
                <a:gd name="T39" fmla="*/ 110 h 269"/>
                <a:gd name="T40" fmla="*/ 265 w 265"/>
                <a:gd name="T41" fmla="*/ 115 h 269"/>
                <a:gd name="T42" fmla="*/ 265 w 265"/>
                <a:gd name="T43" fmla="*/ 156 h 269"/>
                <a:gd name="T44" fmla="*/ 261 w 265"/>
                <a:gd name="T45" fmla="*/ 158 h 269"/>
                <a:gd name="T46" fmla="*/ 212 w 265"/>
                <a:gd name="T47" fmla="*/ 158 h 269"/>
                <a:gd name="T48" fmla="*/ 164 w 265"/>
                <a:gd name="T49" fmla="*/ 158 h 269"/>
                <a:gd name="T50" fmla="*/ 159 w 265"/>
                <a:gd name="T51" fmla="*/ 163 h 269"/>
                <a:gd name="T52" fmla="*/ 159 w 265"/>
                <a:gd name="T53" fmla="*/ 21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5" h="269">
                  <a:moveTo>
                    <a:pt x="159" y="213"/>
                  </a:moveTo>
                  <a:cubicBezTo>
                    <a:pt x="159" y="230"/>
                    <a:pt x="159" y="247"/>
                    <a:pt x="159" y="264"/>
                  </a:cubicBezTo>
                  <a:cubicBezTo>
                    <a:pt x="159" y="266"/>
                    <a:pt x="159" y="268"/>
                    <a:pt x="156" y="268"/>
                  </a:cubicBezTo>
                  <a:cubicBezTo>
                    <a:pt x="141" y="267"/>
                    <a:pt x="127" y="269"/>
                    <a:pt x="112" y="267"/>
                  </a:cubicBezTo>
                  <a:cubicBezTo>
                    <a:pt x="108" y="267"/>
                    <a:pt x="108" y="266"/>
                    <a:pt x="108" y="262"/>
                  </a:cubicBezTo>
                  <a:cubicBezTo>
                    <a:pt x="108" y="229"/>
                    <a:pt x="107" y="197"/>
                    <a:pt x="108" y="164"/>
                  </a:cubicBezTo>
                  <a:cubicBezTo>
                    <a:pt x="108" y="159"/>
                    <a:pt x="107" y="158"/>
                    <a:pt x="102" y="158"/>
                  </a:cubicBezTo>
                  <a:cubicBezTo>
                    <a:pt x="70" y="158"/>
                    <a:pt x="38" y="158"/>
                    <a:pt x="6" y="158"/>
                  </a:cubicBezTo>
                  <a:cubicBezTo>
                    <a:pt x="1" y="158"/>
                    <a:pt x="0" y="157"/>
                    <a:pt x="0" y="152"/>
                  </a:cubicBezTo>
                  <a:cubicBezTo>
                    <a:pt x="0" y="140"/>
                    <a:pt x="0" y="127"/>
                    <a:pt x="0" y="114"/>
                  </a:cubicBezTo>
                  <a:cubicBezTo>
                    <a:pt x="0" y="111"/>
                    <a:pt x="1" y="110"/>
                    <a:pt x="4" y="110"/>
                  </a:cubicBezTo>
                  <a:cubicBezTo>
                    <a:pt x="37" y="110"/>
                    <a:pt x="69" y="110"/>
                    <a:pt x="102" y="110"/>
                  </a:cubicBezTo>
                  <a:cubicBezTo>
                    <a:pt x="107" y="110"/>
                    <a:pt x="108" y="109"/>
                    <a:pt x="108" y="104"/>
                  </a:cubicBezTo>
                  <a:cubicBezTo>
                    <a:pt x="107" y="72"/>
                    <a:pt x="108" y="40"/>
                    <a:pt x="107" y="8"/>
                  </a:cubicBezTo>
                  <a:cubicBezTo>
                    <a:pt x="107" y="3"/>
                    <a:pt x="108" y="1"/>
                    <a:pt x="114" y="1"/>
                  </a:cubicBezTo>
                  <a:cubicBezTo>
                    <a:pt x="128" y="0"/>
                    <a:pt x="142" y="1"/>
                    <a:pt x="156" y="1"/>
                  </a:cubicBezTo>
                  <a:cubicBezTo>
                    <a:pt x="160" y="0"/>
                    <a:pt x="159" y="3"/>
                    <a:pt x="159" y="5"/>
                  </a:cubicBezTo>
                  <a:cubicBezTo>
                    <a:pt x="159" y="38"/>
                    <a:pt x="159" y="71"/>
                    <a:pt x="159" y="103"/>
                  </a:cubicBezTo>
                  <a:cubicBezTo>
                    <a:pt x="159" y="110"/>
                    <a:pt x="159" y="110"/>
                    <a:pt x="166" y="110"/>
                  </a:cubicBezTo>
                  <a:cubicBezTo>
                    <a:pt x="197" y="110"/>
                    <a:pt x="228" y="110"/>
                    <a:pt x="259" y="110"/>
                  </a:cubicBezTo>
                  <a:cubicBezTo>
                    <a:pt x="264" y="110"/>
                    <a:pt x="265" y="111"/>
                    <a:pt x="265" y="115"/>
                  </a:cubicBezTo>
                  <a:cubicBezTo>
                    <a:pt x="265" y="129"/>
                    <a:pt x="265" y="142"/>
                    <a:pt x="265" y="156"/>
                  </a:cubicBezTo>
                  <a:cubicBezTo>
                    <a:pt x="265" y="159"/>
                    <a:pt x="263" y="158"/>
                    <a:pt x="261" y="158"/>
                  </a:cubicBezTo>
                  <a:cubicBezTo>
                    <a:pt x="245" y="158"/>
                    <a:pt x="228" y="158"/>
                    <a:pt x="212" y="158"/>
                  </a:cubicBezTo>
                  <a:cubicBezTo>
                    <a:pt x="196" y="158"/>
                    <a:pt x="180" y="158"/>
                    <a:pt x="164" y="158"/>
                  </a:cubicBezTo>
                  <a:cubicBezTo>
                    <a:pt x="160" y="158"/>
                    <a:pt x="159" y="159"/>
                    <a:pt x="159" y="163"/>
                  </a:cubicBezTo>
                  <a:cubicBezTo>
                    <a:pt x="159" y="180"/>
                    <a:pt x="159" y="197"/>
                    <a:pt x="159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08A3182-50DD-4778-AFC6-DED89CEF0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5413" y="1160462"/>
              <a:ext cx="887413" cy="639763"/>
            </a:xfrm>
            <a:custGeom>
              <a:avLst/>
              <a:gdLst>
                <a:gd name="T0" fmla="*/ 167 w 234"/>
                <a:gd name="T1" fmla="*/ 169 h 169"/>
                <a:gd name="T2" fmla="*/ 167 w 234"/>
                <a:gd name="T3" fmla="*/ 164 h 169"/>
                <a:gd name="T4" fmla="*/ 166 w 234"/>
                <a:gd name="T5" fmla="*/ 74 h 169"/>
                <a:gd name="T6" fmla="*/ 161 w 234"/>
                <a:gd name="T7" fmla="*/ 69 h 169"/>
                <a:gd name="T8" fmla="*/ 72 w 234"/>
                <a:gd name="T9" fmla="*/ 70 h 169"/>
                <a:gd name="T10" fmla="*/ 67 w 234"/>
                <a:gd name="T11" fmla="*/ 74 h 169"/>
                <a:gd name="T12" fmla="*/ 67 w 234"/>
                <a:gd name="T13" fmla="*/ 162 h 169"/>
                <a:gd name="T14" fmla="*/ 67 w 234"/>
                <a:gd name="T15" fmla="*/ 168 h 169"/>
                <a:gd name="T16" fmla="*/ 58 w 234"/>
                <a:gd name="T17" fmla="*/ 161 h 169"/>
                <a:gd name="T18" fmla="*/ 16 w 234"/>
                <a:gd name="T19" fmla="*/ 117 h 169"/>
                <a:gd name="T20" fmla="*/ 3 w 234"/>
                <a:gd name="T21" fmla="*/ 96 h 169"/>
                <a:gd name="T22" fmla="*/ 9 w 234"/>
                <a:gd name="T23" fmla="*/ 70 h 169"/>
                <a:gd name="T24" fmla="*/ 48 w 234"/>
                <a:gd name="T25" fmla="*/ 32 h 169"/>
                <a:gd name="T26" fmla="*/ 73 w 234"/>
                <a:gd name="T27" fmla="*/ 10 h 169"/>
                <a:gd name="T28" fmla="*/ 112 w 234"/>
                <a:gd name="T29" fmla="*/ 12 h 169"/>
                <a:gd name="T30" fmla="*/ 119 w 234"/>
                <a:gd name="T31" fmla="*/ 12 h 169"/>
                <a:gd name="T32" fmla="*/ 152 w 234"/>
                <a:gd name="T33" fmla="*/ 6 h 169"/>
                <a:gd name="T34" fmla="*/ 165 w 234"/>
                <a:gd name="T35" fmla="*/ 14 h 169"/>
                <a:gd name="T36" fmla="*/ 225 w 234"/>
                <a:gd name="T37" fmla="*/ 73 h 169"/>
                <a:gd name="T38" fmla="*/ 233 w 234"/>
                <a:gd name="T39" fmla="*/ 89 h 169"/>
                <a:gd name="T40" fmla="*/ 227 w 234"/>
                <a:gd name="T41" fmla="*/ 108 h 169"/>
                <a:gd name="T42" fmla="*/ 199 w 234"/>
                <a:gd name="T43" fmla="*/ 137 h 169"/>
                <a:gd name="T44" fmla="*/ 171 w 234"/>
                <a:gd name="T45" fmla="*/ 166 h 169"/>
                <a:gd name="T46" fmla="*/ 167 w 234"/>
                <a:gd name="T4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4" h="169">
                  <a:moveTo>
                    <a:pt x="167" y="169"/>
                  </a:moveTo>
                  <a:cubicBezTo>
                    <a:pt x="166" y="167"/>
                    <a:pt x="167" y="166"/>
                    <a:pt x="167" y="164"/>
                  </a:cubicBezTo>
                  <a:cubicBezTo>
                    <a:pt x="167" y="134"/>
                    <a:pt x="166" y="104"/>
                    <a:pt x="166" y="74"/>
                  </a:cubicBezTo>
                  <a:cubicBezTo>
                    <a:pt x="166" y="70"/>
                    <a:pt x="165" y="69"/>
                    <a:pt x="161" y="69"/>
                  </a:cubicBezTo>
                  <a:cubicBezTo>
                    <a:pt x="131" y="70"/>
                    <a:pt x="102" y="70"/>
                    <a:pt x="72" y="70"/>
                  </a:cubicBezTo>
                  <a:cubicBezTo>
                    <a:pt x="68" y="70"/>
                    <a:pt x="67" y="71"/>
                    <a:pt x="67" y="74"/>
                  </a:cubicBezTo>
                  <a:cubicBezTo>
                    <a:pt x="68" y="103"/>
                    <a:pt x="67" y="132"/>
                    <a:pt x="67" y="162"/>
                  </a:cubicBezTo>
                  <a:cubicBezTo>
                    <a:pt x="67" y="163"/>
                    <a:pt x="67" y="165"/>
                    <a:pt x="67" y="168"/>
                  </a:cubicBezTo>
                  <a:cubicBezTo>
                    <a:pt x="63" y="166"/>
                    <a:pt x="61" y="163"/>
                    <a:pt x="58" y="161"/>
                  </a:cubicBezTo>
                  <a:cubicBezTo>
                    <a:pt x="44" y="146"/>
                    <a:pt x="30" y="132"/>
                    <a:pt x="16" y="117"/>
                  </a:cubicBezTo>
                  <a:cubicBezTo>
                    <a:pt x="10" y="111"/>
                    <a:pt x="6" y="104"/>
                    <a:pt x="3" y="96"/>
                  </a:cubicBezTo>
                  <a:cubicBezTo>
                    <a:pt x="0" y="86"/>
                    <a:pt x="2" y="78"/>
                    <a:pt x="9" y="70"/>
                  </a:cubicBezTo>
                  <a:cubicBezTo>
                    <a:pt x="21" y="57"/>
                    <a:pt x="35" y="45"/>
                    <a:pt x="48" y="32"/>
                  </a:cubicBezTo>
                  <a:cubicBezTo>
                    <a:pt x="56" y="24"/>
                    <a:pt x="64" y="17"/>
                    <a:pt x="73" y="10"/>
                  </a:cubicBezTo>
                  <a:cubicBezTo>
                    <a:pt x="84" y="3"/>
                    <a:pt x="99" y="0"/>
                    <a:pt x="112" y="12"/>
                  </a:cubicBezTo>
                  <a:cubicBezTo>
                    <a:pt x="114" y="14"/>
                    <a:pt x="116" y="14"/>
                    <a:pt x="119" y="12"/>
                  </a:cubicBezTo>
                  <a:cubicBezTo>
                    <a:pt x="129" y="3"/>
                    <a:pt x="140" y="1"/>
                    <a:pt x="152" y="6"/>
                  </a:cubicBezTo>
                  <a:cubicBezTo>
                    <a:pt x="157" y="8"/>
                    <a:pt x="161" y="10"/>
                    <a:pt x="165" y="14"/>
                  </a:cubicBezTo>
                  <a:cubicBezTo>
                    <a:pt x="185" y="33"/>
                    <a:pt x="206" y="52"/>
                    <a:pt x="225" y="73"/>
                  </a:cubicBezTo>
                  <a:cubicBezTo>
                    <a:pt x="229" y="78"/>
                    <a:pt x="232" y="82"/>
                    <a:pt x="233" y="89"/>
                  </a:cubicBezTo>
                  <a:cubicBezTo>
                    <a:pt x="234" y="96"/>
                    <a:pt x="232" y="103"/>
                    <a:pt x="227" y="108"/>
                  </a:cubicBezTo>
                  <a:cubicBezTo>
                    <a:pt x="218" y="118"/>
                    <a:pt x="208" y="127"/>
                    <a:pt x="199" y="137"/>
                  </a:cubicBezTo>
                  <a:cubicBezTo>
                    <a:pt x="190" y="146"/>
                    <a:pt x="180" y="156"/>
                    <a:pt x="171" y="166"/>
                  </a:cubicBezTo>
                  <a:cubicBezTo>
                    <a:pt x="170" y="167"/>
                    <a:pt x="169" y="168"/>
                    <a:pt x="167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D3C5E504-AB55-46B7-A1D3-6CFB119BF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54063" y="1554163"/>
              <a:ext cx="647700" cy="890588"/>
            </a:xfrm>
            <a:custGeom>
              <a:avLst/>
              <a:gdLst>
                <a:gd name="T0" fmla="*/ 4 w 171"/>
                <a:gd name="T1" fmla="*/ 173 h 235"/>
                <a:gd name="T2" fmla="*/ 4 w 171"/>
                <a:gd name="T3" fmla="*/ 173 h 235"/>
                <a:gd name="T4" fmla="*/ 10 w 171"/>
                <a:gd name="T5" fmla="*/ 168 h 235"/>
                <a:gd name="T6" fmla="*/ 95 w 171"/>
                <a:gd name="T7" fmla="*/ 167 h 235"/>
                <a:gd name="T8" fmla="*/ 100 w 171"/>
                <a:gd name="T9" fmla="*/ 163 h 235"/>
                <a:gd name="T10" fmla="*/ 101 w 171"/>
                <a:gd name="T11" fmla="*/ 74 h 235"/>
                <a:gd name="T12" fmla="*/ 95 w 171"/>
                <a:gd name="T13" fmla="*/ 68 h 235"/>
                <a:gd name="T14" fmla="*/ 6 w 171"/>
                <a:gd name="T15" fmla="*/ 68 h 235"/>
                <a:gd name="T16" fmla="*/ 0 w 171"/>
                <a:gd name="T17" fmla="*/ 68 h 235"/>
                <a:gd name="T18" fmla="*/ 15 w 171"/>
                <a:gd name="T19" fmla="*/ 53 h 235"/>
                <a:gd name="T20" fmla="*/ 55 w 171"/>
                <a:gd name="T21" fmla="*/ 14 h 235"/>
                <a:gd name="T22" fmla="*/ 65 w 171"/>
                <a:gd name="T23" fmla="*/ 5 h 235"/>
                <a:gd name="T24" fmla="*/ 90 w 171"/>
                <a:gd name="T25" fmla="*/ 5 h 235"/>
                <a:gd name="T26" fmla="*/ 111 w 171"/>
                <a:gd name="T27" fmla="*/ 22 h 235"/>
                <a:gd name="T28" fmla="*/ 152 w 171"/>
                <a:gd name="T29" fmla="*/ 66 h 235"/>
                <a:gd name="T30" fmla="*/ 163 w 171"/>
                <a:gd name="T31" fmla="*/ 81 h 235"/>
                <a:gd name="T32" fmla="*/ 158 w 171"/>
                <a:gd name="T33" fmla="*/ 117 h 235"/>
                <a:gd name="T34" fmla="*/ 157 w 171"/>
                <a:gd name="T35" fmla="*/ 122 h 235"/>
                <a:gd name="T36" fmla="*/ 158 w 171"/>
                <a:gd name="T37" fmla="*/ 164 h 235"/>
                <a:gd name="T38" fmla="*/ 148 w 171"/>
                <a:gd name="T39" fmla="*/ 176 h 235"/>
                <a:gd name="T40" fmla="*/ 100 w 171"/>
                <a:gd name="T41" fmla="*/ 225 h 235"/>
                <a:gd name="T42" fmla="*/ 71 w 171"/>
                <a:gd name="T43" fmla="*/ 231 h 235"/>
                <a:gd name="T44" fmla="*/ 46 w 171"/>
                <a:gd name="T45" fmla="*/ 213 h 235"/>
                <a:gd name="T46" fmla="*/ 22 w 171"/>
                <a:gd name="T47" fmla="*/ 189 h 235"/>
                <a:gd name="T48" fmla="*/ 11 w 171"/>
                <a:gd name="T49" fmla="*/ 179 h 235"/>
                <a:gd name="T50" fmla="*/ 7 w 171"/>
                <a:gd name="T51" fmla="*/ 175 h 235"/>
                <a:gd name="T52" fmla="*/ 4 w 171"/>
                <a:gd name="T53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235"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3" y="168"/>
                    <a:pt x="3" y="168"/>
                    <a:pt x="10" y="168"/>
                  </a:cubicBezTo>
                  <a:cubicBezTo>
                    <a:pt x="39" y="167"/>
                    <a:pt x="67" y="167"/>
                    <a:pt x="95" y="167"/>
                  </a:cubicBezTo>
                  <a:cubicBezTo>
                    <a:pt x="99" y="167"/>
                    <a:pt x="100" y="166"/>
                    <a:pt x="100" y="163"/>
                  </a:cubicBezTo>
                  <a:cubicBezTo>
                    <a:pt x="100" y="133"/>
                    <a:pt x="100" y="103"/>
                    <a:pt x="101" y="74"/>
                  </a:cubicBezTo>
                  <a:cubicBezTo>
                    <a:pt x="101" y="69"/>
                    <a:pt x="99" y="68"/>
                    <a:pt x="95" y="68"/>
                  </a:cubicBezTo>
                  <a:cubicBezTo>
                    <a:pt x="65" y="68"/>
                    <a:pt x="36" y="68"/>
                    <a:pt x="6" y="68"/>
                  </a:cubicBezTo>
                  <a:cubicBezTo>
                    <a:pt x="4" y="68"/>
                    <a:pt x="2" y="68"/>
                    <a:pt x="0" y="68"/>
                  </a:cubicBezTo>
                  <a:cubicBezTo>
                    <a:pt x="5" y="62"/>
                    <a:pt x="10" y="58"/>
                    <a:pt x="15" y="53"/>
                  </a:cubicBezTo>
                  <a:cubicBezTo>
                    <a:pt x="29" y="41"/>
                    <a:pt x="41" y="27"/>
                    <a:pt x="55" y="14"/>
                  </a:cubicBezTo>
                  <a:cubicBezTo>
                    <a:pt x="58" y="11"/>
                    <a:pt x="61" y="8"/>
                    <a:pt x="65" y="5"/>
                  </a:cubicBezTo>
                  <a:cubicBezTo>
                    <a:pt x="73" y="0"/>
                    <a:pt x="81" y="0"/>
                    <a:pt x="90" y="5"/>
                  </a:cubicBezTo>
                  <a:cubicBezTo>
                    <a:pt x="97" y="10"/>
                    <a:pt x="104" y="16"/>
                    <a:pt x="111" y="22"/>
                  </a:cubicBezTo>
                  <a:cubicBezTo>
                    <a:pt x="125" y="37"/>
                    <a:pt x="138" y="51"/>
                    <a:pt x="152" y="66"/>
                  </a:cubicBezTo>
                  <a:cubicBezTo>
                    <a:pt x="156" y="70"/>
                    <a:pt x="160" y="75"/>
                    <a:pt x="163" y="81"/>
                  </a:cubicBezTo>
                  <a:cubicBezTo>
                    <a:pt x="169" y="94"/>
                    <a:pt x="168" y="106"/>
                    <a:pt x="158" y="117"/>
                  </a:cubicBezTo>
                  <a:cubicBezTo>
                    <a:pt x="156" y="119"/>
                    <a:pt x="155" y="120"/>
                    <a:pt x="157" y="122"/>
                  </a:cubicBezTo>
                  <a:cubicBezTo>
                    <a:pt x="171" y="135"/>
                    <a:pt x="167" y="152"/>
                    <a:pt x="158" y="164"/>
                  </a:cubicBezTo>
                  <a:cubicBezTo>
                    <a:pt x="155" y="168"/>
                    <a:pt x="151" y="172"/>
                    <a:pt x="148" y="176"/>
                  </a:cubicBezTo>
                  <a:cubicBezTo>
                    <a:pt x="132" y="192"/>
                    <a:pt x="117" y="209"/>
                    <a:pt x="100" y="225"/>
                  </a:cubicBezTo>
                  <a:cubicBezTo>
                    <a:pt x="92" y="234"/>
                    <a:pt x="82" y="235"/>
                    <a:pt x="71" y="231"/>
                  </a:cubicBezTo>
                  <a:cubicBezTo>
                    <a:pt x="61" y="227"/>
                    <a:pt x="54" y="220"/>
                    <a:pt x="46" y="213"/>
                  </a:cubicBezTo>
                  <a:cubicBezTo>
                    <a:pt x="38" y="205"/>
                    <a:pt x="30" y="197"/>
                    <a:pt x="22" y="189"/>
                  </a:cubicBezTo>
                  <a:cubicBezTo>
                    <a:pt x="18" y="186"/>
                    <a:pt x="15" y="183"/>
                    <a:pt x="11" y="179"/>
                  </a:cubicBezTo>
                  <a:cubicBezTo>
                    <a:pt x="10" y="178"/>
                    <a:pt x="9" y="176"/>
                    <a:pt x="7" y="175"/>
                  </a:cubicBezTo>
                  <a:cubicBezTo>
                    <a:pt x="6" y="174"/>
                    <a:pt x="6" y="171"/>
                    <a:pt x="4" y="1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5B404AD-565C-473A-9359-4795B5C90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526" y="2195513"/>
              <a:ext cx="901700" cy="639763"/>
            </a:xfrm>
            <a:custGeom>
              <a:avLst/>
              <a:gdLst>
                <a:gd name="T0" fmla="*/ 191 w 238"/>
                <a:gd name="T1" fmla="*/ 21 h 169"/>
                <a:gd name="T2" fmla="*/ 221 w 238"/>
                <a:gd name="T3" fmla="*/ 52 h 169"/>
                <a:gd name="T4" fmla="*/ 232 w 238"/>
                <a:gd name="T5" fmla="*/ 65 h 169"/>
                <a:gd name="T6" fmla="*/ 233 w 238"/>
                <a:gd name="T7" fmla="*/ 89 h 169"/>
                <a:gd name="T8" fmla="*/ 210 w 238"/>
                <a:gd name="T9" fmla="*/ 115 h 169"/>
                <a:gd name="T10" fmla="*/ 175 w 238"/>
                <a:gd name="T11" fmla="*/ 149 h 169"/>
                <a:gd name="T12" fmla="*/ 157 w 238"/>
                <a:gd name="T13" fmla="*/ 163 h 169"/>
                <a:gd name="T14" fmla="*/ 121 w 238"/>
                <a:gd name="T15" fmla="*/ 157 h 169"/>
                <a:gd name="T16" fmla="*/ 114 w 238"/>
                <a:gd name="T17" fmla="*/ 157 h 169"/>
                <a:gd name="T18" fmla="*/ 81 w 238"/>
                <a:gd name="T19" fmla="*/ 162 h 169"/>
                <a:gd name="T20" fmla="*/ 64 w 238"/>
                <a:gd name="T21" fmla="*/ 149 h 169"/>
                <a:gd name="T22" fmla="*/ 17 w 238"/>
                <a:gd name="T23" fmla="*/ 105 h 169"/>
                <a:gd name="T24" fmla="*/ 14 w 238"/>
                <a:gd name="T25" fmla="*/ 59 h 169"/>
                <a:gd name="T26" fmla="*/ 23 w 238"/>
                <a:gd name="T27" fmla="*/ 47 h 169"/>
                <a:gd name="T28" fmla="*/ 63 w 238"/>
                <a:gd name="T29" fmla="*/ 6 h 169"/>
                <a:gd name="T30" fmla="*/ 70 w 238"/>
                <a:gd name="T31" fmla="*/ 1 h 169"/>
                <a:gd name="T32" fmla="*/ 70 w 238"/>
                <a:gd name="T33" fmla="*/ 16 h 169"/>
                <a:gd name="T34" fmla="*/ 70 w 238"/>
                <a:gd name="T35" fmla="*/ 95 h 169"/>
                <a:gd name="T36" fmla="*/ 75 w 238"/>
                <a:gd name="T37" fmla="*/ 100 h 169"/>
                <a:gd name="T38" fmla="*/ 164 w 238"/>
                <a:gd name="T39" fmla="*/ 100 h 169"/>
                <a:gd name="T40" fmla="*/ 169 w 238"/>
                <a:gd name="T41" fmla="*/ 95 h 169"/>
                <a:gd name="T42" fmla="*/ 170 w 238"/>
                <a:gd name="T43" fmla="*/ 4 h 169"/>
                <a:gd name="T44" fmla="*/ 170 w 238"/>
                <a:gd name="T45" fmla="*/ 0 h 169"/>
                <a:gd name="T46" fmla="*/ 176 w 238"/>
                <a:gd name="T47" fmla="*/ 4 h 169"/>
                <a:gd name="T48" fmla="*/ 176 w 238"/>
                <a:gd name="T49" fmla="*/ 4 h 169"/>
                <a:gd name="T50" fmla="*/ 182 w 238"/>
                <a:gd name="T51" fmla="*/ 11 h 169"/>
                <a:gd name="T52" fmla="*/ 191 w 238"/>
                <a:gd name="T53" fmla="*/ 2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8" h="169">
                  <a:moveTo>
                    <a:pt x="191" y="21"/>
                  </a:moveTo>
                  <a:cubicBezTo>
                    <a:pt x="200" y="32"/>
                    <a:pt x="211" y="42"/>
                    <a:pt x="221" y="52"/>
                  </a:cubicBezTo>
                  <a:cubicBezTo>
                    <a:pt x="225" y="56"/>
                    <a:pt x="229" y="60"/>
                    <a:pt x="232" y="65"/>
                  </a:cubicBezTo>
                  <a:cubicBezTo>
                    <a:pt x="238" y="73"/>
                    <a:pt x="238" y="81"/>
                    <a:pt x="233" y="89"/>
                  </a:cubicBezTo>
                  <a:cubicBezTo>
                    <a:pt x="227" y="99"/>
                    <a:pt x="218" y="107"/>
                    <a:pt x="210" y="115"/>
                  </a:cubicBezTo>
                  <a:cubicBezTo>
                    <a:pt x="198" y="126"/>
                    <a:pt x="187" y="138"/>
                    <a:pt x="175" y="149"/>
                  </a:cubicBezTo>
                  <a:cubicBezTo>
                    <a:pt x="170" y="154"/>
                    <a:pt x="164" y="159"/>
                    <a:pt x="157" y="163"/>
                  </a:cubicBezTo>
                  <a:cubicBezTo>
                    <a:pt x="144" y="169"/>
                    <a:pt x="132" y="167"/>
                    <a:pt x="121" y="157"/>
                  </a:cubicBezTo>
                  <a:cubicBezTo>
                    <a:pt x="119" y="155"/>
                    <a:pt x="117" y="155"/>
                    <a:pt x="114" y="157"/>
                  </a:cubicBezTo>
                  <a:cubicBezTo>
                    <a:pt x="104" y="167"/>
                    <a:pt x="93" y="168"/>
                    <a:pt x="81" y="162"/>
                  </a:cubicBezTo>
                  <a:cubicBezTo>
                    <a:pt x="74" y="159"/>
                    <a:pt x="69" y="154"/>
                    <a:pt x="64" y="149"/>
                  </a:cubicBezTo>
                  <a:cubicBezTo>
                    <a:pt x="48" y="134"/>
                    <a:pt x="33" y="119"/>
                    <a:pt x="17" y="105"/>
                  </a:cubicBezTo>
                  <a:cubicBezTo>
                    <a:pt x="3" y="91"/>
                    <a:pt x="0" y="79"/>
                    <a:pt x="14" y="59"/>
                  </a:cubicBezTo>
                  <a:cubicBezTo>
                    <a:pt x="16" y="55"/>
                    <a:pt x="20" y="51"/>
                    <a:pt x="23" y="47"/>
                  </a:cubicBezTo>
                  <a:cubicBezTo>
                    <a:pt x="36" y="34"/>
                    <a:pt x="50" y="20"/>
                    <a:pt x="63" y="6"/>
                  </a:cubicBezTo>
                  <a:cubicBezTo>
                    <a:pt x="65" y="5"/>
                    <a:pt x="67" y="4"/>
                    <a:pt x="70" y="1"/>
                  </a:cubicBezTo>
                  <a:cubicBezTo>
                    <a:pt x="70" y="7"/>
                    <a:pt x="70" y="11"/>
                    <a:pt x="70" y="16"/>
                  </a:cubicBezTo>
                  <a:cubicBezTo>
                    <a:pt x="70" y="42"/>
                    <a:pt x="71" y="68"/>
                    <a:pt x="70" y="95"/>
                  </a:cubicBezTo>
                  <a:cubicBezTo>
                    <a:pt x="70" y="99"/>
                    <a:pt x="71" y="100"/>
                    <a:pt x="75" y="100"/>
                  </a:cubicBezTo>
                  <a:cubicBezTo>
                    <a:pt x="105" y="100"/>
                    <a:pt x="134" y="100"/>
                    <a:pt x="164" y="100"/>
                  </a:cubicBezTo>
                  <a:cubicBezTo>
                    <a:pt x="168" y="100"/>
                    <a:pt x="169" y="100"/>
                    <a:pt x="169" y="95"/>
                  </a:cubicBezTo>
                  <a:cubicBezTo>
                    <a:pt x="170" y="65"/>
                    <a:pt x="169" y="34"/>
                    <a:pt x="170" y="4"/>
                  </a:cubicBezTo>
                  <a:cubicBezTo>
                    <a:pt x="170" y="3"/>
                    <a:pt x="170" y="2"/>
                    <a:pt x="170" y="0"/>
                  </a:cubicBezTo>
                  <a:cubicBezTo>
                    <a:pt x="173" y="1"/>
                    <a:pt x="173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7" y="7"/>
                    <a:pt x="180" y="9"/>
                    <a:pt x="182" y="11"/>
                  </a:cubicBezTo>
                  <a:cubicBezTo>
                    <a:pt x="185" y="15"/>
                    <a:pt x="188" y="18"/>
                    <a:pt x="191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35C1587-842E-4FD5-920E-9A398A336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85938" y="1550988"/>
              <a:ext cx="641350" cy="901700"/>
            </a:xfrm>
            <a:custGeom>
              <a:avLst/>
              <a:gdLst>
                <a:gd name="T0" fmla="*/ 123 w 169"/>
                <a:gd name="T1" fmla="*/ 215 h 238"/>
                <a:gd name="T2" fmla="*/ 106 w 169"/>
                <a:gd name="T3" fmla="*/ 228 h 238"/>
                <a:gd name="T4" fmla="*/ 66 w 169"/>
                <a:gd name="T5" fmla="*/ 224 h 238"/>
                <a:gd name="T6" fmla="*/ 16 w 169"/>
                <a:gd name="T7" fmla="*/ 170 h 238"/>
                <a:gd name="T8" fmla="*/ 4 w 169"/>
                <a:gd name="T9" fmla="*/ 152 h 238"/>
                <a:gd name="T10" fmla="*/ 11 w 169"/>
                <a:gd name="T11" fmla="*/ 125 h 238"/>
                <a:gd name="T12" fmla="*/ 11 w 169"/>
                <a:gd name="T13" fmla="*/ 117 h 238"/>
                <a:gd name="T14" fmla="*/ 6 w 169"/>
                <a:gd name="T15" fmla="*/ 82 h 238"/>
                <a:gd name="T16" fmla="*/ 16 w 169"/>
                <a:gd name="T17" fmla="*/ 68 h 238"/>
                <a:gd name="T18" fmla="*/ 66 w 169"/>
                <a:gd name="T19" fmla="*/ 16 h 238"/>
                <a:gd name="T20" fmla="*/ 78 w 169"/>
                <a:gd name="T21" fmla="*/ 7 h 238"/>
                <a:gd name="T22" fmla="*/ 105 w 169"/>
                <a:gd name="T23" fmla="*/ 7 h 238"/>
                <a:gd name="T24" fmla="*/ 106 w 169"/>
                <a:gd name="T25" fmla="*/ 8 h 238"/>
                <a:gd name="T26" fmla="*/ 169 w 169"/>
                <a:gd name="T27" fmla="*/ 68 h 238"/>
                <a:gd name="T28" fmla="*/ 165 w 169"/>
                <a:gd name="T29" fmla="*/ 69 h 238"/>
                <a:gd name="T30" fmla="*/ 74 w 169"/>
                <a:gd name="T31" fmla="*/ 69 h 238"/>
                <a:gd name="T32" fmla="*/ 69 w 169"/>
                <a:gd name="T33" fmla="*/ 75 h 238"/>
                <a:gd name="T34" fmla="*/ 69 w 169"/>
                <a:gd name="T35" fmla="*/ 163 h 238"/>
                <a:gd name="T36" fmla="*/ 74 w 169"/>
                <a:gd name="T37" fmla="*/ 168 h 238"/>
                <a:gd name="T38" fmla="*/ 161 w 169"/>
                <a:gd name="T39" fmla="*/ 169 h 238"/>
                <a:gd name="T40" fmla="*/ 167 w 169"/>
                <a:gd name="T41" fmla="*/ 169 h 238"/>
                <a:gd name="T42" fmla="*/ 163 w 169"/>
                <a:gd name="T43" fmla="*/ 175 h 238"/>
                <a:gd name="T44" fmla="*/ 153 w 169"/>
                <a:gd name="T45" fmla="*/ 185 h 238"/>
                <a:gd name="T46" fmla="*/ 123 w 169"/>
                <a:gd name="T47" fmla="*/ 21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238">
                  <a:moveTo>
                    <a:pt x="123" y="215"/>
                  </a:moveTo>
                  <a:cubicBezTo>
                    <a:pt x="117" y="219"/>
                    <a:pt x="112" y="224"/>
                    <a:pt x="106" y="228"/>
                  </a:cubicBezTo>
                  <a:cubicBezTo>
                    <a:pt x="91" y="238"/>
                    <a:pt x="79" y="237"/>
                    <a:pt x="66" y="224"/>
                  </a:cubicBezTo>
                  <a:cubicBezTo>
                    <a:pt x="49" y="206"/>
                    <a:pt x="32" y="188"/>
                    <a:pt x="16" y="170"/>
                  </a:cubicBezTo>
                  <a:cubicBezTo>
                    <a:pt x="11" y="165"/>
                    <a:pt x="6" y="159"/>
                    <a:pt x="4" y="152"/>
                  </a:cubicBezTo>
                  <a:cubicBezTo>
                    <a:pt x="2" y="141"/>
                    <a:pt x="3" y="132"/>
                    <a:pt x="11" y="125"/>
                  </a:cubicBezTo>
                  <a:cubicBezTo>
                    <a:pt x="14" y="122"/>
                    <a:pt x="14" y="120"/>
                    <a:pt x="11" y="117"/>
                  </a:cubicBezTo>
                  <a:cubicBezTo>
                    <a:pt x="1" y="106"/>
                    <a:pt x="0" y="94"/>
                    <a:pt x="6" y="82"/>
                  </a:cubicBezTo>
                  <a:cubicBezTo>
                    <a:pt x="9" y="77"/>
                    <a:pt x="12" y="72"/>
                    <a:pt x="16" y="68"/>
                  </a:cubicBezTo>
                  <a:cubicBezTo>
                    <a:pt x="32" y="51"/>
                    <a:pt x="48" y="33"/>
                    <a:pt x="66" y="16"/>
                  </a:cubicBezTo>
                  <a:cubicBezTo>
                    <a:pt x="70" y="13"/>
                    <a:pt x="74" y="10"/>
                    <a:pt x="78" y="7"/>
                  </a:cubicBezTo>
                  <a:cubicBezTo>
                    <a:pt x="88" y="0"/>
                    <a:pt x="97" y="1"/>
                    <a:pt x="105" y="7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28" y="27"/>
                    <a:pt x="147" y="49"/>
                    <a:pt x="169" y="68"/>
                  </a:cubicBezTo>
                  <a:cubicBezTo>
                    <a:pt x="168" y="70"/>
                    <a:pt x="166" y="69"/>
                    <a:pt x="165" y="69"/>
                  </a:cubicBezTo>
                  <a:cubicBezTo>
                    <a:pt x="135" y="69"/>
                    <a:pt x="104" y="69"/>
                    <a:pt x="74" y="69"/>
                  </a:cubicBezTo>
                  <a:cubicBezTo>
                    <a:pt x="70" y="69"/>
                    <a:pt x="69" y="70"/>
                    <a:pt x="69" y="75"/>
                  </a:cubicBezTo>
                  <a:cubicBezTo>
                    <a:pt x="69" y="104"/>
                    <a:pt x="69" y="134"/>
                    <a:pt x="69" y="163"/>
                  </a:cubicBezTo>
                  <a:cubicBezTo>
                    <a:pt x="69" y="168"/>
                    <a:pt x="70" y="168"/>
                    <a:pt x="74" y="168"/>
                  </a:cubicBezTo>
                  <a:cubicBezTo>
                    <a:pt x="103" y="168"/>
                    <a:pt x="132" y="168"/>
                    <a:pt x="161" y="169"/>
                  </a:cubicBezTo>
                  <a:cubicBezTo>
                    <a:pt x="163" y="169"/>
                    <a:pt x="165" y="168"/>
                    <a:pt x="167" y="169"/>
                  </a:cubicBezTo>
                  <a:cubicBezTo>
                    <a:pt x="166" y="172"/>
                    <a:pt x="163" y="173"/>
                    <a:pt x="163" y="175"/>
                  </a:cubicBezTo>
                  <a:cubicBezTo>
                    <a:pt x="159" y="178"/>
                    <a:pt x="156" y="182"/>
                    <a:pt x="153" y="185"/>
                  </a:cubicBezTo>
                  <a:cubicBezTo>
                    <a:pt x="143" y="195"/>
                    <a:pt x="132" y="204"/>
                    <a:pt x="123" y="2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3F7BC8B-EB61-4B2D-B0FB-0B9413AF5850}"/>
              </a:ext>
            </a:extLst>
          </p:cNvPr>
          <p:cNvGrpSpPr/>
          <p:nvPr/>
        </p:nvGrpSpPr>
        <p:grpSpPr>
          <a:xfrm>
            <a:off x="7379748" y="1520"/>
            <a:ext cx="1764252" cy="2144781"/>
            <a:chOff x="7379748" y="1520"/>
            <a:chExt cx="1764252" cy="214478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BC7E1B3C-225E-45FD-9097-6755C1672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8BD6680A-95AD-4B7C-A4B1-452EF511464A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464C8B6-5C8E-4C34-B7B0-059D303D27BB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F69BD7EF-2356-4A23-820E-40408BB59225}"/>
              </a:ext>
            </a:extLst>
          </p:cNvPr>
          <p:cNvGrpSpPr/>
          <p:nvPr/>
        </p:nvGrpSpPr>
        <p:grpSpPr>
          <a:xfrm flipH="1">
            <a:off x="0" y="0"/>
            <a:ext cx="1796750" cy="2184289"/>
            <a:chOff x="7379748" y="1520"/>
            <a:chExt cx="1764252" cy="214478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2D4E7961-8029-42BF-8B44-B90B08782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29058CC7-AFF7-429D-B5D6-D0F52E105721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98CDD91F-6666-4550-A447-37818D5A741F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p41"/>
          <p:cNvSpPr txBox="1"/>
          <p:nvPr/>
        </p:nvSpPr>
        <p:spPr>
          <a:xfrm>
            <a:off x="6024000" y="3822301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6024000" y="1631775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sz="1200" dirty="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6" name="Google Shape;2236;p41"/>
          <p:cNvSpPr txBox="1"/>
          <p:nvPr/>
        </p:nvSpPr>
        <p:spPr>
          <a:xfrm>
            <a:off x="6024000" y="2361950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7" name="Google Shape;2237;p41"/>
          <p:cNvSpPr txBox="1"/>
          <p:nvPr/>
        </p:nvSpPr>
        <p:spPr>
          <a:xfrm>
            <a:off x="6024000" y="3092126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8" name="Google Shape;2238;p41"/>
          <p:cNvSpPr txBox="1"/>
          <p:nvPr/>
        </p:nvSpPr>
        <p:spPr>
          <a:xfrm>
            <a:off x="3683293" y="170300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9" name="Google Shape;2239;p41"/>
          <p:cNvSpPr txBox="1"/>
          <p:nvPr/>
        </p:nvSpPr>
        <p:spPr>
          <a:xfrm>
            <a:off x="3683293" y="243358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0" name="Google Shape;2240;p41"/>
          <p:cNvSpPr txBox="1"/>
          <p:nvPr/>
        </p:nvSpPr>
        <p:spPr>
          <a:xfrm>
            <a:off x="3683293" y="316417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1" name="Google Shape;2241;p41"/>
          <p:cNvSpPr txBox="1"/>
          <p:nvPr/>
        </p:nvSpPr>
        <p:spPr>
          <a:xfrm>
            <a:off x="3683293" y="389147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42" name="Google Shape;2242;p41"/>
          <p:cNvCxnSpPr/>
          <p:nvPr/>
        </p:nvCxnSpPr>
        <p:spPr>
          <a:xfrm flipH="1" flipV="1">
            <a:off x="2368093" y="1925175"/>
            <a:ext cx="1315200" cy="2106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3" name="Google Shape;2243;p41"/>
          <p:cNvCxnSpPr/>
          <p:nvPr/>
        </p:nvCxnSpPr>
        <p:spPr>
          <a:xfrm flipH="1">
            <a:off x="2368093" y="2657866"/>
            <a:ext cx="1315200" cy="3281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4" name="Google Shape;2244;p41"/>
          <p:cNvCxnSpPr/>
          <p:nvPr/>
        </p:nvCxnSpPr>
        <p:spPr>
          <a:xfrm flipH="1">
            <a:off x="2368093" y="3388451"/>
            <a:ext cx="1315200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5" name="Google Shape;2245;p41"/>
          <p:cNvCxnSpPr/>
          <p:nvPr/>
        </p:nvCxnSpPr>
        <p:spPr>
          <a:xfrm flipH="1">
            <a:off x="2368093" y="4115755"/>
            <a:ext cx="1315200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246" name="Google Shape;2246;p41"/>
          <p:cNvSpPr txBox="1"/>
          <p:nvPr/>
        </p:nvSpPr>
        <p:spPr>
          <a:xfrm>
            <a:off x="5106809" y="3894744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7" name="Google Shape;2247;p41"/>
          <p:cNvSpPr txBox="1"/>
          <p:nvPr/>
        </p:nvSpPr>
        <p:spPr>
          <a:xfrm>
            <a:off x="5106809" y="316417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8" name="Google Shape;2248;p41"/>
          <p:cNvSpPr txBox="1"/>
          <p:nvPr/>
        </p:nvSpPr>
        <p:spPr>
          <a:xfrm>
            <a:off x="5106809" y="2433587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9" name="Google Shape;2249;p41"/>
          <p:cNvSpPr txBox="1"/>
          <p:nvPr/>
        </p:nvSpPr>
        <p:spPr>
          <a:xfrm>
            <a:off x="5106809" y="170300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0" name="Google Shape;2250;p41"/>
          <p:cNvCxnSpPr>
            <a:stCxn id="2238" idx="3"/>
            <a:endCxn id="2249" idx="1"/>
          </p:cNvCxnSpPr>
          <p:nvPr/>
        </p:nvCxnSpPr>
        <p:spPr>
          <a:xfrm>
            <a:off x="4013593" y="1927252"/>
            <a:ext cx="109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1" name="Google Shape;2251;p41"/>
          <p:cNvCxnSpPr>
            <a:stCxn id="2239" idx="3"/>
            <a:endCxn id="2248" idx="1"/>
          </p:cNvCxnSpPr>
          <p:nvPr/>
        </p:nvCxnSpPr>
        <p:spPr>
          <a:xfrm>
            <a:off x="4013593" y="2657837"/>
            <a:ext cx="109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2" name="Google Shape;2252;p41"/>
          <p:cNvCxnSpPr>
            <a:stCxn id="2240" idx="3"/>
            <a:endCxn id="2247" idx="1"/>
          </p:cNvCxnSpPr>
          <p:nvPr/>
        </p:nvCxnSpPr>
        <p:spPr>
          <a:xfrm>
            <a:off x="4013593" y="3388422"/>
            <a:ext cx="109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3" name="Google Shape;2253;p41"/>
          <p:cNvCxnSpPr>
            <a:stCxn id="2241" idx="3"/>
            <a:endCxn id="2246" idx="1"/>
          </p:cNvCxnSpPr>
          <p:nvPr/>
        </p:nvCxnSpPr>
        <p:spPr>
          <a:xfrm>
            <a:off x="4013593" y="4115727"/>
            <a:ext cx="1093200" cy="3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5" name="Freeform 5"/>
          <p:cNvSpPr>
            <a:spLocks/>
          </p:cNvSpPr>
          <p:nvPr/>
        </p:nvSpPr>
        <p:spPr bwMode="auto">
          <a:xfrm>
            <a:off x="394072" y="858678"/>
            <a:ext cx="1551509" cy="4046818"/>
          </a:xfrm>
          <a:custGeom>
            <a:avLst/>
            <a:gdLst>
              <a:gd name="T0" fmla="*/ 216 w 385"/>
              <a:gd name="T1" fmla="*/ 980 h 1009"/>
              <a:gd name="T2" fmla="*/ 211 w 385"/>
              <a:gd name="T3" fmla="*/ 797 h 1009"/>
              <a:gd name="T4" fmla="*/ 209 w 385"/>
              <a:gd name="T5" fmla="*/ 664 h 1009"/>
              <a:gd name="T6" fmla="*/ 197 w 385"/>
              <a:gd name="T7" fmla="*/ 497 h 1009"/>
              <a:gd name="T8" fmla="*/ 181 w 385"/>
              <a:gd name="T9" fmla="*/ 556 h 1009"/>
              <a:gd name="T10" fmla="*/ 170 w 385"/>
              <a:gd name="T11" fmla="*/ 742 h 1009"/>
              <a:gd name="T12" fmla="*/ 166 w 385"/>
              <a:gd name="T13" fmla="*/ 919 h 1009"/>
              <a:gd name="T14" fmla="*/ 161 w 385"/>
              <a:gd name="T15" fmla="*/ 999 h 1009"/>
              <a:gd name="T16" fmla="*/ 130 w 385"/>
              <a:gd name="T17" fmla="*/ 998 h 1009"/>
              <a:gd name="T18" fmla="*/ 137 w 385"/>
              <a:gd name="T19" fmla="*/ 911 h 1009"/>
              <a:gd name="T20" fmla="*/ 123 w 385"/>
              <a:gd name="T21" fmla="*/ 729 h 1009"/>
              <a:gd name="T22" fmla="*/ 114 w 385"/>
              <a:gd name="T23" fmla="*/ 473 h 1009"/>
              <a:gd name="T24" fmla="*/ 104 w 385"/>
              <a:gd name="T25" fmla="*/ 272 h 1009"/>
              <a:gd name="T26" fmla="*/ 89 w 385"/>
              <a:gd name="T27" fmla="*/ 334 h 1009"/>
              <a:gd name="T28" fmla="*/ 57 w 385"/>
              <a:gd name="T29" fmla="*/ 478 h 1009"/>
              <a:gd name="T30" fmla="*/ 21 w 385"/>
              <a:gd name="T31" fmla="*/ 543 h 1009"/>
              <a:gd name="T32" fmla="*/ 15 w 385"/>
              <a:gd name="T33" fmla="*/ 501 h 1009"/>
              <a:gd name="T34" fmla="*/ 14 w 385"/>
              <a:gd name="T35" fmla="*/ 490 h 1009"/>
              <a:gd name="T36" fmla="*/ 21 w 385"/>
              <a:gd name="T37" fmla="*/ 468 h 1009"/>
              <a:gd name="T38" fmla="*/ 37 w 385"/>
              <a:gd name="T39" fmla="*/ 398 h 1009"/>
              <a:gd name="T40" fmla="*/ 52 w 385"/>
              <a:gd name="T41" fmla="*/ 318 h 1009"/>
              <a:gd name="T42" fmla="*/ 98 w 385"/>
              <a:gd name="T43" fmla="*/ 182 h 1009"/>
              <a:gd name="T44" fmla="*/ 163 w 385"/>
              <a:gd name="T45" fmla="*/ 150 h 1009"/>
              <a:gd name="T46" fmla="*/ 142 w 385"/>
              <a:gd name="T47" fmla="*/ 91 h 1009"/>
              <a:gd name="T48" fmla="*/ 147 w 385"/>
              <a:gd name="T49" fmla="*/ 53 h 1009"/>
              <a:gd name="T50" fmla="*/ 234 w 385"/>
              <a:gd name="T51" fmla="*/ 50 h 1009"/>
              <a:gd name="T52" fmla="*/ 236 w 385"/>
              <a:gd name="T53" fmla="*/ 96 h 1009"/>
              <a:gd name="T54" fmla="*/ 226 w 385"/>
              <a:gd name="T55" fmla="*/ 159 h 1009"/>
              <a:gd name="T56" fmla="*/ 321 w 385"/>
              <a:gd name="T57" fmla="*/ 231 h 1009"/>
              <a:gd name="T58" fmla="*/ 331 w 385"/>
              <a:gd name="T59" fmla="*/ 339 h 1009"/>
              <a:gd name="T60" fmla="*/ 363 w 385"/>
              <a:gd name="T61" fmla="*/ 472 h 1009"/>
              <a:gd name="T62" fmla="*/ 381 w 385"/>
              <a:gd name="T63" fmla="*/ 507 h 1009"/>
              <a:gd name="T64" fmla="*/ 365 w 385"/>
              <a:gd name="T65" fmla="*/ 491 h 1009"/>
              <a:gd name="T66" fmla="*/ 373 w 385"/>
              <a:gd name="T67" fmla="*/ 529 h 1009"/>
              <a:gd name="T68" fmla="*/ 354 w 385"/>
              <a:gd name="T69" fmla="*/ 542 h 1009"/>
              <a:gd name="T70" fmla="*/ 325 w 385"/>
              <a:gd name="T71" fmla="*/ 471 h 1009"/>
              <a:gd name="T72" fmla="*/ 289 w 385"/>
              <a:gd name="T73" fmla="*/ 316 h 1009"/>
              <a:gd name="T74" fmla="*/ 275 w 385"/>
              <a:gd name="T75" fmla="*/ 278 h 1009"/>
              <a:gd name="T76" fmla="*/ 258 w 385"/>
              <a:gd name="T77" fmla="*/ 348 h 1009"/>
              <a:gd name="T78" fmla="*/ 262 w 385"/>
              <a:gd name="T79" fmla="*/ 668 h 1009"/>
              <a:gd name="T80" fmla="*/ 252 w 385"/>
              <a:gd name="T81" fmla="*/ 857 h 1009"/>
              <a:gd name="T82" fmla="*/ 250 w 385"/>
              <a:gd name="T83" fmla="*/ 947 h 1009"/>
              <a:gd name="T84" fmla="*/ 244 w 385"/>
              <a:gd name="T85" fmla="*/ 100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85" h="1009">
                <a:moveTo>
                  <a:pt x="222" y="1009"/>
                </a:moveTo>
                <a:cubicBezTo>
                  <a:pt x="220" y="999"/>
                  <a:pt x="218" y="989"/>
                  <a:pt x="216" y="980"/>
                </a:cubicBezTo>
                <a:cubicBezTo>
                  <a:pt x="216" y="978"/>
                  <a:pt x="217" y="977"/>
                  <a:pt x="217" y="976"/>
                </a:cubicBezTo>
                <a:cubicBezTo>
                  <a:pt x="211" y="917"/>
                  <a:pt x="224" y="857"/>
                  <a:pt x="211" y="797"/>
                </a:cubicBezTo>
                <a:cubicBezTo>
                  <a:pt x="207" y="780"/>
                  <a:pt x="211" y="760"/>
                  <a:pt x="211" y="742"/>
                </a:cubicBezTo>
                <a:cubicBezTo>
                  <a:pt x="211" y="716"/>
                  <a:pt x="211" y="690"/>
                  <a:pt x="209" y="664"/>
                </a:cubicBezTo>
                <a:cubicBezTo>
                  <a:pt x="206" y="611"/>
                  <a:pt x="201" y="559"/>
                  <a:pt x="198" y="506"/>
                </a:cubicBezTo>
                <a:cubicBezTo>
                  <a:pt x="197" y="503"/>
                  <a:pt x="197" y="500"/>
                  <a:pt x="197" y="497"/>
                </a:cubicBezTo>
                <a:cubicBezTo>
                  <a:pt x="193" y="497"/>
                  <a:pt x="189" y="497"/>
                  <a:pt x="184" y="497"/>
                </a:cubicBezTo>
                <a:cubicBezTo>
                  <a:pt x="183" y="517"/>
                  <a:pt x="183" y="536"/>
                  <a:pt x="181" y="556"/>
                </a:cubicBezTo>
                <a:cubicBezTo>
                  <a:pt x="178" y="602"/>
                  <a:pt x="173" y="649"/>
                  <a:pt x="170" y="695"/>
                </a:cubicBezTo>
                <a:cubicBezTo>
                  <a:pt x="169" y="711"/>
                  <a:pt x="171" y="727"/>
                  <a:pt x="170" y="742"/>
                </a:cubicBezTo>
                <a:cubicBezTo>
                  <a:pt x="169" y="774"/>
                  <a:pt x="168" y="807"/>
                  <a:pt x="165" y="839"/>
                </a:cubicBezTo>
                <a:cubicBezTo>
                  <a:pt x="163" y="866"/>
                  <a:pt x="161" y="892"/>
                  <a:pt x="166" y="919"/>
                </a:cubicBezTo>
                <a:cubicBezTo>
                  <a:pt x="168" y="927"/>
                  <a:pt x="167" y="936"/>
                  <a:pt x="166" y="944"/>
                </a:cubicBezTo>
                <a:cubicBezTo>
                  <a:pt x="165" y="962"/>
                  <a:pt x="163" y="981"/>
                  <a:pt x="161" y="999"/>
                </a:cubicBezTo>
                <a:cubicBezTo>
                  <a:pt x="161" y="1002"/>
                  <a:pt x="160" y="1005"/>
                  <a:pt x="159" y="1008"/>
                </a:cubicBezTo>
                <a:cubicBezTo>
                  <a:pt x="149" y="1005"/>
                  <a:pt x="139" y="1002"/>
                  <a:pt x="130" y="998"/>
                </a:cubicBezTo>
                <a:cubicBezTo>
                  <a:pt x="121" y="995"/>
                  <a:pt x="119" y="988"/>
                  <a:pt x="122" y="978"/>
                </a:cubicBezTo>
                <a:cubicBezTo>
                  <a:pt x="128" y="956"/>
                  <a:pt x="137" y="934"/>
                  <a:pt x="137" y="911"/>
                </a:cubicBezTo>
                <a:cubicBezTo>
                  <a:pt x="136" y="884"/>
                  <a:pt x="129" y="856"/>
                  <a:pt x="124" y="828"/>
                </a:cubicBezTo>
                <a:cubicBezTo>
                  <a:pt x="118" y="795"/>
                  <a:pt x="116" y="762"/>
                  <a:pt x="123" y="729"/>
                </a:cubicBezTo>
                <a:cubicBezTo>
                  <a:pt x="128" y="703"/>
                  <a:pt x="121" y="678"/>
                  <a:pt x="117" y="653"/>
                </a:cubicBezTo>
                <a:cubicBezTo>
                  <a:pt x="108" y="593"/>
                  <a:pt x="104" y="533"/>
                  <a:pt x="114" y="473"/>
                </a:cubicBezTo>
                <a:cubicBezTo>
                  <a:pt x="121" y="430"/>
                  <a:pt x="128" y="387"/>
                  <a:pt x="122" y="344"/>
                </a:cubicBezTo>
                <a:cubicBezTo>
                  <a:pt x="119" y="320"/>
                  <a:pt x="110" y="296"/>
                  <a:pt x="104" y="272"/>
                </a:cubicBezTo>
                <a:cubicBezTo>
                  <a:pt x="104" y="272"/>
                  <a:pt x="102" y="271"/>
                  <a:pt x="100" y="270"/>
                </a:cubicBezTo>
                <a:cubicBezTo>
                  <a:pt x="96" y="292"/>
                  <a:pt x="91" y="313"/>
                  <a:pt x="89" y="334"/>
                </a:cubicBezTo>
                <a:cubicBezTo>
                  <a:pt x="88" y="366"/>
                  <a:pt x="79" y="396"/>
                  <a:pt x="68" y="426"/>
                </a:cubicBezTo>
                <a:cubicBezTo>
                  <a:pt x="62" y="442"/>
                  <a:pt x="61" y="461"/>
                  <a:pt x="57" y="478"/>
                </a:cubicBezTo>
                <a:cubicBezTo>
                  <a:pt x="53" y="494"/>
                  <a:pt x="50" y="510"/>
                  <a:pt x="43" y="524"/>
                </a:cubicBezTo>
                <a:cubicBezTo>
                  <a:pt x="40" y="532"/>
                  <a:pt x="30" y="539"/>
                  <a:pt x="21" y="543"/>
                </a:cubicBezTo>
                <a:cubicBezTo>
                  <a:pt x="12" y="548"/>
                  <a:pt x="7" y="542"/>
                  <a:pt x="8" y="532"/>
                </a:cubicBezTo>
                <a:cubicBezTo>
                  <a:pt x="10" y="522"/>
                  <a:pt x="12" y="511"/>
                  <a:pt x="15" y="501"/>
                </a:cubicBezTo>
                <a:cubicBezTo>
                  <a:pt x="15" y="497"/>
                  <a:pt x="16" y="494"/>
                  <a:pt x="17" y="491"/>
                </a:cubicBezTo>
                <a:cubicBezTo>
                  <a:pt x="16" y="490"/>
                  <a:pt x="15" y="490"/>
                  <a:pt x="14" y="490"/>
                </a:cubicBezTo>
                <a:cubicBezTo>
                  <a:pt x="9" y="495"/>
                  <a:pt x="5" y="501"/>
                  <a:pt x="0" y="507"/>
                </a:cubicBezTo>
                <a:cubicBezTo>
                  <a:pt x="3" y="492"/>
                  <a:pt x="8" y="478"/>
                  <a:pt x="21" y="468"/>
                </a:cubicBezTo>
                <a:cubicBezTo>
                  <a:pt x="27" y="463"/>
                  <a:pt x="31" y="455"/>
                  <a:pt x="33" y="447"/>
                </a:cubicBezTo>
                <a:cubicBezTo>
                  <a:pt x="35" y="431"/>
                  <a:pt x="35" y="414"/>
                  <a:pt x="37" y="398"/>
                </a:cubicBezTo>
                <a:cubicBezTo>
                  <a:pt x="40" y="381"/>
                  <a:pt x="45" y="364"/>
                  <a:pt x="48" y="347"/>
                </a:cubicBezTo>
                <a:cubicBezTo>
                  <a:pt x="50" y="337"/>
                  <a:pt x="51" y="328"/>
                  <a:pt x="52" y="318"/>
                </a:cubicBezTo>
                <a:cubicBezTo>
                  <a:pt x="55" y="287"/>
                  <a:pt x="57" y="255"/>
                  <a:pt x="61" y="223"/>
                </a:cubicBezTo>
                <a:cubicBezTo>
                  <a:pt x="63" y="201"/>
                  <a:pt x="78" y="189"/>
                  <a:pt x="98" y="182"/>
                </a:cubicBezTo>
                <a:cubicBezTo>
                  <a:pt x="118" y="174"/>
                  <a:pt x="137" y="167"/>
                  <a:pt x="156" y="158"/>
                </a:cubicBezTo>
                <a:cubicBezTo>
                  <a:pt x="159" y="157"/>
                  <a:pt x="163" y="153"/>
                  <a:pt x="163" y="150"/>
                </a:cubicBezTo>
                <a:cubicBezTo>
                  <a:pt x="163" y="138"/>
                  <a:pt x="167" y="125"/>
                  <a:pt x="156" y="115"/>
                </a:cubicBezTo>
                <a:cubicBezTo>
                  <a:pt x="150" y="108"/>
                  <a:pt x="146" y="100"/>
                  <a:pt x="142" y="91"/>
                </a:cubicBezTo>
                <a:cubicBezTo>
                  <a:pt x="139" y="83"/>
                  <a:pt x="133" y="74"/>
                  <a:pt x="146" y="68"/>
                </a:cubicBezTo>
                <a:cubicBezTo>
                  <a:pt x="148" y="67"/>
                  <a:pt x="147" y="58"/>
                  <a:pt x="147" y="53"/>
                </a:cubicBezTo>
                <a:cubicBezTo>
                  <a:pt x="147" y="19"/>
                  <a:pt x="172" y="0"/>
                  <a:pt x="204" y="9"/>
                </a:cubicBezTo>
                <a:cubicBezTo>
                  <a:pt x="223" y="14"/>
                  <a:pt x="233" y="28"/>
                  <a:pt x="234" y="50"/>
                </a:cubicBezTo>
                <a:cubicBezTo>
                  <a:pt x="234" y="58"/>
                  <a:pt x="230" y="66"/>
                  <a:pt x="241" y="73"/>
                </a:cubicBezTo>
                <a:cubicBezTo>
                  <a:pt x="243" y="74"/>
                  <a:pt x="240" y="89"/>
                  <a:pt x="236" y="96"/>
                </a:cubicBezTo>
                <a:cubicBezTo>
                  <a:pt x="227" y="113"/>
                  <a:pt x="213" y="127"/>
                  <a:pt x="217" y="147"/>
                </a:cubicBezTo>
                <a:cubicBezTo>
                  <a:pt x="218" y="152"/>
                  <a:pt x="222" y="157"/>
                  <a:pt x="226" y="159"/>
                </a:cubicBezTo>
                <a:cubicBezTo>
                  <a:pt x="246" y="167"/>
                  <a:pt x="266" y="175"/>
                  <a:pt x="285" y="183"/>
                </a:cubicBezTo>
                <a:cubicBezTo>
                  <a:pt x="308" y="191"/>
                  <a:pt x="319" y="208"/>
                  <a:pt x="321" y="231"/>
                </a:cubicBezTo>
                <a:cubicBezTo>
                  <a:pt x="324" y="263"/>
                  <a:pt x="326" y="295"/>
                  <a:pt x="329" y="327"/>
                </a:cubicBezTo>
                <a:cubicBezTo>
                  <a:pt x="329" y="331"/>
                  <a:pt x="329" y="336"/>
                  <a:pt x="331" y="339"/>
                </a:cubicBezTo>
                <a:cubicBezTo>
                  <a:pt x="346" y="371"/>
                  <a:pt x="344" y="407"/>
                  <a:pt x="347" y="441"/>
                </a:cubicBezTo>
                <a:cubicBezTo>
                  <a:pt x="349" y="453"/>
                  <a:pt x="353" y="463"/>
                  <a:pt x="363" y="472"/>
                </a:cubicBezTo>
                <a:cubicBezTo>
                  <a:pt x="373" y="480"/>
                  <a:pt x="378" y="493"/>
                  <a:pt x="385" y="504"/>
                </a:cubicBezTo>
                <a:cubicBezTo>
                  <a:pt x="384" y="505"/>
                  <a:pt x="383" y="506"/>
                  <a:pt x="381" y="507"/>
                </a:cubicBezTo>
                <a:cubicBezTo>
                  <a:pt x="377" y="501"/>
                  <a:pt x="372" y="496"/>
                  <a:pt x="367" y="490"/>
                </a:cubicBezTo>
                <a:cubicBezTo>
                  <a:pt x="367" y="490"/>
                  <a:pt x="366" y="490"/>
                  <a:pt x="365" y="491"/>
                </a:cubicBezTo>
                <a:cubicBezTo>
                  <a:pt x="365" y="493"/>
                  <a:pt x="365" y="496"/>
                  <a:pt x="366" y="499"/>
                </a:cubicBezTo>
                <a:cubicBezTo>
                  <a:pt x="368" y="509"/>
                  <a:pt x="371" y="519"/>
                  <a:pt x="373" y="529"/>
                </a:cubicBezTo>
                <a:cubicBezTo>
                  <a:pt x="373" y="534"/>
                  <a:pt x="372" y="541"/>
                  <a:pt x="369" y="543"/>
                </a:cubicBezTo>
                <a:cubicBezTo>
                  <a:pt x="365" y="545"/>
                  <a:pt x="357" y="545"/>
                  <a:pt x="354" y="542"/>
                </a:cubicBezTo>
                <a:cubicBezTo>
                  <a:pt x="347" y="537"/>
                  <a:pt x="340" y="531"/>
                  <a:pt x="337" y="523"/>
                </a:cubicBezTo>
                <a:cubicBezTo>
                  <a:pt x="331" y="506"/>
                  <a:pt x="328" y="488"/>
                  <a:pt x="325" y="471"/>
                </a:cubicBezTo>
                <a:cubicBezTo>
                  <a:pt x="323" y="461"/>
                  <a:pt x="322" y="452"/>
                  <a:pt x="319" y="443"/>
                </a:cubicBezTo>
                <a:cubicBezTo>
                  <a:pt x="302" y="403"/>
                  <a:pt x="292" y="360"/>
                  <a:pt x="289" y="316"/>
                </a:cubicBezTo>
                <a:cubicBezTo>
                  <a:pt x="288" y="301"/>
                  <a:pt x="284" y="286"/>
                  <a:pt x="281" y="267"/>
                </a:cubicBezTo>
                <a:cubicBezTo>
                  <a:pt x="278" y="273"/>
                  <a:pt x="276" y="275"/>
                  <a:pt x="275" y="278"/>
                </a:cubicBezTo>
                <a:cubicBezTo>
                  <a:pt x="270" y="297"/>
                  <a:pt x="265" y="315"/>
                  <a:pt x="260" y="333"/>
                </a:cubicBezTo>
                <a:cubicBezTo>
                  <a:pt x="259" y="338"/>
                  <a:pt x="259" y="343"/>
                  <a:pt x="258" y="348"/>
                </a:cubicBezTo>
                <a:cubicBezTo>
                  <a:pt x="255" y="389"/>
                  <a:pt x="260" y="429"/>
                  <a:pt x="266" y="469"/>
                </a:cubicBezTo>
                <a:cubicBezTo>
                  <a:pt x="277" y="535"/>
                  <a:pt x="273" y="602"/>
                  <a:pt x="262" y="668"/>
                </a:cubicBezTo>
                <a:cubicBezTo>
                  <a:pt x="258" y="692"/>
                  <a:pt x="255" y="716"/>
                  <a:pt x="260" y="741"/>
                </a:cubicBezTo>
                <a:cubicBezTo>
                  <a:pt x="268" y="780"/>
                  <a:pt x="259" y="819"/>
                  <a:pt x="252" y="857"/>
                </a:cubicBezTo>
                <a:cubicBezTo>
                  <a:pt x="250" y="871"/>
                  <a:pt x="245" y="885"/>
                  <a:pt x="245" y="899"/>
                </a:cubicBezTo>
                <a:cubicBezTo>
                  <a:pt x="244" y="915"/>
                  <a:pt x="247" y="931"/>
                  <a:pt x="250" y="947"/>
                </a:cubicBezTo>
                <a:cubicBezTo>
                  <a:pt x="251" y="957"/>
                  <a:pt x="255" y="966"/>
                  <a:pt x="258" y="975"/>
                </a:cubicBezTo>
                <a:cubicBezTo>
                  <a:pt x="263" y="990"/>
                  <a:pt x="260" y="997"/>
                  <a:pt x="244" y="1002"/>
                </a:cubicBezTo>
                <a:cubicBezTo>
                  <a:pt x="237" y="1004"/>
                  <a:pt x="231" y="1006"/>
                  <a:pt x="222" y="1009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5721677-002D-4E9F-8A6D-1DBA4D2BFB61}"/>
              </a:ext>
            </a:extLst>
          </p:cNvPr>
          <p:cNvGrpSpPr/>
          <p:nvPr/>
        </p:nvGrpSpPr>
        <p:grpSpPr>
          <a:xfrm>
            <a:off x="0" y="4472162"/>
            <a:ext cx="9074067" cy="603807"/>
            <a:chOff x="-7697" y="279617"/>
            <a:chExt cx="9074067" cy="603807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54ADF989-47B8-429A-BEF9-C53EFDCF93F8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4C2DA2A1-F18B-4656-9C58-E914ED9DA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DF25388A-8BF3-4B55-8F9D-C0380F0F7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8B0205A1-288F-49D5-B3FF-B01BF537D1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9" name="Google Shape;279;p18">
            <a:extLst>
              <a:ext uri="{FF2B5EF4-FFF2-40B4-BE49-F238E27FC236}">
                <a16:creationId xmlns:a16="http://schemas.microsoft.com/office/drawing/2014/main" id="{CB8BE2C1-9A4D-420E-89A1-C3E5F9262CEF}"/>
              </a:ext>
            </a:extLst>
          </p:cNvPr>
          <p:cNvSpPr txBox="1">
            <a:spLocks/>
          </p:cNvSpPr>
          <p:nvPr/>
        </p:nvSpPr>
        <p:spPr>
          <a:xfrm>
            <a:off x="1638921" y="359394"/>
            <a:ext cx="6090250" cy="4517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s-PE" sz="3200" b="1">
                <a:solidFill>
                  <a:srgbClr val="FF0000"/>
                </a:solidFill>
              </a:rPr>
              <a:t>Real Estate Infographics</a:t>
            </a:r>
            <a:endParaRPr lang="es-PE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 txBox="1">
            <a:spLocks noGrp="1"/>
          </p:cNvSpPr>
          <p:nvPr>
            <p:ph type="title" idx="2"/>
          </p:nvPr>
        </p:nvSpPr>
        <p:spPr>
          <a:xfrm>
            <a:off x="5589781" y="1810195"/>
            <a:ext cx="3351600" cy="11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01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017" name="Google Shape;1017;p36"/>
          <p:cNvSpPr txBox="1">
            <a:spLocks noGrp="1"/>
          </p:cNvSpPr>
          <p:nvPr>
            <p:ph type="title"/>
          </p:nvPr>
        </p:nvSpPr>
        <p:spPr>
          <a:xfrm>
            <a:off x="5589781" y="2768445"/>
            <a:ext cx="335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PATIENT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18" name="Google Shape;1018;p36"/>
          <p:cNvSpPr txBox="1">
            <a:spLocks noGrp="1"/>
          </p:cNvSpPr>
          <p:nvPr>
            <p:ph type="subTitle" idx="1"/>
          </p:nvPr>
        </p:nvSpPr>
        <p:spPr>
          <a:xfrm>
            <a:off x="5589781" y="3524220"/>
            <a:ext cx="22560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You can enter here a subtitle if you need it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E26E266C-88CF-4C93-9631-60C60E2D5C5C}"/>
              </a:ext>
            </a:extLst>
          </p:cNvPr>
          <p:cNvGrpSpPr/>
          <p:nvPr/>
        </p:nvGrpSpPr>
        <p:grpSpPr>
          <a:xfrm>
            <a:off x="0" y="4438041"/>
            <a:ext cx="9074067" cy="603807"/>
            <a:chOff x="-7697" y="279617"/>
            <a:chExt cx="9074067" cy="603807"/>
          </a:xfrm>
        </p:grpSpPr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0ECCA389-1B40-4B3F-A321-2A7B99399804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72" name="Rectangle 5">
                <a:extLst>
                  <a:ext uri="{FF2B5EF4-FFF2-40B4-BE49-F238E27FC236}">
                    <a16:creationId xmlns:a16="http://schemas.microsoft.com/office/drawing/2014/main" id="{81BFD5E5-966C-46BD-960B-1240A8607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9007F984-4B82-4DFF-83F4-1AB84110F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73F30C51-0BB7-4FA0-AACB-4F53E878B6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4247C7E4-C2BF-4333-85B9-C49CD6A6FF96}"/>
              </a:ext>
            </a:extLst>
          </p:cNvPr>
          <p:cNvGrpSpPr/>
          <p:nvPr/>
        </p:nvGrpSpPr>
        <p:grpSpPr>
          <a:xfrm>
            <a:off x="730099" y="1514476"/>
            <a:ext cx="3939387" cy="3039578"/>
            <a:chOff x="1123950" y="1739901"/>
            <a:chExt cx="3162300" cy="2439988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74307BD-72DD-4887-968D-957FE79B9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1755776"/>
              <a:ext cx="1174750" cy="2424113"/>
            </a:xfrm>
            <a:custGeom>
              <a:avLst/>
              <a:gdLst>
                <a:gd name="T0" fmla="*/ 42 w 71"/>
                <a:gd name="T1" fmla="*/ 141 h 146"/>
                <a:gd name="T2" fmla="*/ 37 w 71"/>
                <a:gd name="T3" fmla="*/ 145 h 146"/>
                <a:gd name="T4" fmla="*/ 33 w 71"/>
                <a:gd name="T5" fmla="*/ 145 h 146"/>
                <a:gd name="T6" fmla="*/ 29 w 71"/>
                <a:gd name="T7" fmla="*/ 130 h 146"/>
                <a:gd name="T8" fmla="*/ 29 w 71"/>
                <a:gd name="T9" fmla="*/ 46 h 146"/>
                <a:gd name="T10" fmla="*/ 19 w 71"/>
                <a:gd name="T11" fmla="*/ 35 h 146"/>
                <a:gd name="T12" fmla="*/ 5 w 71"/>
                <a:gd name="T13" fmla="*/ 21 h 146"/>
                <a:gd name="T14" fmla="*/ 5 w 71"/>
                <a:gd name="T15" fmla="*/ 20 h 146"/>
                <a:gd name="T16" fmla="*/ 10 w 71"/>
                <a:gd name="T17" fmla="*/ 1 h 146"/>
                <a:gd name="T18" fmla="*/ 15 w 71"/>
                <a:gd name="T19" fmla="*/ 18 h 146"/>
                <a:gd name="T20" fmla="*/ 22 w 71"/>
                <a:gd name="T21" fmla="*/ 24 h 146"/>
                <a:gd name="T22" fmla="*/ 53 w 71"/>
                <a:gd name="T23" fmla="*/ 24 h 146"/>
                <a:gd name="T24" fmla="*/ 71 w 71"/>
                <a:gd name="T25" fmla="*/ 41 h 146"/>
                <a:gd name="T26" fmla="*/ 71 w 71"/>
                <a:gd name="T27" fmla="*/ 73 h 146"/>
                <a:gd name="T28" fmla="*/ 58 w 71"/>
                <a:gd name="T29" fmla="*/ 78 h 146"/>
                <a:gd name="T30" fmla="*/ 58 w 71"/>
                <a:gd name="T31" fmla="*/ 132 h 146"/>
                <a:gd name="T32" fmla="*/ 55 w 71"/>
                <a:gd name="T33" fmla="*/ 144 h 146"/>
                <a:gd name="T34" fmla="*/ 50 w 71"/>
                <a:gd name="T35" fmla="*/ 146 h 146"/>
                <a:gd name="T36" fmla="*/ 45 w 71"/>
                <a:gd name="T37" fmla="*/ 141 h 146"/>
                <a:gd name="T38" fmla="*/ 45 w 71"/>
                <a:gd name="T39" fmla="*/ 83 h 146"/>
                <a:gd name="T40" fmla="*/ 43 w 71"/>
                <a:gd name="T41" fmla="*/ 86 h 146"/>
                <a:gd name="T42" fmla="*/ 42 w 71"/>
                <a:gd name="T43" fmla="*/ 1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146">
                  <a:moveTo>
                    <a:pt x="42" y="141"/>
                  </a:moveTo>
                  <a:cubicBezTo>
                    <a:pt x="41" y="142"/>
                    <a:pt x="39" y="144"/>
                    <a:pt x="37" y="145"/>
                  </a:cubicBezTo>
                  <a:cubicBezTo>
                    <a:pt x="36" y="145"/>
                    <a:pt x="35" y="145"/>
                    <a:pt x="33" y="145"/>
                  </a:cubicBezTo>
                  <a:cubicBezTo>
                    <a:pt x="28" y="141"/>
                    <a:pt x="29" y="135"/>
                    <a:pt x="29" y="130"/>
                  </a:cubicBezTo>
                  <a:cubicBezTo>
                    <a:pt x="29" y="102"/>
                    <a:pt x="29" y="74"/>
                    <a:pt x="29" y="46"/>
                  </a:cubicBezTo>
                  <a:cubicBezTo>
                    <a:pt x="29" y="38"/>
                    <a:pt x="28" y="33"/>
                    <a:pt x="19" y="35"/>
                  </a:cubicBezTo>
                  <a:cubicBezTo>
                    <a:pt x="8" y="37"/>
                    <a:pt x="3" y="32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7" y="13"/>
                    <a:pt x="0" y="1"/>
                    <a:pt x="10" y="1"/>
                  </a:cubicBezTo>
                  <a:cubicBezTo>
                    <a:pt x="20" y="0"/>
                    <a:pt x="14" y="12"/>
                    <a:pt x="15" y="18"/>
                  </a:cubicBezTo>
                  <a:cubicBezTo>
                    <a:pt x="16" y="23"/>
                    <a:pt x="18" y="24"/>
                    <a:pt x="22" y="24"/>
                  </a:cubicBezTo>
                  <a:cubicBezTo>
                    <a:pt x="32" y="24"/>
                    <a:pt x="43" y="24"/>
                    <a:pt x="53" y="24"/>
                  </a:cubicBezTo>
                  <a:cubicBezTo>
                    <a:pt x="65" y="24"/>
                    <a:pt x="70" y="30"/>
                    <a:pt x="71" y="41"/>
                  </a:cubicBezTo>
                  <a:cubicBezTo>
                    <a:pt x="71" y="52"/>
                    <a:pt x="70" y="62"/>
                    <a:pt x="71" y="73"/>
                  </a:cubicBezTo>
                  <a:cubicBezTo>
                    <a:pt x="71" y="82"/>
                    <a:pt x="67" y="83"/>
                    <a:pt x="58" y="78"/>
                  </a:cubicBezTo>
                  <a:cubicBezTo>
                    <a:pt x="58" y="97"/>
                    <a:pt x="58" y="114"/>
                    <a:pt x="58" y="132"/>
                  </a:cubicBezTo>
                  <a:cubicBezTo>
                    <a:pt x="58" y="136"/>
                    <a:pt x="59" y="141"/>
                    <a:pt x="55" y="144"/>
                  </a:cubicBezTo>
                  <a:cubicBezTo>
                    <a:pt x="53" y="145"/>
                    <a:pt x="52" y="145"/>
                    <a:pt x="50" y="146"/>
                  </a:cubicBezTo>
                  <a:cubicBezTo>
                    <a:pt x="49" y="144"/>
                    <a:pt x="47" y="143"/>
                    <a:pt x="45" y="141"/>
                  </a:cubicBezTo>
                  <a:cubicBezTo>
                    <a:pt x="45" y="122"/>
                    <a:pt x="45" y="104"/>
                    <a:pt x="45" y="83"/>
                  </a:cubicBezTo>
                  <a:cubicBezTo>
                    <a:pt x="43" y="85"/>
                    <a:pt x="43" y="86"/>
                    <a:pt x="43" y="86"/>
                  </a:cubicBezTo>
                  <a:cubicBezTo>
                    <a:pt x="43" y="104"/>
                    <a:pt x="43" y="122"/>
                    <a:pt x="42" y="14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44968A0-AC1F-4227-8FF1-41496122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2122488"/>
              <a:ext cx="927100" cy="2057400"/>
            </a:xfrm>
            <a:custGeom>
              <a:avLst/>
              <a:gdLst>
                <a:gd name="T0" fmla="*/ 12 w 56"/>
                <a:gd name="T1" fmla="*/ 56 h 124"/>
                <a:gd name="T2" fmla="*/ 1 w 56"/>
                <a:gd name="T3" fmla="*/ 53 h 124"/>
                <a:gd name="T4" fmla="*/ 2 w 56"/>
                <a:gd name="T5" fmla="*/ 16 h 124"/>
                <a:gd name="T6" fmla="*/ 17 w 56"/>
                <a:gd name="T7" fmla="*/ 2 h 124"/>
                <a:gd name="T8" fmla="*/ 19 w 56"/>
                <a:gd name="T9" fmla="*/ 2 h 124"/>
                <a:gd name="T10" fmla="*/ 56 w 56"/>
                <a:gd name="T11" fmla="*/ 37 h 124"/>
                <a:gd name="T12" fmla="*/ 56 w 56"/>
                <a:gd name="T13" fmla="*/ 49 h 124"/>
                <a:gd name="T14" fmla="*/ 43 w 56"/>
                <a:gd name="T15" fmla="*/ 57 h 124"/>
                <a:gd name="T16" fmla="*/ 43 w 56"/>
                <a:gd name="T17" fmla="*/ 113 h 124"/>
                <a:gd name="T18" fmla="*/ 30 w 56"/>
                <a:gd name="T19" fmla="*/ 119 h 124"/>
                <a:gd name="T20" fmla="*/ 30 w 56"/>
                <a:gd name="T21" fmla="*/ 63 h 124"/>
                <a:gd name="T22" fmla="*/ 27 w 56"/>
                <a:gd name="T23" fmla="*/ 63 h 124"/>
                <a:gd name="T24" fmla="*/ 27 w 56"/>
                <a:gd name="T25" fmla="*/ 119 h 124"/>
                <a:gd name="T26" fmla="*/ 23 w 56"/>
                <a:gd name="T27" fmla="*/ 123 h 124"/>
                <a:gd name="T28" fmla="*/ 19 w 56"/>
                <a:gd name="T29" fmla="*/ 123 h 124"/>
                <a:gd name="T30" fmla="*/ 13 w 56"/>
                <a:gd name="T31" fmla="*/ 109 h 124"/>
                <a:gd name="T32" fmla="*/ 13 w 56"/>
                <a:gd name="T33" fmla="*/ 56 h 124"/>
                <a:gd name="T34" fmla="*/ 13 w 56"/>
                <a:gd name="T35" fmla="*/ 23 h 124"/>
                <a:gd name="T36" fmla="*/ 12 w 56"/>
                <a:gd name="T37" fmla="*/ 23 h 124"/>
                <a:gd name="T38" fmla="*/ 12 w 56"/>
                <a:gd name="T39" fmla="*/ 5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24">
                  <a:moveTo>
                    <a:pt x="12" y="56"/>
                  </a:moveTo>
                  <a:cubicBezTo>
                    <a:pt x="6" y="63"/>
                    <a:pt x="2" y="60"/>
                    <a:pt x="1" y="53"/>
                  </a:cubicBezTo>
                  <a:cubicBezTo>
                    <a:pt x="1" y="41"/>
                    <a:pt x="0" y="28"/>
                    <a:pt x="2" y="16"/>
                  </a:cubicBezTo>
                  <a:cubicBezTo>
                    <a:pt x="2" y="8"/>
                    <a:pt x="7" y="2"/>
                    <a:pt x="17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53" y="0"/>
                    <a:pt x="56" y="3"/>
                    <a:pt x="56" y="37"/>
                  </a:cubicBezTo>
                  <a:cubicBezTo>
                    <a:pt x="56" y="41"/>
                    <a:pt x="56" y="45"/>
                    <a:pt x="56" y="49"/>
                  </a:cubicBezTo>
                  <a:cubicBezTo>
                    <a:pt x="56" y="60"/>
                    <a:pt x="54" y="61"/>
                    <a:pt x="43" y="57"/>
                  </a:cubicBezTo>
                  <a:cubicBezTo>
                    <a:pt x="43" y="76"/>
                    <a:pt x="44" y="94"/>
                    <a:pt x="43" y="113"/>
                  </a:cubicBezTo>
                  <a:cubicBezTo>
                    <a:pt x="43" y="123"/>
                    <a:pt x="39" y="124"/>
                    <a:pt x="30" y="119"/>
                  </a:cubicBezTo>
                  <a:cubicBezTo>
                    <a:pt x="30" y="100"/>
                    <a:pt x="30" y="82"/>
                    <a:pt x="30" y="63"/>
                  </a:cubicBezTo>
                  <a:cubicBezTo>
                    <a:pt x="29" y="63"/>
                    <a:pt x="28" y="63"/>
                    <a:pt x="27" y="63"/>
                  </a:cubicBezTo>
                  <a:cubicBezTo>
                    <a:pt x="27" y="82"/>
                    <a:pt x="27" y="100"/>
                    <a:pt x="27" y="119"/>
                  </a:cubicBezTo>
                  <a:cubicBezTo>
                    <a:pt x="25" y="120"/>
                    <a:pt x="24" y="122"/>
                    <a:pt x="23" y="123"/>
                  </a:cubicBezTo>
                  <a:cubicBezTo>
                    <a:pt x="21" y="123"/>
                    <a:pt x="20" y="123"/>
                    <a:pt x="19" y="123"/>
                  </a:cubicBezTo>
                  <a:cubicBezTo>
                    <a:pt x="13" y="120"/>
                    <a:pt x="13" y="114"/>
                    <a:pt x="13" y="109"/>
                  </a:cubicBezTo>
                  <a:cubicBezTo>
                    <a:pt x="13" y="91"/>
                    <a:pt x="13" y="74"/>
                    <a:pt x="13" y="56"/>
                  </a:cubicBezTo>
                  <a:cubicBezTo>
                    <a:pt x="13" y="45"/>
                    <a:pt x="13" y="34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4"/>
                    <a:pt x="12" y="45"/>
                    <a:pt x="12" y="5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4C12527-10F9-46E7-9DE1-41FE9D87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1739901"/>
              <a:ext cx="347663" cy="349250"/>
            </a:xfrm>
            <a:custGeom>
              <a:avLst/>
              <a:gdLst>
                <a:gd name="T0" fmla="*/ 11 w 21"/>
                <a:gd name="T1" fmla="*/ 21 h 21"/>
                <a:gd name="T2" fmla="*/ 0 w 21"/>
                <a:gd name="T3" fmla="*/ 12 h 21"/>
                <a:gd name="T4" fmla="*/ 10 w 21"/>
                <a:gd name="T5" fmla="*/ 0 h 21"/>
                <a:gd name="T6" fmla="*/ 21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5" y="21"/>
                    <a:pt x="0" y="18"/>
                    <a:pt x="0" y="12"/>
                  </a:cubicBezTo>
                  <a:cubicBezTo>
                    <a:pt x="0" y="5"/>
                    <a:pt x="3" y="0"/>
                    <a:pt x="10" y="0"/>
                  </a:cubicBezTo>
                  <a:cubicBezTo>
                    <a:pt x="17" y="0"/>
                    <a:pt x="21" y="4"/>
                    <a:pt x="21" y="11"/>
                  </a:cubicBezTo>
                  <a:cubicBezTo>
                    <a:pt x="21" y="17"/>
                    <a:pt x="18" y="21"/>
                    <a:pt x="11" y="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F91178A7-5FB6-4631-A87F-D1A1778D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050" y="1739901"/>
              <a:ext cx="347663" cy="349250"/>
            </a:xfrm>
            <a:custGeom>
              <a:avLst/>
              <a:gdLst>
                <a:gd name="T0" fmla="*/ 21 w 21"/>
                <a:gd name="T1" fmla="*/ 11 h 21"/>
                <a:gd name="T2" fmla="*/ 11 w 21"/>
                <a:gd name="T3" fmla="*/ 21 h 21"/>
                <a:gd name="T4" fmla="*/ 0 w 21"/>
                <a:gd name="T5" fmla="*/ 11 h 21"/>
                <a:gd name="T6" fmla="*/ 11 w 21"/>
                <a:gd name="T7" fmla="*/ 0 h 21"/>
                <a:gd name="T8" fmla="*/ 21 w 21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1"/>
                  </a:moveTo>
                  <a:cubicBezTo>
                    <a:pt x="20" y="16"/>
                    <a:pt x="18" y="21"/>
                    <a:pt x="11" y="21"/>
                  </a:cubicBezTo>
                  <a:cubicBezTo>
                    <a:pt x="4" y="21"/>
                    <a:pt x="0" y="18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8" y="0"/>
                    <a:pt x="20" y="4"/>
                    <a:pt x="21" y="1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05F0E0FF-3D65-4C97-9FF9-9F00C5C28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150" y="2122488"/>
              <a:ext cx="927100" cy="2057400"/>
            </a:xfrm>
            <a:custGeom>
              <a:avLst/>
              <a:gdLst>
                <a:gd name="T0" fmla="*/ 12 w 56"/>
                <a:gd name="T1" fmla="*/ 56 h 124"/>
                <a:gd name="T2" fmla="*/ 1 w 56"/>
                <a:gd name="T3" fmla="*/ 53 h 124"/>
                <a:gd name="T4" fmla="*/ 2 w 56"/>
                <a:gd name="T5" fmla="*/ 16 h 124"/>
                <a:gd name="T6" fmla="*/ 17 w 56"/>
                <a:gd name="T7" fmla="*/ 2 h 124"/>
                <a:gd name="T8" fmla="*/ 19 w 56"/>
                <a:gd name="T9" fmla="*/ 2 h 124"/>
                <a:gd name="T10" fmla="*/ 56 w 56"/>
                <a:gd name="T11" fmla="*/ 37 h 124"/>
                <a:gd name="T12" fmla="*/ 56 w 56"/>
                <a:gd name="T13" fmla="*/ 49 h 124"/>
                <a:gd name="T14" fmla="*/ 43 w 56"/>
                <a:gd name="T15" fmla="*/ 57 h 124"/>
                <a:gd name="T16" fmla="*/ 43 w 56"/>
                <a:gd name="T17" fmla="*/ 113 h 124"/>
                <a:gd name="T18" fmla="*/ 30 w 56"/>
                <a:gd name="T19" fmla="*/ 119 h 124"/>
                <a:gd name="T20" fmla="*/ 30 w 56"/>
                <a:gd name="T21" fmla="*/ 63 h 124"/>
                <a:gd name="T22" fmla="*/ 27 w 56"/>
                <a:gd name="T23" fmla="*/ 63 h 124"/>
                <a:gd name="T24" fmla="*/ 27 w 56"/>
                <a:gd name="T25" fmla="*/ 119 h 124"/>
                <a:gd name="T26" fmla="*/ 23 w 56"/>
                <a:gd name="T27" fmla="*/ 123 h 124"/>
                <a:gd name="T28" fmla="*/ 19 w 56"/>
                <a:gd name="T29" fmla="*/ 123 h 124"/>
                <a:gd name="T30" fmla="*/ 13 w 56"/>
                <a:gd name="T31" fmla="*/ 109 h 124"/>
                <a:gd name="T32" fmla="*/ 13 w 56"/>
                <a:gd name="T33" fmla="*/ 56 h 124"/>
                <a:gd name="T34" fmla="*/ 13 w 56"/>
                <a:gd name="T35" fmla="*/ 23 h 124"/>
                <a:gd name="T36" fmla="*/ 12 w 56"/>
                <a:gd name="T37" fmla="*/ 23 h 124"/>
                <a:gd name="T38" fmla="*/ 12 w 56"/>
                <a:gd name="T39" fmla="*/ 5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24">
                  <a:moveTo>
                    <a:pt x="12" y="56"/>
                  </a:moveTo>
                  <a:cubicBezTo>
                    <a:pt x="6" y="63"/>
                    <a:pt x="2" y="60"/>
                    <a:pt x="1" y="53"/>
                  </a:cubicBezTo>
                  <a:cubicBezTo>
                    <a:pt x="1" y="41"/>
                    <a:pt x="0" y="28"/>
                    <a:pt x="2" y="16"/>
                  </a:cubicBezTo>
                  <a:cubicBezTo>
                    <a:pt x="2" y="8"/>
                    <a:pt x="7" y="2"/>
                    <a:pt x="17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53" y="0"/>
                    <a:pt x="56" y="3"/>
                    <a:pt x="56" y="37"/>
                  </a:cubicBezTo>
                  <a:cubicBezTo>
                    <a:pt x="56" y="41"/>
                    <a:pt x="56" y="45"/>
                    <a:pt x="56" y="49"/>
                  </a:cubicBezTo>
                  <a:cubicBezTo>
                    <a:pt x="56" y="60"/>
                    <a:pt x="54" y="61"/>
                    <a:pt x="43" y="57"/>
                  </a:cubicBezTo>
                  <a:cubicBezTo>
                    <a:pt x="43" y="76"/>
                    <a:pt x="44" y="94"/>
                    <a:pt x="43" y="113"/>
                  </a:cubicBezTo>
                  <a:cubicBezTo>
                    <a:pt x="43" y="123"/>
                    <a:pt x="39" y="124"/>
                    <a:pt x="30" y="119"/>
                  </a:cubicBezTo>
                  <a:cubicBezTo>
                    <a:pt x="30" y="100"/>
                    <a:pt x="30" y="82"/>
                    <a:pt x="30" y="63"/>
                  </a:cubicBezTo>
                  <a:cubicBezTo>
                    <a:pt x="29" y="63"/>
                    <a:pt x="28" y="63"/>
                    <a:pt x="27" y="63"/>
                  </a:cubicBezTo>
                  <a:cubicBezTo>
                    <a:pt x="27" y="82"/>
                    <a:pt x="27" y="100"/>
                    <a:pt x="27" y="119"/>
                  </a:cubicBezTo>
                  <a:cubicBezTo>
                    <a:pt x="25" y="120"/>
                    <a:pt x="24" y="122"/>
                    <a:pt x="23" y="123"/>
                  </a:cubicBezTo>
                  <a:cubicBezTo>
                    <a:pt x="21" y="123"/>
                    <a:pt x="20" y="123"/>
                    <a:pt x="19" y="123"/>
                  </a:cubicBezTo>
                  <a:cubicBezTo>
                    <a:pt x="13" y="120"/>
                    <a:pt x="13" y="114"/>
                    <a:pt x="13" y="109"/>
                  </a:cubicBezTo>
                  <a:cubicBezTo>
                    <a:pt x="13" y="91"/>
                    <a:pt x="13" y="74"/>
                    <a:pt x="13" y="56"/>
                  </a:cubicBezTo>
                  <a:cubicBezTo>
                    <a:pt x="13" y="45"/>
                    <a:pt x="13" y="34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4"/>
                    <a:pt x="12" y="45"/>
                    <a:pt x="12" y="5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5CF631F3-58D7-4E2A-AB78-D329174FF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600" y="1739901"/>
              <a:ext cx="347663" cy="349250"/>
            </a:xfrm>
            <a:custGeom>
              <a:avLst/>
              <a:gdLst>
                <a:gd name="T0" fmla="*/ 11 w 21"/>
                <a:gd name="T1" fmla="*/ 21 h 21"/>
                <a:gd name="T2" fmla="*/ 0 w 21"/>
                <a:gd name="T3" fmla="*/ 12 h 21"/>
                <a:gd name="T4" fmla="*/ 10 w 21"/>
                <a:gd name="T5" fmla="*/ 0 h 21"/>
                <a:gd name="T6" fmla="*/ 21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5" y="21"/>
                    <a:pt x="0" y="18"/>
                    <a:pt x="0" y="12"/>
                  </a:cubicBezTo>
                  <a:cubicBezTo>
                    <a:pt x="0" y="5"/>
                    <a:pt x="3" y="0"/>
                    <a:pt x="10" y="0"/>
                  </a:cubicBezTo>
                  <a:cubicBezTo>
                    <a:pt x="17" y="0"/>
                    <a:pt x="21" y="4"/>
                    <a:pt x="21" y="11"/>
                  </a:cubicBezTo>
                  <a:cubicBezTo>
                    <a:pt x="21" y="17"/>
                    <a:pt x="18" y="21"/>
                    <a:pt x="11" y="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5713383C-08E9-45DA-B9B7-2F9430F22F55}"/>
              </a:ext>
            </a:extLst>
          </p:cNvPr>
          <p:cNvGrpSpPr/>
          <p:nvPr/>
        </p:nvGrpSpPr>
        <p:grpSpPr>
          <a:xfrm>
            <a:off x="7379748" y="1520"/>
            <a:ext cx="1764252" cy="2144781"/>
            <a:chOff x="7379748" y="1520"/>
            <a:chExt cx="1764252" cy="2144781"/>
          </a:xfrm>
        </p:grpSpPr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573A7FEE-CAAB-4A83-86B1-E1F88285A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1520"/>
              <a:ext cx="457200" cy="472189"/>
            </a:xfrm>
            <a:custGeom>
              <a:avLst/>
              <a:gdLst>
                <a:gd name="T0" fmla="*/ 0 w 508"/>
                <a:gd name="T1" fmla="*/ 169 h 508"/>
                <a:gd name="T2" fmla="*/ 168 w 508"/>
                <a:gd name="T3" fmla="*/ 169 h 508"/>
                <a:gd name="T4" fmla="*/ 168 w 508"/>
                <a:gd name="T5" fmla="*/ 0 h 508"/>
                <a:gd name="T6" fmla="*/ 338 w 508"/>
                <a:gd name="T7" fmla="*/ 0 h 508"/>
                <a:gd name="T8" fmla="*/ 338 w 508"/>
                <a:gd name="T9" fmla="*/ 169 h 508"/>
                <a:gd name="T10" fmla="*/ 508 w 508"/>
                <a:gd name="T11" fmla="*/ 169 h 508"/>
                <a:gd name="T12" fmla="*/ 508 w 508"/>
                <a:gd name="T13" fmla="*/ 339 h 508"/>
                <a:gd name="T14" fmla="*/ 339 w 508"/>
                <a:gd name="T15" fmla="*/ 339 h 508"/>
                <a:gd name="T16" fmla="*/ 339 w 508"/>
                <a:gd name="T17" fmla="*/ 508 h 508"/>
                <a:gd name="T18" fmla="*/ 169 w 508"/>
                <a:gd name="T19" fmla="*/ 508 h 508"/>
                <a:gd name="T20" fmla="*/ 169 w 508"/>
                <a:gd name="T21" fmla="*/ 339 h 508"/>
                <a:gd name="T22" fmla="*/ 0 w 508"/>
                <a:gd name="T23" fmla="*/ 339 h 508"/>
                <a:gd name="T24" fmla="*/ 0 w 508"/>
                <a:gd name="T25" fmla="*/ 1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508">
                  <a:moveTo>
                    <a:pt x="0" y="169"/>
                  </a:moveTo>
                  <a:cubicBezTo>
                    <a:pt x="56" y="169"/>
                    <a:pt x="112" y="169"/>
                    <a:pt x="168" y="169"/>
                  </a:cubicBezTo>
                  <a:cubicBezTo>
                    <a:pt x="168" y="113"/>
                    <a:pt x="168" y="57"/>
                    <a:pt x="168" y="0"/>
                  </a:cubicBezTo>
                  <a:cubicBezTo>
                    <a:pt x="225" y="0"/>
                    <a:pt x="281" y="0"/>
                    <a:pt x="338" y="0"/>
                  </a:cubicBezTo>
                  <a:cubicBezTo>
                    <a:pt x="338" y="56"/>
                    <a:pt x="338" y="112"/>
                    <a:pt x="338" y="169"/>
                  </a:cubicBezTo>
                  <a:cubicBezTo>
                    <a:pt x="395" y="169"/>
                    <a:pt x="451" y="169"/>
                    <a:pt x="508" y="169"/>
                  </a:cubicBezTo>
                  <a:cubicBezTo>
                    <a:pt x="508" y="226"/>
                    <a:pt x="508" y="282"/>
                    <a:pt x="508" y="339"/>
                  </a:cubicBezTo>
                  <a:cubicBezTo>
                    <a:pt x="452" y="339"/>
                    <a:pt x="395" y="339"/>
                    <a:pt x="339" y="339"/>
                  </a:cubicBezTo>
                  <a:cubicBezTo>
                    <a:pt x="339" y="396"/>
                    <a:pt x="339" y="451"/>
                    <a:pt x="339" y="508"/>
                  </a:cubicBezTo>
                  <a:cubicBezTo>
                    <a:pt x="282" y="508"/>
                    <a:pt x="226" y="508"/>
                    <a:pt x="169" y="508"/>
                  </a:cubicBezTo>
                  <a:cubicBezTo>
                    <a:pt x="169" y="452"/>
                    <a:pt x="169" y="396"/>
                    <a:pt x="169" y="339"/>
                  </a:cubicBezTo>
                  <a:cubicBezTo>
                    <a:pt x="112" y="339"/>
                    <a:pt x="56" y="339"/>
                    <a:pt x="0" y="339"/>
                  </a:cubicBezTo>
                  <a:cubicBezTo>
                    <a:pt x="0" y="282"/>
                    <a:pt x="0" y="226"/>
                    <a:pt x="0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id="{F590A720-4A46-4645-B5B1-70F184166065}"/>
                </a:ext>
              </a:extLst>
            </p:cNvPr>
            <p:cNvSpPr/>
            <p:nvPr/>
          </p:nvSpPr>
          <p:spPr>
            <a:xfrm>
              <a:off x="8837023" y="399534"/>
              <a:ext cx="156754" cy="17467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1CD2397B-EEF7-4262-AA07-80C740DC098A}"/>
                </a:ext>
              </a:extLst>
            </p:cNvPr>
            <p:cNvSpPr/>
            <p:nvPr/>
          </p:nvSpPr>
          <p:spPr>
            <a:xfrm rot="5400000">
              <a:off x="8001263" y="-470908"/>
              <a:ext cx="166169" cy="1409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7"/>
          <p:cNvSpPr txBox="1">
            <a:spLocks noGrp="1"/>
          </p:cNvSpPr>
          <p:nvPr>
            <p:ph type="title"/>
          </p:nvPr>
        </p:nvSpPr>
        <p:spPr>
          <a:xfrm>
            <a:off x="1998499" y="199453"/>
            <a:ext cx="5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IDENTIFYING INFORMATION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024" name="Google Shape;1024;p37"/>
          <p:cNvSpPr txBox="1">
            <a:spLocks noGrp="1"/>
          </p:cNvSpPr>
          <p:nvPr>
            <p:ph type="title" idx="2"/>
          </p:nvPr>
        </p:nvSpPr>
        <p:spPr>
          <a:xfrm>
            <a:off x="89345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MARS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25" name="Google Shape;1025;p37"/>
          <p:cNvSpPr txBox="1">
            <a:spLocks noGrp="1"/>
          </p:cNvSpPr>
          <p:nvPr>
            <p:ph type="subTitle" idx="1"/>
          </p:nvPr>
        </p:nvSpPr>
        <p:spPr>
          <a:xfrm>
            <a:off x="89345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B6B6B"/>
                </a:solidFill>
              </a:rPr>
              <a:t>Despite being red, Mars is a cold place full of iron oxide dust</a:t>
            </a:r>
            <a:endParaRPr dirty="0">
              <a:solidFill>
                <a:srgbClr val="6B6B6B"/>
              </a:solidFill>
            </a:endParaRPr>
          </a:p>
        </p:txBody>
      </p:sp>
      <p:sp>
        <p:nvSpPr>
          <p:cNvPr id="1026" name="Google Shape;1026;p37"/>
          <p:cNvSpPr txBox="1">
            <a:spLocks noGrp="1"/>
          </p:cNvSpPr>
          <p:nvPr>
            <p:ph type="title" idx="3"/>
          </p:nvPr>
        </p:nvSpPr>
        <p:spPr>
          <a:xfrm>
            <a:off x="346694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JUPITER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7" name="Google Shape;1027;p37"/>
          <p:cNvSpPr txBox="1">
            <a:spLocks noGrp="1"/>
          </p:cNvSpPr>
          <p:nvPr>
            <p:ph type="subTitle" idx="4"/>
          </p:nvPr>
        </p:nvSpPr>
        <p:spPr>
          <a:xfrm>
            <a:off x="346694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It’s a gas giant and the biggest planet in the Solar System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028" name="Google Shape;1028;p37"/>
          <p:cNvSpPr txBox="1">
            <a:spLocks noGrp="1"/>
          </p:cNvSpPr>
          <p:nvPr>
            <p:ph type="title" idx="5"/>
          </p:nvPr>
        </p:nvSpPr>
        <p:spPr>
          <a:xfrm>
            <a:off x="6040430" y="3048978"/>
            <a:ext cx="2210100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SATURN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9" name="Google Shape;1029;p37"/>
          <p:cNvSpPr txBox="1">
            <a:spLocks noGrp="1"/>
          </p:cNvSpPr>
          <p:nvPr>
            <p:ph type="subTitle" idx="6"/>
          </p:nvPr>
        </p:nvSpPr>
        <p:spPr>
          <a:xfrm>
            <a:off x="6040430" y="3431973"/>
            <a:ext cx="2210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B6B6B"/>
                </a:solidFill>
              </a:rPr>
              <a:t>Saturn is composed mostly of hydrogen and helium</a:t>
            </a:r>
            <a:endParaRPr>
              <a:solidFill>
                <a:srgbClr val="6B6B6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B6B6B"/>
              </a:solidFill>
            </a:endParaRPr>
          </a:p>
        </p:txBody>
      </p:sp>
      <p:sp>
        <p:nvSpPr>
          <p:cNvPr id="1030" name="Google Shape;1030;p37"/>
          <p:cNvSpPr/>
          <p:nvPr/>
        </p:nvSpPr>
        <p:spPr>
          <a:xfrm>
            <a:off x="1286796" y="1359748"/>
            <a:ext cx="1423407" cy="142340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3971374" y="1606861"/>
            <a:ext cx="1201231" cy="12012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30;p37"/>
          <p:cNvSpPr/>
          <p:nvPr/>
        </p:nvSpPr>
        <p:spPr>
          <a:xfrm>
            <a:off x="6433776" y="1384685"/>
            <a:ext cx="1423407" cy="142340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232097AA-6203-434F-9DF8-DDF5B58F7197}"/>
              </a:ext>
            </a:extLst>
          </p:cNvPr>
          <p:cNvGrpSpPr/>
          <p:nvPr/>
        </p:nvGrpSpPr>
        <p:grpSpPr>
          <a:xfrm>
            <a:off x="0" y="4340240"/>
            <a:ext cx="9074067" cy="603807"/>
            <a:chOff x="-7697" y="279617"/>
            <a:chExt cx="9074067" cy="603807"/>
          </a:xfrm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FAB3C1B3-0D8A-4123-90FE-A95E7732AA3A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51" name="Rectangle 5">
                <a:extLst>
                  <a:ext uri="{FF2B5EF4-FFF2-40B4-BE49-F238E27FC236}">
                    <a16:creationId xmlns:a16="http://schemas.microsoft.com/office/drawing/2014/main" id="{B20999AB-98AA-4DCA-AFCA-FA41DFE1C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0044F770-3CD9-4FE7-AC14-42D718A0C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4FAC23D9-804D-429C-9960-A2E8673D79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48FD9723-390F-46B5-8B88-5230CF068D01}"/>
              </a:ext>
            </a:extLst>
          </p:cNvPr>
          <p:cNvGrpSpPr/>
          <p:nvPr/>
        </p:nvGrpSpPr>
        <p:grpSpPr>
          <a:xfrm>
            <a:off x="1341150" y="1807284"/>
            <a:ext cx="1331266" cy="950535"/>
            <a:chOff x="268288" y="282575"/>
            <a:chExt cx="815975" cy="58261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EE305BC-5E49-45FB-ABBA-FD183F2E2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8" y="309563"/>
              <a:ext cx="388938" cy="217488"/>
            </a:xfrm>
            <a:custGeom>
              <a:avLst/>
              <a:gdLst>
                <a:gd name="T0" fmla="*/ 0 w 102"/>
                <a:gd name="T1" fmla="*/ 5 h 57"/>
                <a:gd name="T2" fmla="*/ 48 w 102"/>
                <a:gd name="T3" fmla="*/ 4 h 57"/>
                <a:gd name="T4" fmla="*/ 95 w 102"/>
                <a:gd name="T5" fmla="*/ 22 h 57"/>
                <a:gd name="T6" fmla="*/ 93 w 102"/>
                <a:gd name="T7" fmla="*/ 49 h 57"/>
                <a:gd name="T8" fmla="*/ 64 w 102"/>
                <a:gd name="T9" fmla="*/ 50 h 57"/>
                <a:gd name="T10" fmla="*/ 34 w 102"/>
                <a:gd name="T11" fmla="*/ 43 h 57"/>
                <a:gd name="T12" fmla="*/ 3 w 102"/>
                <a:gd name="T13" fmla="*/ 19 h 57"/>
                <a:gd name="T14" fmla="*/ 0 w 102"/>
                <a:gd name="T15" fmla="*/ 15 h 57"/>
                <a:gd name="T16" fmla="*/ 0 w 102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57">
                  <a:moveTo>
                    <a:pt x="0" y="5"/>
                  </a:moveTo>
                  <a:cubicBezTo>
                    <a:pt x="17" y="12"/>
                    <a:pt x="33" y="7"/>
                    <a:pt x="48" y="4"/>
                  </a:cubicBezTo>
                  <a:cubicBezTo>
                    <a:pt x="68" y="0"/>
                    <a:pt x="86" y="7"/>
                    <a:pt x="95" y="22"/>
                  </a:cubicBezTo>
                  <a:cubicBezTo>
                    <a:pt x="100" y="32"/>
                    <a:pt x="102" y="41"/>
                    <a:pt x="93" y="49"/>
                  </a:cubicBezTo>
                  <a:cubicBezTo>
                    <a:pt x="86" y="55"/>
                    <a:pt x="71" y="57"/>
                    <a:pt x="64" y="50"/>
                  </a:cubicBezTo>
                  <a:cubicBezTo>
                    <a:pt x="55" y="40"/>
                    <a:pt x="46" y="40"/>
                    <a:pt x="34" y="43"/>
                  </a:cubicBezTo>
                  <a:cubicBezTo>
                    <a:pt x="21" y="46"/>
                    <a:pt x="8" y="34"/>
                    <a:pt x="3" y="19"/>
                  </a:cubicBezTo>
                  <a:cubicBezTo>
                    <a:pt x="2" y="18"/>
                    <a:pt x="2" y="16"/>
                    <a:pt x="0" y="15"/>
                  </a:cubicBezTo>
                  <a:cubicBezTo>
                    <a:pt x="0" y="12"/>
                    <a:pt x="0" y="9"/>
                    <a:pt x="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0610376-A073-40D4-9F17-C3A3C93B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3" y="312738"/>
              <a:ext cx="381000" cy="211138"/>
            </a:xfrm>
            <a:custGeom>
              <a:avLst/>
              <a:gdLst>
                <a:gd name="T0" fmla="*/ 20 w 100"/>
                <a:gd name="T1" fmla="*/ 55 h 55"/>
                <a:gd name="T2" fmla="*/ 3 w 100"/>
                <a:gd name="T3" fmla="*/ 28 h 55"/>
                <a:gd name="T4" fmla="*/ 46 w 100"/>
                <a:gd name="T5" fmla="*/ 2 h 55"/>
                <a:gd name="T6" fmla="*/ 73 w 100"/>
                <a:gd name="T7" fmla="*/ 7 h 55"/>
                <a:gd name="T8" fmla="*/ 100 w 100"/>
                <a:gd name="T9" fmla="*/ 4 h 55"/>
                <a:gd name="T10" fmla="*/ 86 w 100"/>
                <a:gd name="T11" fmla="*/ 36 h 55"/>
                <a:gd name="T12" fmla="*/ 64 w 100"/>
                <a:gd name="T13" fmla="*/ 41 h 55"/>
                <a:gd name="T14" fmla="*/ 39 w 100"/>
                <a:gd name="T15" fmla="*/ 47 h 55"/>
                <a:gd name="T16" fmla="*/ 20 w 100"/>
                <a:gd name="T17" fmla="*/ 55 h 55"/>
                <a:gd name="T18" fmla="*/ 20 w 100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55">
                  <a:moveTo>
                    <a:pt x="20" y="55"/>
                  </a:moveTo>
                  <a:cubicBezTo>
                    <a:pt x="4" y="47"/>
                    <a:pt x="0" y="40"/>
                    <a:pt x="3" y="28"/>
                  </a:cubicBezTo>
                  <a:cubicBezTo>
                    <a:pt x="9" y="12"/>
                    <a:pt x="27" y="0"/>
                    <a:pt x="46" y="2"/>
                  </a:cubicBezTo>
                  <a:cubicBezTo>
                    <a:pt x="55" y="3"/>
                    <a:pt x="64" y="5"/>
                    <a:pt x="73" y="7"/>
                  </a:cubicBezTo>
                  <a:cubicBezTo>
                    <a:pt x="82" y="9"/>
                    <a:pt x="91" y="9"/>
                    <a:pt x="100" y="4"/>
                  </a:cubicBezTo>
                  <a:cubicBezTo>
                    <a:pt x="99" y="17"/>
                    <a:pt x="94" y="27"/>
                    <a:pt x="86" y="36"/>
                  </a:cubicBezTo>
                  <a:cubicBezTo>
                    <a:pt x="80" y="43"/>
                    <a:pt x="72" y="44"/>
                    <a:pt x="64" y="41"/>
                  </a:cubicBezTo>
                  <a:cubicBezTo>
                    <a:pt x="54" y="38"/>
                    <a:pt x="46" y="39"/>
                    <a:pt x="39" y="47"/>
                  </a:cubicBezTo>
                  <a:cubicBezTo>
                    <a:pt x="34" y="54"/>
                    <a:pt x="26" y="52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9D7057F-2E3B-4141-83E6-0C2592F01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3" y="385763"/>
              <a:ext cx="279400" cy="479425"/>
            </a:xfrm>
            <a:custGeom>
              <a:avLst/>
              <a:gdLst>
                <a:gd name="T0" fmla="*/ 33 w 73"/>
                <a:gd name="T1" fmla="*/ 89 h 125"/>
                <a:gd name="T2" fmla="*/ 46 w 73"/>
                <a:gd name="T3" fmla="*/ 89 h 125"/>
                <a:gd name="T4" fmla="*/ 50 w 73"/>
                <a:gd name="T5" fmla="*/ 79 h 125"/>
                <a:gd name="T6" fmla="*/ 37 w 73"/>
                <a:gd name="T7" fmla="*/ 74 h 125"/>
                <a:gd name="T8" fmla="*/ 27 w 73"/>
                <a:gd name="T9" fmla="*/ 74 h 125"/>
                <a:gd name="T10" fmla="*/ 4 w 73"/>
                <a:gd name="T11" fmla="*/ 62 h 125"/>
                <a:gd name="T12" fmla="*/ 5 w 73"/>
                <a:gd name="T13" fmla="*/ 42 h 125"/>
                <a:gd name="T14" fmla="*/ 29 w 73"/>
                <a:gd name="T15" fmla="*/ 38 h 125"/>
                <a:gd name="T16" fmla="*/ 30 w 73"/>
                <a:gd name="T17" fmla="*/ 9 h 125"/>
                <a:gd name="T18" fmla="*/ 37 w 73"/>
                <a:gd name="T19" fmla="*/ 0 h 125"/>
                <a:gd name="T20" fmla="*/ 43 w 73"/>
                <a:gd name="T21" fmla="*/ 9 h 125"/>
                <a:gd name="T22" fmla="*/ 43 w 73"/>
                <a:gd name="T23" fmla="*/ 39 h 125"/>
                <a:gd name="T24" fmla="*/ 63 w 73"/>
                <a:gd name="T25" fmla="*/ 36 h 125"/>
                <a:gd name="T26" fmla="*/ 63 w 73"/>
                <a:gd name="T27" fmla="*/ 36 h 125"/>
                <a:gd name="T28" fmla="*/ 72 w 73"/>
                <a:gd name="T29" fmla="*/ 53 h 125"/>
                <a:gd name="T30" fmla="*/ 50 w 73"/>
                <a:gd name="T31" fmla="*/ 69 h 125"/>
                <a:gd name="T32" fmla="*/ 60 w 73"/>
                <a:gd name="T33" fmla="*/ 62 h 125"/>
                <a:gd name="T34" fmla="*/ 61 w 73"/>
                <a:gd name="T35" fmla="*/ 47 h 125"/>
                <a:gd name="T36" fmla="*/ 51 w 73"/>
                <a:gd name="T37" fmla="*/ 50 h 125"/>
                <a:gd name="T38" fmla="*/ 22 w 73"/>
                <a:gd name="T39" fmla="*/ 49 h 125"/>
                <a:gd name="T40" fmla="*/ 12 w 73"/>
                <a:gd name="T41" fmla="*/ 47 h 125"/>
                <a:gd name="T42" fmla="*/ 11 w 73"/>
                <a:gd name="T43" fmla="*/ 57 h 125"/>
                <a:gd name="T44" fmla="*/ 26 w 73"/>
                <a:gd name="T45" fmla="*/ 66 h 125"/>
                <a:gd name="T46" fmla="*/ 50 w 73"/>
                <a:gd name="T47" fmla="*/ 68 h 125"/>
                <a:gd name="T48" fmla="*/ 51 w 73"/>
                <a:gd name="T49" fmla="*/ 92 h 125"/>
                <a:gd name="T50" fmla="*/ 49 w 73"/>
                <a:gd name="T51" fmla="*/ 96 h 125"/>
                <a:gd name="T52" fmla="*/ 46 w 73"/>
                <a:gd name="T53" fmla="*/ 121 h 125"/>
                <a:gd name="T54" fmla="*/ 43 w 73"/>
                <a:gd name="T55" fmla="*/ 124 h 125"/>
                <a:gd name="T56" fmla="*/ 31 w 73"/>
                <a:gd name="T57" fmla="*/ 118 h 125"/>
                <a:gd name="T58" fmla="*/ 25 w 73"/>
                <a:gd name="T59" fmla="*/ 96 h 125"/>
                <a:gd name="T60" fmla="*/ 21 w 73"/>
                <a:gd name="T61" fmla="*/ 91 h 125"/>
                <a:gd name="T62" fmla="*/ 17 w 73"/>
                <a:gd name="T63" fmla="*/ 80 h 125"/>
                <a:gd name="T64" fmla="*/ 20 w 73"/>
                <a:gd name="T65" fmla="*/ 76 h 125"/>
                <a:gd name="T66" fmla="*/ 23 w 73"/>
                <a:gd name="T67" fmla="*/ 81 h 125"/>
                <a:gd name="T68" fmla="*/ 33 w 73"/>
                <a:gd name="T69" fmla="*/ 8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125">
                  <a:moveTo>
                    <a:pt x="33" y="89"/>
                  </a:moveTo>
                  <a:cubicBezTo>
                    <a:pt x="37" y="93"/>
                    <a:pt x="42" y="93"/>
                    <a:pt x="46" y="89"/>
                  </a:cubicBezTo>
                  <a:cubicBezTo>
                    <a:pt x="49" y="86"/>
                    <a:pt x="52" y="83"/>
                    <a:pt x="50" y="79"/>
                  </a:cubicBezTo>
                  <a:cubicBezTo>
                    <a:pt x="47" y="74"/>
                    <a:pt x="42" y="73"/>
                    <a:pt x="37" y="74"/>
                  </a:cubicBezTo>
                  <a:cubicBezTo>
                    <a:pt x="33" y="74"/>
                    <a:pt x="30" y="74"/>
                    <a:pt x="27" y="74"/>
                  </a:cubicBezTo>
                  <a:cubicBezTo>
                    <a:pt x="17" y="74"/>
                    <a:pt x="8" y="71"/>
                    <a:pt x="4" y="62"/>
                  </a:cubicBezTo>
                  <a:cubicBezTo>
                    <a:pt x="1" y="55"/>
                    <a:pt x="0" y="48"/>
                    <a:pt x="5" y="42"/>
                  </a:cubicBezTo>
                  <a:cubicBezTo>
                    <a:pt x="12" y="33"/>
                    <a:pt x="21" y="35"/>
                    <a:pt x="29" y="38"/>
                  </a:cubicBezTo>
                  <a:cubicBezTo>
                    <a:pt x="31" y="28"/>
                    <a:pt x="31" y="19"/>
                    <a:pt x="30" y="9"/>
                  </a:cubicBezTo>
                  <a:cubicBezTo>
                    <a:pt x="30" y="4"/>
                    <a:pt x="32" y="0"/>
                    <a:pt x="37" y="0"/>
                  </a:cubicBezTo>
                  <a:cubicBezTo>
                    <a:pt x="42" y="0"/>
                    <a:pt x="43" y="4"/>
                    <a:pt x="43" y="9"/>
                  </a:cubicBezTo>
                  <a:cubicBezTo>
                    <a:pt x="43" y="19"/>
                    <a:pt x="43" y="28"/>
                    <a:pt x="43" y="39"/>
                  </a:cubicBezTo>
                  <a:cubicBezTo>
                    <a:pt x="50" y="36"/>
                    <a:pt x="56" y="35"/>
                    <a:pt x="6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8" y="40"/>
                    <a:pt x="73" y="46"/>
                    <a:pt x="72" y="53"/>
                  </a:cubicBezTo>
                  <a:cubicBezTo>
                    <a:pt x="71" y="67"/>
                    <a:pt x="63" y="73"/>
                    <a:pt x="50" y="69"/>
                  </a:cubicBezTo>
                  <a:cubicBezTo>
                    <a:pt x="54" y="66"/>
                    <a:pt x="58" y="64"/>
                    <a:pt x="60" y="62"/>
                  </a:cubicBezTo>
                  <a:cubicBezTo>
                    <a:pt x="65" y="57"/>
                    <a:pt x="65" y="51"/>
                    <a:pt x="61" y="47"/>
                  </a:cubicBezTo>
                  <a:cubicBezTo>
                    <a:pt x="58" y="43"/>
                    <a:pt x="54" y="47"/>
                    <a:pt x="51" y="50"/>
                  </a:cubicBezTo>
                  <a:cubicBezTo>
                    <a:pt x="47" y="56"/>
                    <a:pt x="27" y="55"/>
                    <a:pt x="22" y="49"/>
                  </a:cubicBezTo>
                  <a:cubicBezTo>
                    <a:pt x="19" y="46"/>
                    <a:pt x="16" y="44"/>
                    <a:pt x="12" y="47"/>
                  </a:cubicBezTo>
                  <a:cubicBezTo>
                    <a:pt x="9" y="49"/>
                    <a:pt x="9" y="54"/>
                    <a:pt x="11" y="57"/>
                  </a:cubicBezTo>
                  <a:cubicBezTo>
                    <a:pt x="13" y="64"/>
                    <a:pt x="19" y="66"/>
                    <a:pt x="26" y="66"/>
                  </a:cubicBezTo>
                  <a:cubicBezTo>
                    <a:pt x="34" y="66"/>
                    <a:pt x="42" y="66"/>
                    <a:pt x="50" y="68"/>
                  </a:cubicBezTo>
                  <a:cubicBezTo>
                    <a:pt x="57" y="76"/>
                    <a:pt x="62" y="84"/>
                    <a:pt x="51" y="92"/>
                  </a:cubicBezTo>
                  <a:cubicBezTo>
                    <a:pt x="49" y="93"/>
                    <a:pt x="47" y="94"/>
                    <a:pt x="49" y="96"/>
                  </a:cubicBezTo>
                  <a:cubicBezTo>
                    <a:pt x="56" y="105"/>
                    <a:pt x="41" y="112"/>
                    <a:pt x="46" y="121"/>
                  </a:cubicBezTo>
                  <a:cubicBezTo>
                    <a:pt x="46" y="122"/>
                    <a:pt x="44" y="125"/>
                    <a:pt x="43" y="124"/>
                  </a:cubicBezTo>
                  <a:cubicBezTo>
                    <a:pt x="39" y="121"/>
                    <a:pt x="33" y="123"/>
                    <a:pt x="31" y="118"/>
                  </a:cubicBezTo>
                  <a:cubicBezTo>
                    <a:pt x="29" y="111"/>
                    <a:pt x="17" y="106"/>
                    <a:pt x="25" y="96"/>
                  </a:cubicBezTo>
                  <a:cubicBezTo>
                    <a:pt x="27" y="94"/>
                    <a:pt x="23" y="93"/>
                    <a:pt x="21" y="91"/>
                  </a:cubicBezTo>
                  <a:cubicBezTo>
                    <a:pt x="18" y="88"/>
                    <a:pt x="16" y="85"/>
                    <a:pt x="17" y="80"/>
                  </a:cubicBezTo>
                  <a:cubicBezTo>
                    <a:pt x="17" y="78"/>
                    <a:pt x="18" y="76"/>
                    <a:pt x="20" y="76"/>
                  </a:cubicBezTo>
                  <a:cubicBezTo>
                    <a:pt x="24" y="76"/>
                    <a:pt x="23" y="78"/>
                    <a:pt x="23" y="81"/>
                  </a:cubicBezTo>
                  <a:cubicBezTo>
                    <a:pt x="24" y="86"/>
                    <a:pt x="27" y="89"/>
                    <a:pt x="33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5098047C-20CD-4547-83ED-317345E10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6" y="282575"/>
              <a:ext cx="84138" cy="84138"/>
            </a:xfrm>
            <a:custGeom>
              <a:avLst/>
              <a:gdLst>
                <a:gd name="T0" fmla="*/ 11 w 22"/>
                <a:gd name="T1" fmla="*/ 0 h 22"/>
                <a:gd name="T2" fmla="*/ 22 w 22"/>
                <a:gd name="T3" fmla="*/ 12 h 22"/>
                <a:gd name="T4" fmla="*/ 11 w 22"/>
                <a:gd name="T5" fmla="*/ 22 h 22"/>
                <a:gd name="T6" fmla="*/ 0 w 22"/>
                <a:gd name="T7" fmla="*/ 11 h 22"/>
                <a:gd name="T8" fmla="*/ 11 w 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17" y="1"/>
                    <a:pt x="22" y="5"/>
                    <a:pt x="22" y="12"/>
                  </a:cubicBezTo>
                  <a:cubicBezTo>
                    <a:pt x="21" y="18"/>
                    <a:pt x="17" y="22"/>
                    <a:pt x="11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4" y="1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D6A4CF36-E442-4074-86B6-742AEEB23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3" y="676275"/>
              <a:ext cx="42863" cy="53975"/>
            </a:xfrm>
            <a:custGeom>
              <a:avLst/>
              <a:gdLst>
                <a:gd name="T0" fmla="*/ 3 w 11"/>
                <a:gd name="T1" fmla="*/ 13 h 14"/>
                <a:gd name="T2" fmla="*/ 3 w 11"/>
                <a:gd name="T3" fmla="*/ 9 h 14"/>
                <a:gd name="T4" fmla="*/ 6 w 11"/>
                <a:gd name="T5" fmla="*/ 0 h 14"/>
                <a:gd name="T6" fmla="*/ 11 w 11"/>
                <a:gd name="T7" fmla="*/ 6 h 14"/>
                <a:gd name="T8" fmla="*/ 3 w 11"/>
                <a:gd name="T9" fmla="*/ 13 h 14"/>
                <a:gd name="T10" fmla="*/ 3 w 11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4" y="6"/>
                    <a:pt x="0" y="1"/>
                    <a:pt x="6" y="0"/>
                  </a:cubicBezTo>
                  <a:cubicBezTo>
                    <a:pt x="11" y="0"/>
                    <a:pt x="10" y="3"/>
                    <a:pt x="11" y="6"/>
                  </a:cubicBezTo>
                  <a:cubicBezTo>
                    <a:pt x="11" y="12"/>
                    <a:pt x="8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96A3CF9-C3C3-4D35-96BE-F7514AA65556}"/>
              </a:ext>
            </a:extLst>
          </p:cNvPr>
          <p:cNvGrpSpPr/>
          <p:nvPr/>
        </p:nvGrpSpPr>
        <p:grpSpPr>
          <a:xfrm>
            <a:off x="3982132" y="1889304"/>
            <a:ext cx="1198028" cy="855402"/>
            <a:chOff x="268288" y="282575"/>
            <a:chExt cx="815975" cy="582613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0AC8B682-4347-4973-8B42-DACEC9E7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8" y="309563"/>
              <a:ext cx="388938" cy="217488"/>
            </a:xfrm>
            <a:custGeom>
              <a:avLst/>
              <a:gdLst>
                <a:gd name="T0" fmla="*/ 0 w 102"/>
                <a:gd name="T1" fmla="*/ 5 h 57"/>
                <a:gd name="T2" fmla="*/ 48 w 102"/>
                <a:gd name="T3" fmla="*/ 4 h 57"/>
                <a:gd name="T4" fmla="*/ 95 w 102"/>
                <a:gd name="T5" fmla="*/ 22 h 57"/>
                <a:gd name="T6" fmla="*/ 93 w 102"/>
                <a:gd name="T7" fmla="*/ 49 h 57"/>
                <a:gd name="T8" fmla="*/ 64 w 102"/>
                <a:gd name="T9" fmla="*/ 50 h 57"/>
                <a:gd name="T10" fmla="*/ 34 w 102"/>
                <a:gd name="T11" fmla="*/ 43 h 57"/>
                <a:gd name="T12" fmla="*/ 3 w 102"/>
                <a:gd name="T13" fmla="*/ 19 h 57"/>
                <a:gd name="T14" fmla="*/ 0 w 102"/>
                <a:gd name="T15" fmla="*/ 15 h 57"/>
                <a:gd name="T16" fmla="*/ 0 w 102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57">
                  <a:moveTo>
                    <a:pt x="0" y="5"/>
                  </a:moveTo>
                  <a:cubicBezTo>
                    <a:pt x="17" y="12"/>
                    <a:pt x="33" y="7"/>
                    <a:pt x="48" y="4"/>
                  </a:cubicBezTo>
                  <a:cubicBezTo>
                    <a:pt x="68" y="0"/>
                    <a:pt x="86" y="7"/>
                    <a:pt x="95" y="22"/>
                  </a:cubicBezTo>
                  <a:cubicBezTo>
                    <a:pt x="100" y="32"/>
                    <a:pt x="102" y="41"/>
                    <a:pt x="93" y="49"/>
                  </a:cubicBezTo>
                  <a:cubicBezTo>
                    <a:pt x="86" y="55"/>
                    <a:pt x="71" y="57"/>
                    <a:pt x="64" y="50"/>
                  </a:cubicBezTo>
                  <a:cubicBezTo>
                    <a:pt x="55" y="40"/>
                    <a:pt x="46" y="40"/>
                    <a:pt x="34" y="43"/>
                  </a:cubicBezTo>
                  <a:cubicBezTo>
                    <a:pt x="21" y="46"/>
                    <a:pt x="8" y="34"/>
                    <a:pt x="3" y="19"/>
                  </a:cubicBezTo>
                  <a:cubicBezTo>
                    <a:pt x="2" y="18"/>
                    <a:pt x="2" y="16"/>
                    <a:pt x="0" y="15"/>
                  </a:cubicBezTo>
                  <a:cubicBezTo>
                    <a:pt x="0" y="12"/>
                    <a:pt x="0" y="9"/>
                    <a:pt x="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B006E2E2-A32B-438E-90FD-0222A118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3" y="312738"/>
              <a:ext cx="381000" cy="211138"/>
            </a:xfrm>
            <a:custGeom>
              <a:avLst/>
              <a:gdLst>
                <a:gd name="T0" fmla="*/ 20 w 100"/>
                <a:gd name="T1" fmla="*/ 55 h 55"/>
                <a:gd name="T2" fmla="*/ 3 w 100"/>
                <a:gd name="T3" fmla="*/ 28 h 55"/>
                <a:gd name="T4" fmla="*/ 46 w 100"/>
                <a:gd name="T5" fmla="*/ 2 h 55"/>
                <a:gd name="T6" fmla="*/ 73 w 100"/>
                <a:gd name="T7" fmla="*/ 7 h 55"/>
                <a:gd name="T8" fmla="*/ 100 w 100"/>
                <a:gd name="T9" fmla="*/ 4 h 55"/>
                <a:gd name="T10" fmla="*/ 86 w 100"/>
                <a:gd name="T11" fmla="*/ 36 h 55"/>
                <a:gd name="T12" fmla="*/ 64 w 100"/>
                <a:gd name="T13" fmla="*/ 41 h 55"/>
                <a:gd name="T14" fmla="*/ 39 w 100"/>
                <a:gd name="T15" fmla="*/ 47 h 55"/>
                <a:gd name="T16" fmla="*/ 20 w 100"/>
                <a:gd name="T17" fmla="*/ 55 h 55"/>
                <a:gd name="T18" fmla="*/ 20 w 100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55">
                  <a:moveTo>
                    <a:pt x="20" y="55"/>
                  </a:moveTo>
                  <a:cubicBezTo>
                    <a:pt x="4" y="47"/>
                    <a:pt x="0" y="40"/>
                    <a:pt x="3" y="28"/>
                  </a:cubicBezTo>
                  <a:cubicBezTo>
                    <a:pt x="9" y="12"/>
                    <a:pt x="27" y="0"/>
                    <a:pt x="46" y="2"/>
                  </a:cubicBezTo>
                  <a:cubicBezTo>
                    <a:pt x="55" y="3"/>
                    <a:pt x="64" y="5"/>
                    <a:pt x="73" y="7"/>
                  </a:cubicBezTo>
                  <a:cubicBezTo>
                    <a:pt x="82" y="9"/>
                    <a:pt x="91" y="9"/>
                    <a:pt x="100" y="4"/>
                  </a:cubicBezTo>
                  <a:cubicBezTo>
                    <a:pt x="99" y="17"/>
                    <a:pt x="94" y="27"/>
                    <a:pt x="86" y="36"/>
                  </a:cubicBezTo>
                  <a:cubicBezTo>
                    <a:pt x="80" y="43"/>
                    <a:pt x="72" y="44"/>
                    <a:pt x="64" y="41"/>
                  </a:cubicBezTo>
                  <a:cubicBezTo>
                    <a:pt x="54" y="38"/>
                    <a:pt x="46" y="39"/>
                    <a:pt x="39" y="47"/>
                  </a:cubicBezTo>
                  <a:cubicBezTo>
                    <a:pt x="34" y="54"/>
                    <a:pt x="26" y="52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1D6C55DA-0E53-4BDA-AB16-493C2F520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3" y="385763"/>
              <a:ext cx="279400" cy="479425"/>
            </a:xfrm>
            <a:custGeom>
              <a:avLst/>
              <a:gdLst>
                <a:gd name="T0" fmla="*/ 33 w 73"/>
                <a:gd name="T1" fmla="*/ 89 h 125"/>
                <a:gd name="T2" fmla="*/ 46 w 73"/>
                <a:gd name="T3" fmla="*/ 89 h 125"/>
                <a:gd name="T4" fmla="*/ 50 w 73"/>
                <a:gd name="T5" fmla="*/ 79 h 125"/>
                <a:gd name="T6" fmla="*/ 37 w 73"/>
                <a:gd name="T7" fmla="*/ 74 h 125"/>
                <a:gd name="T8" fmla="*/ 27 w 73"/>
                <a:gd name="T9" fmla="*/ 74 h 125"/>
                <a:gd name="T10" fmla="*/ 4 w 73"/>
                <a:gd name="T11" fmla="*/ 62 h 125"/>
                <a:gd name="T12" fmla="*/ 5 w 73"/>
                <a:gd name="T13" fmla="*/ 42 h 125"/>
                <a:gd name="T14" fmla="*/ 29 w 73"/>
                <a:gd name="T15" fmla="*/ 38 h 125"/>
                <a:gd name="T16" fmla="*/ 30 w 73"/>
                <a:gd name="T17" fmla="*/ 9 h 125"/>
                <a:gd name="T18" fmla="*/ 37 w 73"/>
                <a:gd name="T19" fmla="*/ 0 h 125"/>
                <a:gd name="T20" fmla="*/ 43 w 73"/>
                <a:gd name="T21" fmla="*/ 9 h 125"/>
                <a:gd name="T22" fmla="*/ 43 w 73"/>
                <a:gd name="T23" fmla="*/ 39 h 125"/>
                <a:gd name="T24" fmla="*/ 63 w 73"/>
                <a:gd name="T25" fmla="*/ 36 h 125"/>
                <a:gd name="T26" fmla="*/ 63 w 73"/>
                <a:gd name="T27" fmla="*/ 36 h 125"/>
                <a:gd name="T28" fmla="*/ 72 w 73"/>
                <a:gd name="T29" fmla="*/ 53 h 125"/>
                <a:gd name="T30" fmla="*/ 50 w 73"/>
                <a:gd name="T31" fmla="*/ 69 h 125"/>
                <a:gd name="T32" fmla="*/ 60 w 73"/>
                <a:gd name="T33" fmla="*/ 62 h 125"/>
                <a:gd name="T34" fmla="*/ 61 w 73"/>
                <a:gd name="T35" fmla="*/ 47 h 125"/>
                <a:gd name="T36" fmla="*/ 51 w 73"/>
                <a:gd name="T37" fmla="*/ 50 h 125"/>
                <a:gd name="T38" fmla="*/ 22 w 73"/>
                <a:gd name="T39" fmla="*/ 49 h 125"/>
                <a:gd name="T40" fmla="*/ 12 w 73"/>
                <a:gd name="T41" fmla="*/ 47 h 125"/>
                <a:gd name="T42" fmla="*/ 11 w 73"/>
                <a:gd name="T43" fmla="*/ 57 h 125"/>
                <a:gd name="T44" fmla="*/ 26 w 73"/>
                <a:gd name="T45" fmla="*/ 66 h 125"/>
                <a:gd name="T46" fmla="*/ 50 w 73"/>
                <a:gd name="T47" fmla="*/ 68 h 125"/>
                <a:gd name="T48" fmla="*/ 51 w 73"/>
                <a:gd name="T49" fmla="*/ 92 h 125"/>
                <a:gd name="T50" fmla="*/ 49 w 73"/>
                <a:gd name="T51" fmla="*/ 96 h 125"/>
                <a:gd name="T52" fmla="*/ 46 w 73"/>
                <a:gd name="T53" fmla="*/ 121 h 125"/>
                <a:gd name="T54" fmla="*/ 43 w 73"/>
                <a:gd name="T55" fmla="*/ 124 h 125"/>
                <a:gd name="T56" fmla="*/ 31 w 73"/>
                <a:gd name="T57" fmla="*/ 118 h 125"/>
                <a:gd name="T58" fmla="*/ 25 w 73"/>
                <a:gd name="T59" fmla="*/ 96 h 125"/>
                <a:gd name="T60" fmla="*/ 21 w 73"/>
                <a:gd name="T61" fmla="*/ 91 h 125"/>
                <a:gd name="T62" fmla="*/ 17 w 73"/>
                <a:gd name="T63" fmla="*/ 80 h 125"/>
                <a:gd name="T64" fmla="*/ 20 w 73"/>
                <a:gd name="T65" fmla="*/ 76 h 125"/>
                <a:gd name="T66" fmla="*/ 23 w 73"/>
                <a:gd name="T67" fmla="*/ 81 h 125"/>
                <a:gd name="T68" fmla="*/ 33 w 73"/>
                <a:gd name="T69" fmla="*/ 8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125">
                  <a:moveTo>
                    <a:pt x="33" y="89"/>
                  </a:moveTo>
                  <a:cubicBezTo>
                    <a:pt x="37" y="93"/>
                    <a:pt x="42" y="93"/>
                    <a:pt x="46" y="89"/>
                  </a:cubicBezTo>
                  <a:cubicBezTo>
                    <a:pt x="49" y="86"/>
                    <a:pt x="52" y="83"/>
                    <a:pt x="50" y="79"/>
                  </a:cubicBezTo>
                  <a:cubicBezTo>
                    <a:pt x="47" y="74"/>
                    <a:pt x="42" y="73"/>
                    <a:pt x="37" y="74"/>
                  </a:cubicBezTo>
                  <a:cubicBezTo>
                    <a:pt x="33" y="74"/>
                    <a:pt x="30" y="74"/>
                    <a:pt x="27" y="74"/>
                  </a:cubicBezTo>
                  <a:cubicBezTo>
                    <a:pt x="17" y="74"/>
                    <a:pt x="8" y="71"/>
                    <a:pt x="4" y="62"/>
                  </a:cubicBezTo>
                  <a:cubicBezTo>
                    <a:pt x="1" y="55"/>
                    <a:pt x="0" y="48"/>
                    <a:pt x="5" y="42"/>
                  </a:cubicBezTo>
                  <a:cubicBezTo>
                    <a:pt x="12" y="33"/>
                    <a:pt x="21" y="35"/>
                    <a:pt x="29" y="38"/>
                  </a:cubicBezTo>
                  <a:cubicBezTo>
                    <a:pt x="31" y="28"/>
                    <a:pt x="31" y="19"/>
                    <a:pt x="30" y="9"/>
                  </a:cubicBezTo>
                  <a:cubicBezTo>
                    <a:pt x="30" y="4"/>
                    <a:pt x="32" y="0"/>
                    <a:pt x="37" y="0"/>
                  </a:cubicBezTo>
                  <a:cubicBezTo>
                    <a:pt x="42" y="0"/>
                    <a:pt x="43" y="4"/>
                    <a:pt x="43" y="9"/>
                  </a:cubicBezTo>
                  <a:cubicBezTo>
                    <a:pt x="43" y="19"/>
                    <a:pt x="43" y="28"/>
                    <a:pt x="43" y="39"/>
                  </a:cubicBezTo>
                  <a:cubicBezTo>
                    <a:pt x="50" y="36"/>
                    <a:pt x="56" y="35"/>
                    <a:pt x="6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8" y="40"/>
                    <a:pt x="73" y="46"/>
                    <a:pt x="72" y="53"/>
                  </a:cubicBezTo>
                  <a:cubicBezTo>
                    <a:pt x="71" y="67"/>
                    <a:pt x="63" y="73"/>
                    <a:pt x="50" y="69"/>
                  </a:cubicBezTo>
                  <a:cubicBezTo>
                    <a:pt x="54" y="66"/>
                    <a:pt x="58" y="64"/>
                    <a:pt x="60" y="62"/>
                  </a:cubicBezTo>
                  <a:cubicBezTo>
                    <a:pt x="65" y="57"/>
                    <a:pt x="65" y="51"/>
                    <a:pt x="61" y="47"/>
                  </a:cubicBezTo>
                  <a:cubicBezTo>
                    <a:pt x="58" y="43"/>
                    <a:pt x="54" y="47"/>
                    <a:pt x="51" y="50"/>
                  </a:cubicBezTo>
                  <a:cubicBezTo>
                    <a:pt x="47" y="56"/>
                    <a:pt x="27" y="55"/>
                    <a:pt x="22" y="49"/>
                  </a:cubicBezTo>
                  <a:cubicBezTo>
                    <a:pt x="19" y="46"/>
                    <a:pt x="16" y="44"/>
                    <a:pt x="12" y="47"/>
                  </a:cubicBezTo>
                  <a:cubicBezTo>
                    <a:pt x="9" y="49"/>
                    <a:pt x="9" y="54"/>
                    <a:pt x="11" y="57"/>
                  </a:cubicBezTo>
                  <a:cubicBezTo>
                    <a:pt x="13" y="64"/>
                    <a:pt x="19" y="66"/>
                    <a:pt x="26" y="66"/>
                  </a:cubicBezTo>
                  <a:cubicBezTo>
                    <a:pt x="34" y="66"/>
                    <a:pt x="42" y="66"/>
                    <a:pt x="50" y="68"/>
                  </a:cubicBezTo>
                  <a:cubicBezTo>
                    <a:pt x="57" y="76"/>
                    <a:pt x="62" y="84"/>
                    <a:pt x="51" y="92"/>
                  </a:cubicBezTo>
                  <a:cubicBezTo>
                    <a:pt x="49" y="93"/>
                    <a:pt x="47" y="94"/>
                    <a:pt x="49" y="96"/>
                  </a:cubicBezTo>
                  <a:cubicBezTo>
                    <a:pt x="56" y="105"/>
                    <a:pt x="41" y="112"/>
                    <a:pt x="46" y="121"/>
                  </a:cubicBezTo>
                  <a:cubicBezTo>
                    <a:pt x="46" y="122"/>
                    <a:pt x="44" y="125"/>
                    <a:pt x="43" y="124"/>
                  </a:cubicBezTo>
                  <a:cubicBezTo>
                    <a:pt x="39" y="121"/>
                    <a:pt x="33" y="123"/>
                    <a:pt x="31" y="118"/>
                  </a:cubicBezTo>
                  <a:cubicBezTo>
                    <a:pt x="29" y="111"/>
                    <a:pt x="17" y="106"/>
                    <a:pt x="25" y="96"/>
                  </a:cubicBezTo>
                  <a:cubicBezTo>
                    <a:pt x="27" y="94"/>
                    <a:pt x="23" y="93"/>
                    <a:pt x="21" y="91"/>
                  </a:cubicBezTo>
                  <a:cubicBezTo>
                    <a:pt x="18" y="88"/>
                    <a:pt x="16" y="85"/>
                    <a:pt x="17" y="80"/>
                  </a:cubicBezTo>
                  <a:cubicBezTo>
                    <a:pt x="17" y="78"/>
                    <a:pt x="18" y="76"/>
                    <a:pt x="20" y="76"/>
                  </a:cubicBezTo>
                  <a:cubicBezTo>
                    <a:pt x="24" y="76"/>
                    <a:pt x="23" y="78"/>
                    <a:pt x="23" y="81"/>
                  </a:cubicBezTo>
                  <a:cubicBezTo>
                    <a:pt x="24" y="86"/>
                    <a:pt x="27" y="89"/>
                    <a:pt x="33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D1297653-97CB-451B-A9C8-92D77B79C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6" y="282575"/>
              <a:ext cx="84138" cy="84138"/>
            </a:xfrm>
            <a:custGeom>
              <a:avLst/>
              <a:gdLst>
                <a:gd name="T0" fmla="*/ 11 w 22"/>
                <a:gd name="T1" fmla="*/ 0 h 22"/>
                <a:gd name="T2" fmla="*/ 22 w 22"/>
                <a:gd name="T3" fmla="*/ 12 h 22"/>
                <a:gd name="T4" fmla="*/ 11 w 22"/>
                <a:gd name="T5" fmla="*/ 22 h 22"/>
                <a:gd name="T6" fmla="*/ 0 w 22"/>
                <a:gd name="T7" fmla="*/ 11 h 22"/>
                <a:gd name="T8" fmla="*/ 11 w 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17" y="1"/>
                    <a:pt x="22" y="5"/>
                    <a:pt x="22" y="12"/>
                  </a:cubicBezTo>
                  <a:cubicBezTo>
                    <a:pt x="21" y="18"/>
                    <a:pt x="17" y="22"/>
                    <a:pt x="11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4" y="1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832918C2-8B66-410B-AF98-2EF320F00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3" y="676275"/>
              <a:ext cx="42863" cy="53975"/>
            </a:xfrm>
            <a:custGeom>
              <a:avLst/>
              <a:gdLst>
                <a:gd name="T0" fmla="*/ 3 w 11"/>
                <a:gd name="T1" fmla="*/ 13 h 14"/>
                <a:gd name="T2" fmla="*/ 3 w 11"/>
                <a:gd name="T3" fmla="*/ 9 h 14"/>
                <a:gd name="T4" fmla="*/ 6 w 11"/>
                <a:gd name="T5" fmla="*/ 0 h 14"/>
                <a:gd name="T6" fmla="*/ 11 w 11"/>
                <a:gd name="T7" fmla="*/ 6 h 14"/>
                <a:gd name="T8" fmla="*/ 3 w 11"/>
                <a:gd name="T9" fmla="*/ 13 h 14"/>
                <a:gd name="T10" fmla="*/ 3 w 11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4" y="6"/>
                    <a:pt x="0" y="1"/>
                    <a:pt x="6" y="0"/>
                  </a:cubicBezTo>
                  <a:cubicBezTo>
                    <a:pt x="11" y="0"/>
                    <a:pt x="10" y="3"/>
                    <a:pt x="11" y="6"/>
                  </a:cubicBezTo>
                  <a:cubicBezTo>
                    <a:pt x="11" y="12"/>
                    <a:pt x="8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7AAFCD98-F31B-45B9-842E-8851B36ED78D}"/>
              </a:ext>
            </a:extLst>
          </p:cNvPr>
          <p:cNvGrpSpPr/>
          <p:nvPr/>
        </p:nvGrpSpPr>
        <p:grpSpPr>
          <a:xfrm>
            <a:off x="6482342" y="1774527"/>
            <a:ext cx="1331266" cy="950535"/>
            <a:chOff x="268288" y="282575"/>
            <a:chExt cx="815975" cy="582613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DF96FF7C-730D-440B-BBF7-94ACD4F36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8" y="309563"/>
              <a:ext cx="388938" cy="217488"/>
            </a:xfrm>
            <a:custGeom>
              <a:avLst/>
              <a:gdLst>
                <a:gd name="T0" fmla="*/ 0 w 102"/>
                <a:gd name="T1" fmla="*/ 5 h 57"/>
                <a:gd name="T2" fmla="*/ 48 w 102"/>
                <a:gd name="T3" fmla="*/ 4 h 57"/>
                <a:gd name="T4" fmla="*/ 95 w 102"/>
                <a:gd name="T5" fmla="*/ 22 h 57"/>
                <a:gd name="T6" fmla="*/ 93 w 102"/>
                <a:gd name="T7" fmla="*/ 49 h 57"/>
                <a:gd name="T8" fmla="*/ 64 w 102"/>
                <a:gd name="T9" fmla="*/ 50 h 57"/>
                <a:gd name="T10" fmla="*/ 34 w 102"/>
                <a:gd name="T11" fmla="*/ 43 h 57"/>
                <a:gd name="T12" fmla="*/ 3 w 102"/>
                <a:gd name="T13" fmla="*/ 19 h 57"/>
                <a:gd name="T14" fmla="*/ 0 w 102"/>
                <a:gd name="T15" fmla="*/ 15 h 57"/>
                <a:gd name="T16" fmla="*/ 0 w 102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57">
                  <a:moveTo>
                    <a:pt x="0" y="5"/>
                  </a:moveTo>
                  <a:cubicBezTo>
                    <a:pt x="17" y="12"/>
                    <a:pt x="33" y="7"/>
                    <a:pt x="48" y="4"/>
                  </a:cubicBezTo>
                  <a:cubicBezTo>
                    <a:pt x="68" y="0"/>
                    <a:pt x="86" y="7"/>
                    <a:pt x="95" y="22"/>
                  </a:cubicBezTo>
                  <a:cubicBezTo>
                    <a:pt x="100" y="32"/>
                    <a:pt x="102" y="41"/>
                    <a:pt x="93" y="49"/>
                  </a:cubicBezTo>
                  <a:cubicBezTo>
                    <a:pt x="86" y="55"/>
                    <a:pt x="71" y="57"/>
                    <a:pt x="64" y="50"/>
                  </a:cubicBezTo>
                  <a:cubicBezTo>
                    <a:pt x="55" y="40"/>
                    <a:pt x="46" y="40"/>
                    <a:pt x="34" y="43"/>
                  </a:cubicBezTo>
                  <a:cubicBezTo>
                    <a:pt x="21" y="46"/>
                    <a:pt x="8" y="34"/>
                    <a:pt x="3" y="19"/>
                  </a:cubicBezTo>
                  <a:cubicBezTo>
                    <a:pt x="2" y="18"/>
                    <a:pt x="2" y="16"/>
                    <a:pt x="0" y="15"/>
                  </a:cubicBezTo>
                  <a:cubicBezTo>
                    <a:pt x="0" y="12"/>
                    <a:pt x="0" y="9"/>
                    <a:pt x="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611307FC-BDB8-4B5F-8006-CA305987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3" y="312738"/>
              <a:ext cx="381000" cy="211138"/>
            </a:xfrm>
            <a:custGeom>
              <a:avLst/>
              <a:gdLst>
                <a:gd name="T0" fmla="*/ 20 w 100"/>
                <a:gd name="T1" fmla="*/ 55 h 55"/>
                <a:gd name="T2" fmla="*/ 3 w 100"/>
                <a:gd name="T3" fmla="*/ 28 h 55"/>
                <a:gd name="T4" fmla="*/ 46 w 100"/>
                <a:gd name="T5" fmla="*/ 2 h 55"/>
                <a:gd name="T6" fmla="*/ 73 w 100"/>
                <a:gd name="T7" fmla="*/ 7 h 55"/>
                <a:gd name="T8" fmla="*/ 100 w 100"/>
                <a:gd name="T9" fmla="*/ 4 h 55"/>
                <a:gd name="T10" fmla="*/ 86 w 100"/>
                <a:gd name="T11" fmla="*/ 36 h 55"/>
                <a:gd name="T12" fmla="*/ 64 w 100"/>
                <a:gd name="T13" fmla="*/ 41 h 55"/>
                <a:gd name="T14" fmla="*/ 39 w 100"/>
                <a:gd name="T15" fmla="*/ 47 h 55"/>
                <a:gd name="T16" fmla="*/ 20 w 100"/>
                <a:gd name="T17" fmla="*/ 55 h 55"/>
                <a:gd name="T18" fmla="*/ 20 w 100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55">
                  <a:moveTo>
                    <a:pt x="20" y="55"/>
                  </a:moveTo>
                  <a:cubicBezTo>
                    <a:pt x="4" y="47"/>
                    <a:pt x="0" y="40"/>
                    <a:pt x="3" y="28"/>
                  </a:cubicBezTo>
                  <a:cubicBezTo>
                    <a:pt x="9" y="12"/>
                    <a:pt x="27" y="0"/>
                    <a:pt x="46" y="2"/>
                  </a:cubicBezTo>
                  <a:cubicBezTo>
                    <a:pt x="55" y="3"/>
                    <a:pt x="64" y="5"/>
                    <a:pt x="73" y="7"/>
                  </a:cubicBezTo>
                  <a:cubicBezTo>
                    <a:pt x="82" y="9"/>
                    <a:pt x="91" y="9"/>
                    <a:pt x="100" y="4"/>
                  </a:cubicBezTo>
                  <a:cubicBezTo>
                    <a:pt x="99" y="17"/>
                    <a:pt x="94" y="27"/>
                    <a:pt x="86" y="36"/>
                  </a:cubicBezTo>
                  <a:cubicBezTo>
                    <a:pt x="80" y="43"/>
                    <a:pt x="72" y="44"/>
                    <a:pt x="64" y="41"/>
                  </a:cubicBezTo>
                  <a:cubicBezTo>
                    <a:pt x="54" y="38"/>
                    <a:pt x="46" y="39"/>
                    <a:pt x="39" y="47"/>
                  </a:cubicBezTo>
                  <a:cubicBezTo>
                    <a:pt x="34" y="54"/>
                    <a:pt x="26" y="52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38964D43-5DB2-4710-81DE-7407C5291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3" y="385763"/>
              <a:ext cx="279400" cy="479425"/>
            </a:xfrm>
            <a:custGeom>
              <a:avLst/>
              <a:gdLst>
                <a:gd name="T0" fmla="*/ 33 w 73"/>
                <a:gd name="T1" fmla="*/ 89 h 125"/>
                <a:gd name="T2" fmla="*/ 46 w 73"/>
                <a:gd name="T3" fmla="*/ 89 h 125"/>
                <a:gd name="T4" fmla="*/ 50 w 73"/>
                <a:gd name="T5" fmla="*/ 79 h 125"/>
                <a:gd name="T6" fmla="*/ 37 w 73"/>
                <a:gd name="T7" fmla="*/ 74 h 125"/>
                <a:gd name="T8" fmla="*/ 27 w 73"/>
                <a:gd name="T9" fmla="*/ 74 h 125"/>
                <a:gd name="T10" fmla="*/ 4 w 73"/>
                <a:gd name="T11" fmla="*/ 62 h 125"/>
                <a:gd name="T12" fmla="*/ 5 w 73"/>
                <a:gd name="T13" fmla="*/ 42 h 125"/>
                <a:gd name="T14" fmla="*/ 29 w 73"/>
                <a:gd name="T15" fmla="*/ 38 h 125"/>
                <a:gd name="T16" fmla="*/ 30 w 73"/>
                <a:gd name="T17" fmla="*/ 9 h 125"/>
                <a:gd name="T18" fmla="*/ 37 w 73"/>
                <a:gd name="T19" fmla="*/ 0 h 125"/>
                <a:gd name="T20" fmla="*/ 43 w 73"/>
                <a:gd name="T21" fmla="*/ 9 h 125"/>
                <a:gd name="T22" fmla="*/ 43 w 73"/>
                <a:gd name="T23" fmla="*/ 39 h 125"/>
                <a:gd name="T24" fmla="*/ 63 w 73"/>
                <a:gd name="T25" fmla="*/ 36 h 125"/>
                <a:gd name="T26" fmla="*/ 63 w 73"/>
                <a:gd name="T27" fmla="*/ 36 h 125"/>
                <a:gd name="T28" fmla="*/ 72 w 73"/>
                <a:gd name="T29" fmla="*/ 53 h 125"/>
                <a:gd name="T30" fmla="*/ 50 w 73"/>
                <a:gd name="T31" fmla="*/ 69 h 125"/>
                <a:gd name="T32" fmla="*/ 60 w 73"/>
                <a:gd name="T33" fmla="*/ 62 h 125"/>
                <a:gd name="T34" fmla="*/ 61 w 73"/>
                <a:gd name="T35" fmla="*/ 47 h 125"/>
                <a:gd name="T36" fmla="*/ 51 w 73"/>
                <a:gd name="T37" fmla="*/ 50 h 125"/>
                <a:gd name="T38" fmla="*/ 22 w 73"/>
                <a:gd name="T39" fmla="*/ 49 h 125"/>
                <a:gd name="T40" fmla="*/ 12 w 73"/>
                <a:gd name="T41" fmla="*/ 47 h 125"/>
                <a:gd name="T42" fmla="*/ 11 w 73"/>
                <a:gd name="T43" fmla="*/ 57 h 125"/>
                <a:gd name="T44" fmla="*/ 26 w 73"/>
                <a:gd name="T45" fmla="*/ 66 h 125"/>
                <a:gd name="T46" fmla="*/ 50 w 73"/>
                <a:gd name="T47" fmla="*/ 68 h 125"/>
                <a:gd name="T48" fmla="*/ 51 w 73"/>
                <a:gd name="T49" fmla="*/ 92 h 125"/>
                <a:gd name="T50" fmla="*/ 49 w 73"/>
                <a:gd name="T51" fmla="*/ 96 h 125"/>
                <a:gd name="T52" fmla="*/ 46 w 73"/>
                <a:gd name="T53" fmla="*/ 121 h 125"/>
                <a:gd name="T54" fmla="*/ 43 w 73"/>
                <a:gd name="T55" fmla="*/ 124 h 125"/>
                <a:gd name="T56" fmla="*/ 31 w 73"/>
                <a:gd name="T57" fmla="*/ 118 h 125"/>
                <a:gd name="T58" fmla="*/ 25 w 73"/>
                <a:gd name="T59" fmla="*/ 96 h 125"/>
                <a:gd name="T60" fmla="*/ 21 w 73"/>
                <a:gd name="T61" fmla="*/ 91 h 125"/>
                <a:gd name="T62" fmla="*/ 17 w 73"/>
                <a:gd name="T63" fmla="*/ 80 h 125"/>
                <a:gd name="T64" fmla="*/ 20 w 73"/>
                <a:gd name="T65" fmla="*/ 76 h 125"/>
                <a:gd name="T66" fmla="*/ 23 w 73"/>
                <a:gd name="T67" fmla="*/ 81 h 125"/>
                <a:gd name="T68" fmla="*/ 33 w 73"/>
                <a:gd name="T69" fmla="*/ 8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125">
                  <a:moveTo>
                    <a:pt x="33" y="89"/>
                  </a:moveTo>
                  <a:cubicBezTo>
                    <a:pt x="37" y="93"/>
                    <a:pt x="42" y="93"/>
                    <a:pt x="46" y="89"/>
                  </a:cubicBezTo>
                  <a:cubicBezTo>
                    <a:pt x="49" y="86"/>
                    <a:pt x="52" y="83"/>
                    <a:pt x="50" y="79"/>
                  </a:cubicBezTo>
                  <a:cubicBezTo>
                    <a:pt x="47" y="74"/>
                    <a:pt x="42" y="73"/>
                    <a:pt x="37" y="74"/>
                  </a:cubicBezTo>
                  <a:cubicBezTo>
                    <a:pt x="33" y="74"/>
                    <a:pt x="30" y="74"/>
                    <a:pt x="27" y="74"/>
                  </a:cubicBezTo>
                  <a:cubicBezTo>
                    <a:pt x="17" y="74"/>
                    <a:pt x="8" y="71"/>
                    <a:pt x="4" y="62"/>
                  </a:cubicBezTo>
                  <a:cubicBezTo>
                    <a:pt x="1" y="55"/>
                    <a:pt x="0" y="48"/>
                    <a:pt x="5" y="42"/>
                  </a:cubicBezTo>
                  <a:cubicBezTo>
                    <a:pt x="12" y="33"/>
                    <a:pt x="21" y="35"/>
                    <a:pt x="29" y="38"/>
                  </a:cubicBezTo>
                  <a:cubicBezTo>
                    <a:pt x="31" y="28"/>
                    <a:pt x="31" y="19"/>
                    <a:pt x="30" y="9"/>
                  </a:cubicBezTo>
                  <a:cubicBezTo>
                    <a:pt x="30" y="4"/>
                    <a:pt x="32" y="0"/>
                    <a:pt x="37" y="0"/>
                  </a:cubicBezTo>
                  <a:cubicBezTo>
                    <a:pt x="42" y="0"/>
                    <a:pt x="43" y="4"/>
                    <a:pt x="43" y="9"/>
                  </a:cubicBezTo>
                  <a:cubicBezTo>
                    <a:pt x="43" y="19"/>
                    <a:pt x="43" y="28"/>
                    <a:pt x="43" y="39"/>
                  </a:cubicBezTo>
                  <a:cubicBezTo>
                    <a:pt x="50" y="36"/>
                    <a:pt x="56" y="35"/>
                    <a:pt x="6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8" y="40"/>
                    <a:pt x="73" y="46"/>
                    <a:pt x="72" y="53"/>
                  </a:cubicBezTo>
                  <a:cubicBezTo>
                    <a:pt x="71" y="67"/>
                    <a:pt x="63" y="73"/>
                    <a:pt x="50" y="69"/>
                  </a:cubicBezTo>
                  <a:cubicBezTo>
                    <a:pt x="54" y="66"/>
                    <a:pt x="58" y="64"/>
                    <a:pt x="60" y="62"/>
                  </a:cubicBezTo>
                  <a:cubicBezTo>
                    <a:pt x="65" y="57"/>
                    <a:pt x="65" y="51"/>
                    <a:pt x="61" y="47"/>
                  </a:cubicBezTo>
                  <a:cubicBezTo>
                    <a:pt x="58" y="43"/>
                    <a:pt x="54" y="47"/>
                    <a:pt x="51" y="50"/>
                  </a:cubicBezTo>
                  <a:cubicBezTo>
                    <a:pt x="47" y="56"/>
                    <a:pt x="27" y="55"/>
                    <a:pt x="22" y="49"/>
                  </a:cubicBezTo>
                  <a:cubicBezTo>
                    <a:pt x="19" y="46"/>
                    <a:pt x="16" y="44"/>
                    <a:pt x="12" y="47"/>
                  </a:cubicBezTo>
                  <a:cubicBezTo>
                    <a:pt x="9" y="49"/>
                    <a:pt x="9" y="54"/>
                    <a:pt x="11" y="57"/>
                  </a:cubicBezTo>
                  <a:cubicBezTo>
                    <a:pt x="13" y="64"/>
                    <a:pt x="19" y="66"/>
                    <a:pt x="26" y="66"/>
                  </a:cubicBezTo>
                  <a:cubicBezTo>
                    <a:pt x="34" y="66"/>
                    <a:pt x="42" y="66"/>
                    <a:pt x="50" y="68"/>
                  </a:cubicBezTo>
                  <a:cubicBezTo>
                    <a:pt x="57" y="76"/>
                    <a:pt x="62" y="84"/>
                    <a:pt x="51" y="92"/>
                  </a:cubicBezTo>
                  <a:cubicBezTo>
                    <a:pt x="49" y="93"/>
                    <a:pt x="47" y="94"/>
                    <a:pt x="49" y="96"/>
                  </a:cubicBezTo>
                  <a:cubicBezTo>
                    <a:pt x="56" y="105"/>
                    <a:pt x="41" y="112"/>
                    <a:pt x="46" y="121"/>
                  </a:cubicBezTo>
                  <a:cubicBezTo>
                    <a:pt x="46" y="122"/>
                    <a:pt x="44" y="125"/>
                    <a:pt x="43" y="124"/>
                  </a:cubicBezTo>
                  <a:cubicBezTo>
                    <a:pt x="39" y="121"/>
                    <a:pt x="33" y="123"/>
                    <a:pt x="31" y="118"/>
                  </a:cubicBezTo>
                  <a:cubicBezTo>
                    <a:pt x="29" y="111"/>
                    <a:pt x="17" y="106"/>
                    <a:pt x="25" y="96"/>
                  </a:cubicBezTo>
                  <a:cubicBezTo>
                    <a:pt x="27" y="94"/>
                    <a:pt x="23" y="93"/>
                    <a:pt x="21" y="91"/>
                  </a:cubicBezTo>
                  <a:cubicBezTo>
                    <a:pt x="18" y="88"/>
                    <a:pt x="16" y="85"/>
                    <a:pt x="17" y="80"/>
                  </a:cubicBezTo>
                  <a:cubicBezTo>
                    <a:pt x="17" y="78"/>
                    <a:pt x="18" y="76"/>
                    <a:pt x="20" y="76"/>
                  </a:cubicBezTo>
                  <a:cubicBezTo>
                    <a:pt x="24" y="76"/>
                    <a:pt x="23" y="78"/>
                    <a:pt x="23" y="81"/>
                  </a:cubicBezTo>
                  <a:cubicBezTo>
                    <a:pt x="24" y="86"/>
                    <a:pt x="27" y="89"/>
                    <a:pt x="33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B0F24B3D-F329-4890-93F4-E61F355F1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6" y="282575"/>
              <a:ext cx="84138" cy="84138"/>
            </a:xfrm>
            <a:custGeom>
              <a:avLst/>
              <a:gdLst>
                <a:gd name="T0" fmla="*/ 11 w 22"/>
                <a:gd name="T1" fmla="*/ 0 h 22"/>
                <a:gd name="T2" fmla="*/ 22 w 22"/>
                <a:gd name="T3" fmla="*/ 12 h 22"/>
                <a:gd name="T4" fmla="*/ 11 w 22"/>
                <a:gd name="T5" fmla="*/ 22 h 22"/>
                <a:gd name="T6" fmla="*/ 0 w 22"/>
                <a:gd name="T7" fmla="*/ 11 h 22"/>
                <a:gd name="T8" fmla="*/ 11 w 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17" y="1"/>
                    <a:pt x="22" y="5"/>
                    <a:pt x="22" y="12"/>
                  </a:cubicBezTo>
                  <a:cubicBezTo>
                    <a:pt x="21" y="18"/>
                    <a:pt x="17" y="22"/>
                    <a:pt x="11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4" y="1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D2920AD6-A38B-4358-A435-86DBA40FD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3" y="676275"/>
              <a:ext cx="42863" cy="53975"/>
            </a:xfrm>
            <a:custGeom>
              <a:avLst/>
              <a:gdLst>
                <a:gd name="T0" fmla="*/ 3 w 11"/>
                <a:gd name="T1" fmla="*/ 13 h 14"/>
                <a:gd name="T2" fmla="*/ 3 w 11"/>
                <a:gd name="T3" fmla="*/ 9 h 14"/>
                <a:gd name="T4" fmla="*/ 6 w 11"/>
                <a:gd name="T5" fmla="*/ 0 h 14"/>
                <a:gd name="T6" fmla="*/ 11 w 11"/>
                <a:gd name="T7" fmla="*/ 6 h 14"/>
                <a:gd name="T8" fmla="*/ 3 w 11"/>
                <a:gd name="T9" fmla="*/ 13 h 14"/>
                <a:gd name="T10" fmla="*/ 3 w 11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4" y="6"/>
                    <a:pt x="0" y="1"/>
                    <a:pt x="6" y="0"/>
                  </a:cubicBezTo>
                  <a:cubicBezTo>
                    <a:pt x="11" y="0"/>
                    <a:pt x="10" y="3"/>
                    <a:pt x="11" y="6"/>
                  </a:cubicBezTo>
                  <a:cubicBezTo>
                    <a:pt x="11" y="12"/>
                    <a:pt x="8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8"/>
          <p:cNvSpPr txBox="1">
            <a:spLocks noGrp="1"/>
          </p:cNvSpPr>
          <p:nvPr>
            <p:ph type="title"/>
          </p:nvPr>
        </p:nvSpPr>
        <p:spPr>
          <a:xfrm>
            <a:off x="499011" y="106452"/>
            <a:ext cx="4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PATIENT MEDICAL HISTORY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57" name="Google Shape;1057;p38"/>
          <p:cNvSpPr txBox="1">
            <a:spLocks noGrp="1"/>
          </p:cNvSpPr>
          <p:nvPr>
            <p:ph type="title" idx="4294967295"/>
          </p:nvPr>
        </p:nvSpPr>
        <p:spPr>
          <a:xfrm>
            <a:off x="4231311" y="1586350"/>
            <a:ext cx="1925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2005</a:t>
            </a:r>
            <a:endParaRPr sz="1400"/>
          </a:p>
        </p:txBody>
      </p:sp>
      <p:sp>
        <p:nvSpPr>
          <p:cNvPr id="1058" name="Google Shape;1058;p38"/>
          <p:cNvSpPr txBox="1">
            <a:spLocks noGrp="1"/>
          </p:cNvSpPr>
          <p:nvPr>
            <p:ph type="subTitle" idx="4294967295"/>
          </p:nvPr>
        </p:nvSpPr>
        <p:spPr>
          <a:xfrm>
            <a:off x="4231311" y="1893147"/>
            <a:ext cx="19254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Mars is actually a cold place</a:t>
            </a:r>
            <a:endParaRPr sz="1400" dirty="0"/>
          </a:p>
        </p:txBody>
      </p:sp>
      <p:sp>
        <p:nvSpPr>
          <p:cNvPr id="1059" name="Google Shape;1059;p38"/>
          <p:cNvSpPr txBox="1">
            <a:spLocks noGrp="1"/>
          </p:cNvSpPr>
          <p:nvPr>
            <p:ph type="title" idx="4294967295"/>
          </p:nvPr>
        </p:nvSpPr>
        <p:spPr>
          <a:xfrm>
            <a:off x="6911661" y="2614225"/>
            <a:ext cx="1925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2010</a:t>
            </a:r>
            <a:endParaRPr sz="1400"/>
          </a:p>
        </p:txBody>
      </p:sp>
      <p:sp>
        <p:nvSpPr>
          <p:cNvPr id="1060" name="Google Shape;1060;p38"/>
          <p:cNvSpPr txBox="1">
            <a:spLocks noGrp="1"/>
          </p:cNvSpPr>
          <p:nvPr>
            <p:ph type="subTitle" idx="4294967295"/>
          </p:nvPr>
        </p:nvSpPr>
        <p:spPr>
          <a:xfrm>
            <a:off x="6911664" y="2921017"/>
            <a:ext cx="19254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</a:t>
            </a:r>
            <a:endParaRPr sz="1400"/>
          </a:p>
        </p:txBody>
      </p:sp>
      <p:sp>
        <p:nvSpPr>
          <p:cNvPr id="1061" name="Google Shape;1061;p38"/>
          <p:cNvSpPr txBox="1">
            <a:spLocks noGrp="1"/>
          </p:cNvSpPr>
          <p:nvPr>
            <p:ph type="title" idx="4294967295"/>
          </p:nvPr>
        </p:nvSpPr>
        <p:spPr>
          <a:xfrm>
            <a:off x="4231311" y="3623150"/>
            <a:ext cx="1925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2015</a:t>
            </a:r>
            <a:endParaRPr sz="1400"/>
          </a:p>
        </p:txBody>
      </p:sp>
      <p:sp>
        <p:nvSpPr>
          <p:cNvPr id="1062" name="Google Shape;1062;p38"/>
          <p:cNvSpPr txBox="1">
            <a:spLocks noGrp="1"/>
          </p:cNvSpPr>
          <p:nvPr>
            <p:ph type="subTitle" idx="4294967295"/>
          </p:nvPr>
        </p:nvSpPr>
        <p:spPr>
          <a:xfrm>
            <a:off x="4231311" y="3929947"/>
            <a:ext cx="19254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Saturn is a gas giant and has rings</a:t>
            </a:r>
            <a:endParaRPr sz="1400"/>
          </a:p>
        </p:txBody>
      </p:sp>
      <p:cxnSp>
        <p:nvCxnSpPr>
          <p:cNvPr id="1063" name="Google Shape;1063;p38"/>
          <p:cNvCxnSpPr/>
          <p:nvPr/>
        </p:nvCxnSpPr>
        <p:spPr>
          <a:xfrm>
            <a:off x="6537261" y="1405700"/>
            <a:ext cx="0" cy="2973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4" name="Google Shape;1064;p38"/>
          <p:cNvSpPr/>
          <p:nvPr/>
        </p:nvSpPr>
        <p:spPr>
          <a:xfrm>
            <a:off x="6434759" y="1675450"/>
            <a:ext cx="214200" cy="214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8"/>
          <p:cNvSpPr/>
          <p:nvPr/>
        </p:nvSpPr>
        <p:spPr>
          <a:xfrm>
            <a:off x="6434759" y="2709065"/>
            <a:ext cx="214200" cy="214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8"/>
          <p:cNvSpPr/>
          <p:nvPr/>
        </p:nvSpPr>
        <p:spPr>
          <a:xfrm>
            <a:off x="6434759" y="3714813"/>
            <a:ext cx="214200" cy="214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7" name="Google Shape;1067;p38"/>
          <p:cNvCxnSpPr>
            <a:stCxn id="1064" idx="2"/>
            <a:endCxn id="1057" idx="3"/>
          </p:cNvCxnSpPr>
          <p:nvPr/>
        </p:nvCxnSpPr>
        <p:spPr>
          <a:xfrm rot="10800000">
            <a:off x="6156659" y="1782250"/>
            <a:ext cx="278100" cy="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68" name="Google Shape;1068;p38"/>
          <p:cNvCxnSpPr>
            <a:stCxn id="1065" idx="6"/>
            <a:endCxn id="1059" idx="1"/>
          </p:cNvCxnSpPr>
          <p:nvPr/>
        </p:nvCxnSpPr>
        <p:spPr>
          <a:xfrm rot="10800000" flipH="1">
            <a:off x="6648959" y="2810165"/>
            <a:ext cx="262800" cy="6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69" name="Google Shape;1069;p38"/>
          <p:cNvCxnSpPr>
            <a:stCxn id="1066" idx="2"/>
            <a:endCxn id="1061" idx="3"/>
          </p:cNvCxnSpPr>
          <p:nvPr/>
        </p:nvCxnSpPr>
        <p:spPr>
          <a:xfrm rot="10800000">
            <a:off x="6156659" y="3818913"/>
            <a:ext cx="278100" cy="3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" name="Freeform 5">
            <a:extLst>
              <a:ext uri="{FF2B5EF4-FFF2-40B4-BE49-F238E27FC236}">
                <a16:creationId xmlns:a16="http://schemas.microsoft.com/office/drawing/2014/main" id="{92976A24-2D31-46C4-ABCC-5F924E2F408A}"/>
              </a:ext>
            </a:extLst>
          </p:cNvPr>
          <p:cNvSpPr>
            <a:spLocks/>
          </p:cNvSpPr>
          <p:nvPr/>
        </p:nvSpPr>
        <p:spPr bwMode="auto">
          <a:xfrm>
            <a:off x="444500" y="1139825"/>
            <a:ext cx="3767138" cy="3744913"/>
          </a:xfrm>
          <a:custGeom>
            <a:avLst/>
            <a:gdLst>
              <a:gd name="T0" fmla="*/ 61 w 160"/>
              <a:gd name="T1" fmla="*/ 73 h 159"/>
              <a:gd name="T2" fmla="*/ 50 w 160"/>
              <a:gd name="T3" fmla="*/ 26 h 159"/>
              <a:gd name="T4" fmla="*/ 88 w 160"/>
              <a:gd name="T5" fmla="*/ 4 h 159"/>
              <a:gd name="T6" fmla="*/ 112 w 160"/>
              <a:gd name="T7" fmla="*/ 33 h 159"/>
              <a:gd name="T8" fmla="*/ 99 w 160"/>
              <a:gd name="T9" fmla="*/ 73 h 159"/>
              <a:gd name="T10" fmla="*/ 117 w 160"/>
              <a:gd name="T11" fmla="*/ 77 h 159"/>
              <a:gd name="T12" fmla="*/ 139 w 160"/>
              <a:gd name="T13" fmla="*/ 85 h 159"/>
              <a:gd name="T14" fmla="*/ 158 w 160"/>
              <a:gd name="T15" fmla="*/ 117 h 159"/>
              <a:gd name="T16" fmla="*/ 159 w 160"/>
              <a:gd name="T17" fmla="*/ 134 h 159"/>
              <a:gd name="T18" fmla="*/ 149 w 160"/>
              <a:gd name="T19" fmla="*/ 149 h 159"/>
              <a:gd name="T20" fmla="*/ 122 w 160"/>
              <a:gd name="T21" fmla="*/ 157 h 159"/>
              <a:gd name="T22" fmla="*/ 95 w 160"/>
              <a:gd name="T23" fmla="*/ 159 h 159"/>
              <a:gd name="T24" fmla="*/ 104 w 160"/>
              <a:gd name="T25" fmla="*/ 149 h 159"/>
              <a:gd name="T26" fmla="*/ 114 w 160"/>
              <a:gd name="T27" fmla="*/ 130 h 159"/>
              <a:gd name="T28" fmla="*/ 102 w 160"/>
              <a:gd name="T29" fmla="*/ 110 h 159"/>
              <a:gd name="T30" fmla="*/ 80 w 160"/>
              <a:gd name="T31" fmla="*/ 120 h 159"/>
              <a:gd name="T32" fmla="*/ 78 w 160"/>
              <a:gd name="T33" fmla="*/ 117 h 159"/>
              <a:gd name="T34" fmla="*/ 57 w 160"/>
              <a:gd name="T35" fmla="*/ 110 h 159"/>
              <a:gd name="T36" fmla="*/ 47 w 160"/>
              <a:gd name="T37" fmla="*/ 133 h 159"/>
              <a:gd name="T38" fmla="*/ 67 w 160"/>
              <a:gd name="T39" fmla="*/ 159 h 159"/>
              <a:gd name="T40" fmla="*/ 65 w 160"/>
              <a:gd name="T41" fmla="*/ 159 h 159"/>
              <a:gd name="T42" fmla="*/ 23 w 160"/>
              <a:gd name="T43" fmla="*/ 154 h 159"/>
              <a:gd name="T44" fmla="*/ 15 w 160"/>
              <a:gd name="T45" fmla="*/ 151 h 159"/>
              <a:gd name="T46" fmla="*/ 1 w 160"/>
              <a:gd name="T47" fmla="*/ 128 h 159"/>
              <a:gd name="T48" fmla="*/ 11 w 160"/>
              <a:gd name="T49" fmla="*/ 96 h 159"/>
              <a:gd name="T50" fmla="*/ 30 w 160"/>
              <a:gd name="T51" fmla="*/ 81 h 159"/>
              <a:gd name="T52" fmla="*/ 54 w 160"/>
              <a:gd name="T53" fmla="*/ 75 h 159"/>
              <a:gd name="T54" fmla="*/ 61 w 160"/>
              <a:gd name="T55" fmla="*/ 7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0" h="159">
                <a:moveTo>
                  <a:pt x="61" y="73"/>
                </a:moveTo>
                <a:cubicBezTo>
                  <a:pt x="50" y="58"/>
                  <a:pt x="47" y="42"/>
                  <a:pt x="50" y="26"/>
                </a:cubicBezTo>
                <a:cubicBezTo>
                  <a:pt x="53" y="9"/>
                  <a:pt x="69" y="0"/>
                  <a:pt x="88" y="4"/>
                </a:cubicBezTo>
                <a:cubicBezTo>
                  <a:pt x="103" y="7"/>
                  <a:pt x="111" y="17"/>
                  <a:pt x="112" y="33"/>
                </a:cubicBezTo>
                <a:cubicBezTo>
                  <a:pt x="112" y="47"/>
                  <a:pt x="109" y="60"/>
                  <a:pt x="99" y="73"/>
                </a:cubicBezTo>
                <a:cubicBezTo>
                  <a:pt x="105" y="74"/>
                  <a:pt x="111" y="75"/>
                  <a:pt x="117" y="77"/>
                </a:cubicBezTo>
                <a:cubicBezTo>
                  <a:pt x="124" y="79"/>
                  <a:pt x="132" y="81"/>
                  <a:pt x="139" y="85"/>
                </a:cubicBezTo>
                <a:cubicBezTo>
                  <a:pt x="151" y="92"/>
                  <a:pt x="155" y="104"/>
                  <a:pt x="158" y="117"/>
                </a:cubicBezTo>
                <a:cubicBezTo>
                  <a:pt x="159" y="122"/>
                  <a:pt x="158" y="128"/>
                  <a:pt x="159" y="134"/>
                </a:cubicBezTo>
                <a:cubicBezTo>
                  <a:pt x="160" y="142"/>
                  <a:pt x="156" y="147"/>
                  <a:pt x="149" y="149"/>
                </a:cubicBezTo>
                <a:cubicBezTo>
                  <a:pt x="140" y="153"/>
                  <a:pt x="131" y="155"/>
                  <a:pt x="122" y="157"/>
                </a:cubicBezTo>
                <a:cubicBezTo>
                  <a:pt x="113" y="158"/>
                  <a:pt x="104" y="159"/>
                  <a:pt x="95" y="159"/>
                </a:cubicBezTo>
                <a:cubicBezTo>
                  <a:pt x="98" y="156"/>
                  <a:pt x="102" y="153"/>
                  <a:pt x="104" y="149"/>
                </a:cubicBezTo>
                <a:cubicBezTo>
                  <a:pt x="108" y="143"/>
                  <a:pt x="112" y="137"/>
                  <a:pt x="114" y="130"/>
                </a:cubicBezTo>
                <a:cubicBezTo>
                  <a:pt x="116" y="121"/>
                  <a:pt x="110" y="113"/>
                  <a:pt x="102" y="110"/>
                </a:cubicBezTo>
                <a:cubicBezTo>
                  <a:pt x="94" y="107"/>
                  <a:pt x="87" y="109"/>
                  <a:pt x="80" y="120"/>
                </a:cubicBezTo>
                <a:cubicBezTo>
                  <a:pt x="79" y="119"/>
                  <a:pt x="79" y="118"/>
                  <a:pt x="78" y="117"/>
                </a:cubicBezTo>
                <a:cubicBezTo>
                  <a:pt x="72" y="108"/>
                  <a:pt x="65" y="106"/>
                  <a:pt x="57" y="110"/>
                </a:cubicBezTo>
                <a:cubicBezTo>
                  <a:pt x="49" y="114"/>
                  <a:pt x="45" y="123"/>
                  <a:pt x="47" y="133"/>
                </a:cubicBezTo>
                <a:cubicBezTo>
                  <a:pt x="50" y="144"/>
                  <a:pt x="58" y="151"/>
                  <a:pt x="67" y="159"/>
                </a:cubicBezTo>
                <a:cubicBezTo>
                  <a:pt x="66" y="159"/>
                  <a:pt x="66" y="159"/>
                  <a:pt x="65" y="159"/>
                </a:cubicBezTo>
                <a:cubicBezTo>
                  <a:pt x="51" y="157"/>
                  <a:pt x="37" y="156"/>
                  <a:pt x="23" y="154"/>
                </a:cubicBezTo>
                <a:cubicBezTo>
                  <a:pt x="20" y="153"/>
                  <a:pt x="18" y="152"/>
                  <a:pt x="15" y="151"/>
                </a:cubicBezTo>
                <a:cubicBezTo>
                  <a:pt x="2" y="146"/>
                  <a:pt x="0" y="142"/>
                  <a:pt x="1" y="128"/>
                </a:cubicBezTo>
                <a:cubicBezTo>
                  <a:pt x="2" y="117"/>
                  <a:pt x="5" y="106"/>
                  <a:pt x="11" y="96"/>
                </a:cubicBezTo>
                <a:cubicBezTo>
                  <a:pt x="15" y="89"/>
                  <a:pt x="22" y="83"/>
                  <a:pt x="30" y="81"/>
                </a:cubicBezTo>
                <a:cubicBezTo>
                  <a:pt x="38" y="78"/>
                  <a:pt x="46" y="77"/>
                  <a:pt x="54" y="75"/>
                </a:cubicBezTo>
                <a:cubicBezTo>
                  <a:pt x="56" y="74"/>
                  <a:pt x="58" y="74"/>
                  <a:pt x="61" y="73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9BE7687-D93D-43BB-BE68-46CF208151FB}"/>
              </a:ext>
            </a:extLst>
          </p:cNvPr>
          <p:cNvGrpSpPr/>
          <p:nvPr/>
        </p:nvGrpSpPr>
        <p:grpSpPr>
          <a:xfrm>
            <a:off x="-7697" y="279617"/>
            <a:ext cx="9074067" cy="603807"/>
            <a:chOff x="-7697" y="279617"/>
            <a:chExt cx="9074067" cy="603807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1D1A2328-9DEF-4C29-8981-A5BB364C5FE4}"/>
                </a:ext>
              </a:extLst>
            </p:cNvPr>
            <p:cNvGrpSpPr/>
            <p:nvPr/>
          </p:nvGrpSpPr>
          <p:grpSpPr>
            <a:xfrm rot="10800000">
              <a:off x="0" y="279617"/>
              <a:ext cx="9066370" cy="527752"/>
              <a:chOff x="77630" y="4840752"/>
              <a:chExt cx="9066370" cy="527752"/>
            </a:xfrm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7DD7DF68-8A44-491A-B8A8-D38844A14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00" y="4850438"/>
                <a:ext cx="85206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4895A5E2-CDA6-43B8-A9C7-9088A8856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0" y="4840752"/>
                <a:ext cx="527315" cy="527752"/>
              </a:xfrm>
              <a:custGeom>
                <a:avLst/>
                <a:gdLst>
                  <a:gd name="T0" fmla="*/ 0 w 508"/>
                  <a:gd name="T1" fmla="*/ 169 h 508"/>
                  <a:gd name="T2" fmla="*/ 168 w 508"/>
                  <a:gd name="T3" fmla="*/ 169 h 508"/>
                  <a:gd name="T4" fmla="*/ 168 w 508"/>
                  <a:gd name="T5" fmla="*/ 0 h 508"/>
                  <a:gd name="T6" fmla="*/ 338 w 508"/>
                  <a:gd name="T7" fmla="*/ 0 h 508"/>
                  <a:gd name="T8" fmla="*/ 338 w 508"/>
                  <a:gd name="T9" fmla="*/ 169 h 508"/>
                  <a:gd name="T10" fmla="*/ 508 w 508"/>
                  <a:gd name="T11" fmla="*/ 169 h 508"/>
                  <a:gd name="T12" fmla="*/ 508 w 508"/>
                  <a:gd name="T13" fmla="*/ 339 h 508"/>
                  <a:gd name="T14" fmla="*/ 339 w 508"/>
                  <a:gd name="T15" fmla="*/ 339 h 508"/>
                  <a:gd name="T16" fmla="*/ 339 w 508"/>
                  <a:gd name="T17" fmla="*/ 508 h 508"/>
                  <a:gd name="T18" fmla="*/ 169 w 508"/>
                  <a:gd name="T19" fmla="*/ 508 h 508"/>
                  <a:gd name="T20" fmla="*/ 169 w 508"/>
                  <a:gd name="T21" fmla="*/ 339 h 508"/>
                  <a:gd name="T22" fmla="*/ 0 w 508"/>
                  <a:gd name="T23" fmla="*/ 339 h 508"/>
                  <a:gd name="T24" fmla="*/ 0 w 508"/>
                  <a:gd name="T25" fmla="*/ 16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8" h="508">
                    <a:moveTo>
                      <a:pt x="0" y="169"/>
                    </a:moveTo>
                    <a:cubicBezTo>
                      <a:pt x="56" y="169"/>
                      <a:pt x="112" y="169"/>
                      <a:pt x="168" y="169"/>
                    </a:cubicBezTo>
                    <a:cubicBezTo>
                      <a:pt x="168" y="113"/>
                      <a:pt x="168" y="57"/>
                      <a:pt x="168" y="0"/>
                    </a:cubicBezTo>
                    <a:cubicBezTo>
                      <a:pt x="225" y="0"/>
                      <a:pt x="281" y="0"/>
                      <a:pt x="338" y="0"/>
                    </a:cubicBezTo>
                    <a:cubicBezTo>
                      <a:pt x="338" y="56"/>
                      <a:pt x="338" y="112"/>
                      <a:pt x="338" y="169"/>
                    </a:cubicBezTo>
                    <a:cubicBezTo>
                      <a:pt x="395" y="169"/>
                      <a:pt x="451" y="169"/>
                      <a:pt x="508" y="169"/>
                    </a:cubicBezTo>
                    <a:cubicBezTo>
                      <a:pt x="508" y="226"/>
                      <a:pt x="508" y="282"/>
                      <a:pt x="508" y="339"/>
                    </a:cubicBezTo>
                    <a:cubicBezTo>
                      <a:pt x="452" y="339"/>
                      <a:pt x="395" y="339"/>
                      <a:pt x="339" y="339"/>
                    </a:cubicBezTo>
                    <a:cubicBezTo>
                      <a:pt x="339" y="396"/>
                      <a:pt x="339" y="451"/>
                      <a:pt x="339" y="508"/>
                    </a:cubicBezTo>
                    <a:cubicBezTo>
                      <a:pt x="282" y="508"/>
                      <a:pt x="226" y="508"/>
                      <a:pt x="169" y="508"/>
                    </a:cubicBezTo>
                    <a:cubicBezTo>
                      <a:pt x="169" y="452"/>
                      <a:pt x="169" y="396"/>
                      <a:pt x="169" y="339"/>
                    </a:cubicBezTo>
                    <a:cubicBezTo>
                      <a:pt x="112" y="339"/>
                      <a:pt x="56" y="339"/>
                      <a:pt x="0" y="339"/>
                    </a:cubicBezTo>
                    <a:cubicBezTo>
                      <a:pt x="0" y="282"/>
                      <a:pt x="0" y="226"/>
                      <a:pt x="0" y="16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C1CE7493-5C0A-4D6E-8437-85145DF147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-7697" y="669745"/>
              <a:ext cx="2699792" cy="2136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E5CC44C-BE76-6567-D550-3B05C4091647}"/>
              </a:ext>
            </a:extLst>
          </p:cNvPr>
          <p:cNvGrpSpPr/>
          <p:nvPr/>
        </p:nvGrpSpPr>
        <p:grpSpPr>
          <a:xfrm>
            <a:off x="5541963" y="2617788"/>
            <a:ext cx="668338" cy="917576"/>
            <a:chOff x="5541963" y="2617788"/>
            <a:chExt cx="668338" cy="91757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D17D074-8A5A-AD5B-2B63-C51B5C09A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2717801"/>
              <a:ext cx="638175" cy="817563"/>
            </a:xfrm>
            <a:custGeom>
              <a:avLst/>
              <a:gdLst>
                <a:gd name="T0" fmla="*/ 729 w 769"/>
                <a:gd name="T1" fmla="*/ 424 h 987"/>
                <a:gd name="T2" fmla="*/ 723 w 769"/>
                <a:gd name="T3" fmla="*/ 613 h 987"/>
                <a:gd name="T4" fmla="*/ 565 w 769"/>
                <a:gd name="T5" fmla="*/ 895 h 987"/>
                <a:gd name="T6" fmla="*/ 513 w 769"/>
                <a:gd name="T7" fmla="*/ 941 h 987"/>
                <a:gd name="T8" fmla="*/ 319 w 769"/>
                <a:gd name="T9" fmla="*/ 944 h 987"/>
                <a:gd name="T10" fmla="*/ 75 w 769"/>
                <a:gd name="T11" fmla="*/ 692 h 987"/>
                <a:gd name="T12" fmla="*/ 4 w 769"/>
                <a:gd name="T13" fmla="*/ 509 h 987"/>
                <a:gd name="T14" fmla="*/ 6 w 769"/>
                <a:gd name="T15" fmla="*/ 456 h 987"/>
                <a:gd name="T16" fmla="*/ 122 w 769"/>
                <a:gd name="T17" fmla="*/ 281 h 987"/>
                <a:gd name="T18" fmla="*/ 220 w 769"/>
                <a:gd name="T19" fmla="*/ 289 h 987"/>
                <a:gd name="T20" fmla="*/ 302 w 769"/>
                <a:gd name="T21" fmla="*/ 410 h 987"/>
                <a:gd name="T22" fmla="*/ 342 w 769"/>
                <a:gd name="T23" fmla="*/ 510 h 987"/>
                <a:gd name="T24" fmla="*/ 358 w 769"/>
                <a:gd name="T25" fmla="*/ 567 h 987"/>
                <a:gd name="T26" fmla="*/ 360 w 769"/>
                <a:gd name="T27" fmla="*/ 570 h 987"/>
                <a:gd name="T28" fmla="*/ 342 w 769"/>
                <a:gd name="T29" fmla="*/ 508 h 987"/>
                <a:gd name="T30" fmla="*/ 312 w 769"/>
                <a:gd name="T31" fmla="*/ 417 h 987"/>
                <a:gd name="T32" fmla="*/ 230 w 769"/>
                <a:gd name="T33" fmla="*/ 289 h 987"/>
                <a:gd name="T34" fmla="*/ 228 w 769"/>
                <a:gd name="T35" fmla="*/ 254 h 987"/>
                <a:gd name="T36" fmla="*/ 250 w 769"/>
                <a:gd name="T37" fmla="*/ 219 h 987"/>
                <a:gd name="T38" fmla="*/ 316 w 769"/>
                <a:gd name="T39" fmla="*/ 154 h 987"/>
                <a:gd name="T40" fmla="*/ 332 w 769"/>
                <a:gd name="T41" fmla="*/ 115 h 987"/>
                <a:gd name="T42" fmla="*/ 350 w 769"/>
                <a:gd name="T43" fmla="*/ 67 h 987"/>
                <a:gd name="T44" fmla="*/ 434 w 769"/>
                <a:gd name="T45" fmla="*/ 38 h 987"/>
                <a:gd name="T46" fmla="*/ 465 w 769"/>
                <a:gd name="T47" fmla="*/ 49 h 987"/>
                <a:gd name="T48" fmla="*/ 528 w 769"/>
                <a:gd name="T49" fmla="*/ 63 h 987"/>
                <a:gd name="T50" fmla="*/ 595 w 769"/>
                <a:gd name="T51" fmla="*/ 44 h 987"/>
                <a:gd name="T52" fmla="*/ 697 w 769"/>
                <a:gd name="T53" fmla="*/ 3 h 987"/>
                <a:gd name="T54" fmla="*/ 708 w 769"/>
                <a:gd name="T55" fmla="*/ 5 h 987"/>
                <a:gd name="T56" fmla="*/ 765 w 769"/>
                <a:gd name="T57" fmla="*/ 121 h 987"/>
                <a:gd name="T58" fmla="*/ 766 w 769"/>
                <a:gd name="T59" fmla="*/ 135 h 987"/>
                <a:gd name="T60" fmla="*/ 718 w 769"/>
                <a:gd name="T61" fmla="*/ 171 h 987"/>
                <a:gd name="T62" fmla="*/ 623 w 769"/>
                <a:gd name="T63" fmla="*/ 240 h 987"/>
                <a:gd name="T64" fmla="*/ 504 w 769"/>
                <a:gd name="T65" fmla="*/ 361 h 987"/>
                <a:gd name="T66" fmla="*/ 481 w 769"/>
                <a:gd name="T67" fmla="*/ 488 h 987"/>
                <a:gd name="T68" fmla="*/ 453 w 769"/>
                <a:gd name="T69" fmla="*/ 764 h 987"/>
                <a:gd name="T70" fmla="*/ 420 w 769"/>
                <a:gd name="T71" fmla="*/ 832 h 987"/>
                <a:gd name="T72" fmla="*/ 451 w 769"/>
                <a:gd name="T73" fmla="*/ 769 h 987"/>
                <a:gd name="T74" fmla="*/ 496 w 769"/>
                <a:gd name="T75" fmla="*/ 550 h 987"/>
                <a:gd name="T76" fmla="*/ 490 w 769"/>
                <a:gd name="T77" fmla="*/ 481 h 987"/>
                <a:gd name="T78" fmla="*/ 495 w 769"/>
                <a:gd name="T79" fmla="*/ 408 h 987"/>
                <a:gd name="T80" fmla="*/ 515 w 769"/>
                <a:gd name="T81" fmla="*/ 398 h 987"/>
                <a:gd name="T82" fmla="*/ 645 w 769"/>
                <a:gd name="T83" fmla="*/ 426 h 987"/>
                <a:gd name="T84" fmla="*/ 705 w 769"/>
                <a:gd name="T85" fmla="*/ 413 h 987"/>
                <a:gd name="T86" fmla="*/ 729 w 769"/>
                <a:gd name="T87" fmla="*/ 424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9" h="987">
                  <a:moveTo>
                    <a:pt x="729" y="424"/>
                  </a:moveTo>
                  <a:cubicBezTo>
                    <a:pt x="754" y="488"/>
                    <a:pt x="743" y="551"/>
                    <a:pt x="723" y="613"/>
                  </a:cubicBezTo>
                  <a:cubicBezTo>
                    <a:pt x="689" y="718"/>
                    <a:pt x="640" y="814"/>
                    <a:pt x="565" y="895"/>
                  </a:cubicBezTo>
                  <a:cubicBezTo>
                    <a:pt x="550" y="912"/>
                    <a:pt x="532" y="927"/>
                    <a:pt x="513" y="941"/>
                  </a:cubicBezTo>
                  <a:cubicBezTo>
                    <a:pt x="447" y="985"/>
                    <a:pt x="385" y="987"/>
                    <a:pt x="319" y="944"/>
                  </a:cubicBezTo>
                  <a:cubicBezTo>
                    <a:pt x="219" y="878"/>
                    <a:pt x="141" y="791"/>
                    <a:pt x="75" y="692"/>
                  </a:cubicBezTo>
                  <a:cubicBezTo>
                    <a:pt x="38" y="637"/>
                    <a:pt x="16" y="575"/>
                    <a:pt x="4" y="509"/>
                  </a:cubicBezTo>
                  <a:cubicBezTo>
                    <a:pt x="0" y="491"/>
                    <a:pt x="2" y="474"/>
                    <a:pt x="6" y="456"/>
                  </a:cubicBezTo>
                  <a:cubicBezTo>
                    <a:pt x="22" y="383"/>
                    <a:pt x="61" y="324"/>
                    <a:pt x="122" y="281"/>
                  </a:cubicBezTo>
                  <a:cubicBezTo>
                    <a:pt x="161" y="254"/>
                    <a:pt x="186" y="256"/>
                    <a:pt x="220" y="289"/>
                  </a:cubicBezTo>
                  <a:cubicBezTo>
                    <a:pt x="257" y="323"/>
                    <a:pt x="280" y="366"/>
                    <a:pt x="302" y="410"/>
                  </a:cubicBezTo>
                  <a:cubicBezTo>
                    <a:pt x="318" y="443"/>
                    <a:pt x="330" y="476"/>
                    <a:pt x="342" y="510"/>
                  </a:cubicBezTo>
                  <a:cubicBezTo>
                    <a:pt x="347" y="531"/>
                    <a:pt x="355" y="550"/>
                    <a:pt x="358" y="567"/>
                  </a:cubicBezTo>
                  <a:cubicBezTo>
                    <a:pt x="360" y="573"/>
                    <a:pt x="362" y="568"/>
                    <a:pt x="360" y="570"/>
                  </a:cubicBezTo>
                  <a:cubicBezTo>
                    <a:pt x="352" y="550"/>
                    <a:pt x="349" y="528"/>
                    <a:pt x="342" y="508"/>
                  </a:cubicBezTo>
                  <a:cubicBezTo>
                    <a:pt x="331" y="478"/>
                    <a:pt x="325" y="447"/>
                    <a:pt x="312" y="417"/>
                  </a:cubicBezTo>
                  <a:cubicBezTo>
                    <a:pt x="291" y="370"/>
                    <a:pt x="267" y="325"/>
                    <a:pt x="230" y="289"/>
                  </a:cubicBezTo>
                  <a:cubicBezTo>
                    <a:pt x="218" y="277"/>
                    <a:pt x="217" y="267"/>
                    <a:pt x="228" y="254"/>
                  </a:cubicBezTo>
                  <a:cubicBezTo>
                    <a:pt x="237" y="243"/>
                    <a:pt x="243" y="231"/>
                    <a:pt x="250" y="219"/>
                  </a:cubicBezTo>
                  <a:cubicBezTo>
                    <a:pt x="267" y="191"/>
                    <a:pt x="287" y="169"/>
                    <a:pt x="316" y="154"/>
                  </a:cubicBezTo>
                  <a:cubicBezTo>
                    <a:pt x="337" y="143"/>
                    <a:pt x="339" y="137"/>
                    <a:pt x="332" y="115"/>
                  </a:cubicBezTo>
                  <a:cubicBezTo>
                    <a:pt x="327" y="95"/>
                    <a:pt x="331" y="80"/>
                    <a:pt x="350" y="67"/>
                  </a:cubicBezTo>
                  <a:cubicBezTo>
                    <a:pt x="375" y="49"/>
                    <a:pt x="403" y="40"/>
                    <a:pt x="434" y="38"/>
                  </a:cubicBezTo>
                  <a:cubicBezTo>
                    <a:pt x="446" y="37"/>
                    <a:pt x="456" y="41"/>
                    <a:pt x="465" y="49"/>
                  </a:cubicBezTo>
                  <a:cubicBezTo>
                    <a:pt x="483" y="66"/>
                    <a:pt x="505" y="69"/>
                    <a:pt x="528" y="63"/>
                  </a:cubicBezTo>
                  <a:cubicBezTo>
                    <a:pt x="551" y="58"/>
                    <a:pt x="571" y="46"/>
                    <a:pt x="595" y="44"/>
                  </a:cubicBezTo>
                  <a:cubicBezTo>
                    <a:pt x="630" y="33"/>
                    <a:pt x="663" y="15"/>
                    <a:pt x="697" y="3"/>
                  </a:cubicBezTo>
                  <a:cubicBezTo>
                    <a:pt x="701" y="0"/>
                    <a:pt x="705" y="1"/>
                    <a:pt x="708" y="5"/>
                  </a:cubicBezTo>
                  <a:cubicBezTo>
                    <a:pt x="720" y="47"/>
                    <a:pt x="736" y="87"/>
                    <a:pt x="765" y="121"/>
                  </a:cubicBezTo>
                  <a:cubicBezTo>
                    <a:pt x="768" y="125"/>
                    <a:pt x="769" y="130"/>
                    <a:pt x="766" y="135"/>
                  </a:cubicBezTo>
                  <a:cubicBezTo>
                    <a:pt x="750" y="147"/>
                    <a:pt x="734" y="159"/>
                    <a:pt x="718" y="171"/>
                  </a:cubicBezTo>
                  <a:cubicBezTo>
                    <a:pt x="689" y="198"/>
                    <a:pt x="655" y="217"/>
                    <a:pt x="623" y="240"/>
                  </a:cubicBezTo>
                  <a:cubicBezTo>
                    <a:pt x="577" y="275"/>
                    <a:pt x="533" y="311"/>
                    <a:pt x="504" y="361"/>
                  </a:cubicBezTo>
                  <a:cubicBezTo>
                    <a:pt x="481" y="401"/>
                    <a:pt x="475" y="443"/>
                    <a:pt x="481" y="488"/>
                  </a:cubicBezTo>
                  <a:cubicBezTo>
                    <a:pt x="495" y="583"/>
                    <a:pt x="489" y="675"/>
                    <a:pt x="453" y="764"/>
                  </a:cubicBezTo>
                  <a:cubicBezTo>
                    <a:pt x="445" y="788"/>
                    <a:pt x="433" y="810"/>
                    <a:pt x="420" y="832"/>
                  </a:cubicBezTo>
                  <a:cubicBezTo>
                    <a:pt x="432" y="811"/>
                    <a:pt x="445" y="792"/>
                    <a:pt x="451" y="769"/>
                  </a:cubicBezTo>
                  <a:cubicBezTo>
                    <a:pt x="480" y="699"/>
                    <a:pt x="500" y="627"/>
                    <a:pt x="496" y="550"/>
                  </a:cubicBezTo>
                  <a:cubicBezTo>
                    <a:pt x="495" y="527"/>
                    <a:pt x="492" y="504"/>
                    <a:pt x="490" y="481"/>
                  </a:cubicBezTo>
                  <a:cubicBezTo>
                    <a:pt x="487" y="456"/>
                    <a:pt x="486" y="431"/>
                    <a:pt x="495" y="408"/>
                  </a:cubicBezTo>
                  <a:cubicBezTo>
                    <a:pt x="499" y="399"/>
                    <a:pt x="504" y="387"/>
                    <a:pt x="515" y="398"/>
                  </a:cubicBezTo>
                  <a:cubicBezTo>
                    <a:pt x="553" y="434"/>
                    <a:pt x="598" y="431"/>
                    <a:pt x="645" y="426"/>
                  </a:cubicBezTo>
                  <a:cubicBezTo>
                    <a:pt x="665" y="424"/>
                    <a:pt x="685" y="419"/>
                    <a:pt x="705" y="413"/>
                  </a:cubicBezTo>
                  <a:cubicBezTo>
                    <a:pt x="716" y="409"/>
                    <a:pt x="726" y="409"/>
                    <a:pt x="729" y="424"/>
                  </a:cubicBezTo>
                  <a:close/>
                </a:path>
              </a:pathLst>
            </a:custGeom>
            <a:solidFill>
              <a:srgbClr val="C52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0579B4C-B685-16B1-4F37-1BB792876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2617788"/>
              <a:ext cx="342900" cy="315913"/>
            </a:xfrm>
            <a:custGeom>
              <a:avLst/>
              <a:gdLst>
                <a:gd name="T0" fmla="*/ 87 w 414"/>
                <a:gd name="T1" fmla="*/ 108 h 382"/>
                <a:gd name="T2" fmla="*/ 89 w 414"/>
                <a:gd name="T3" fmla="*/ 108 h 382"/>
                <a:gd name="T4" fmla="*/ 109 w 414"/>
                <a:gd name="T5" fmla="*/ 66 h 382"/>
                <a:gd name="T6" fmla="*/ 125 w 414"/>
                <a:gd name="T7" fmla="*/ 33 h 382"/>
                <a:gd name="T8" fmla="*/ 183 w 414"/>
                <a:gd name="T9" fmla="*/ 55 h 382"/>
                <a:gd name="T10" fmla="*/ 188 w 414"/>
                <a:gd name="T11" fmla="*/ 65 h 382"/>
                <a:gd name="T12" fmla="*/ 204 w 414"/>
                <a:gd name="T13" fmla="*/ 77 h 382"/>
                <a:gd name="T14" fmla="*/ 211 w 414"/>
                <a:gd name="T15" fmla="*/ 60 h 382"/>
                <a:gd name="T16" fmla="*/ 211 w 414"/>
                <a:gd name="T17" fmla="*/ 56 h 382"/>
                <a:gd name="T18" fmla="*/ 271 w 414"/>
                <a:gd name="T19" fmla="*/ 5 h 382"/>
                <a:gd name="T20" fmla="*/ 280 w 414"/>
                <a:gd name="T21" fmla="*/ 15 h 382"/>
                <a:gd name="T22" fmla="*/ 286 w 414"/>
                <a:gd name="T23" fmla="*/ 68 h 382"/>
                <a:gd name="T24" fmla="*/ 292 w 414"/>
                <a:gd name="T25" fmla="*/ 83 h 382"/>
                <a:gd name="T26" fmla="*/ 305 w 414"/>
                <a:gd name="T27" fmla="*/ 70 h 382"/>
                <a:gd name="T28" fmla="*/ 324 w 414"/>
                <a:gd name="T29" fmla="*/ 28 h 382"/>
                <a:gd name="T30" fmla="*/ 343 w 414"/>
                <a:gd name="T31" fmla="*/ 21 h 382"/>
                <a:gd name="T32" fmla="*/ 371 w 414"/>
                <a:gd name="T33" fmla="*/ 31 h 382"/>
                <a:gd name="T34" fmla="*/ 386 w 414"/>
                <a:gd name="T35" fmla="*/ 62 h 382"/>
                <a:gd name="T36" fmla="*/ 374 w 414"/>
                <a:gd name="T37" fmla="*/ 117 h 382"/>
                <a:gd name="T38" fmla="*/ 414 w 414"/>
                <a:gd name="T39" fmla="*/ 155 h 382"/>
                <a:gd name="T40" fmla="*/ 305 w 414"/>
                <a:gd name="T41" fmla="*/ 163 h 382"/>
                <a:gd name="T42" fmla="*/ 265 w 414"/>
                <a:gd name="T43" fmla="*/ 152 h 382"/>
                <a:gd name="T44" fmla="*/ 185 w 414"/>
                <a:gd name="T45" fmla="*/ 181 h 382"/>
                <a:gd name="T46" fmla="*/ 163 w 414"/>
                <a:gd name="T47" fmla="*/ 240 h 382"/>
                <a:gd name="T48" fmla="*/ 154 w 414"/>
                <a:gd name="T49" fmla="*/ 265 h 382"/>
                <a:gd name="T50" fmla="*/ 66 w 414"/>
                <a:gd name="T51" fmla="*/ 358 h 382"/>
                <a:gd name="T52" fmla="*/ 44 w 414"/>
                <a:gd name="T53" fmla="*/ 381 h 382"/>
                <a:gd name="T54" fmla="*/ 25 w 414"/>
                <a:gd name="T55" fmla="*/ 353 h 382"/>
                <a:gd name="T56" fmla="*/ 30 w 414"/>
                <a:gd name="T57" fmla="*/ 169 h 382"/>
                <a:gd name="T58" fmla="*/ 87 w 414"/>
                <a:gd name="T59" fmla="*/ 10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4" h="382">
                  <a:moveTo>
                    <a:pt x="87" y="108"/>
                  </a:moveTo>
                  <a:cubicBezTo>
                    <a:pt x="88" y="108"/>
                    <a:pt x="88" y="108"/>
                    <a:pt x="89" y="108"/>
                  </a:cubicBezTo>
                  <a:cubicBezTo>
                    <a:pt x="120" y="96"/>
                    <a:pt x="121" y="96"/>
                    <a:pt x="109" y="66"/>
                  </a:cubicBezTo>
                  <a:cubicBezTo>
                    <a:pt x="102" y="46"/>
                    <a:pt x="106" y="39"/>
                    <a:pt x="125" y="33"/>
                  </a:cubicBezTo>
                  <a:cubicBezTo>
                    <a:pt x="165" y="18"/>
                    <a:pt x="164" y="17"/>
                    <a:pt x="183" y="55"/>
                  </a:cubicBezTo>
                  <a:cubicBezTo>
                    <a:pt x="184" y="58"/>
                    <a:pt x="186" y="62"/>
                    <a:pt x="188" y="65"/>
                  </a:cubicBezTo>
                  <a:cubicBezTo>
                    <a:pt x="191" y="72"/>
                    <a:pt x="194" y="80"/>
                    <a:pt x="204" y="77"/>
                  </a:cubicBezTo>
                  <a:cubicBezTo>
                    <a:pt x="213" y="75"/>
                    <a:pt x="209" y="66"/>
                    <a:pt x="211" y="60"/>
                  </a:cubicBezTo>
                  <a:cubicBezTo>
                    <a:pt x="211" y="59"/>
                    <a:pt x="211" y="58"/>
                    <a:pt x="211" y="56"/>
                  </a:cubicBezTo>
                  <a:cubicBezTo>
                    <a:pt x="212" y="4"/>
                    <a:pt x="218" y="0"/>
                    <a:pt x="271" y="5"/>
                  </a:cubicBezTo>
                  <a:cubicBezTo>
                    <a:pt x="278" y="6"/>
                    <a:pt x="279" y="9"/>
                    <a:pt x="280" y="15"/>
                  </a:cubicBezTo>
                  <a:cubicBezTo>
                    <a:pt x="282" y="33"/>
                    <a:pt x="284" y="50"/>
                    <a:pt x="286" y="68"/>
                  </a:cubicBezTo>
                  <a:cubicBezTo>
                    <a:pt x="287" y="73"/>
                    <a:pt x="284" y="82"/>
                    <a:pt x="292" y="83"/>
                  </a:cubicBezTo>
                  <a:cubicBezTo>
                    <a:pt x="302" y="85"/>
                    <a:pt x="302" y="76"/>
                    <a:pt x="305" y="70"/>
                  </a:cubicBezTo>
                  <a:cubicBezTo>
                    <a:pt x="312" y="56"/>
                    <a:pt x="318" y="43"/>
                    <a:pt x="324" y="28"/>
                  </a:cubicBezTo>
                  <a:cubicBezTo>
                    <a:pt x="328" y="17"/>
                    <a:pt x="333" y="16"/>
                    <a:pt x="343" y="21"/>
                  </a:cubicBezTo>
                  <a:cubicBezTo>
                    <a:pt x="352" y="25"/>
                    <a:pt x="361" y="30"/>
                    <a:pt x="371" y="31"/>
                  </a:cubicBezTo>
                  <a:cubicBezTo>
                    <a:pt x="391" y="35"/>
                    <a:pt x="391" y="46"/>
                    <a:pt x="386" y="62"/>
                  </a:cubicBezTo>
                  <a:cubicBezTo>
                    <a:pt x="380" y="80"/>
                    <a:pt x="366" y="100"/>
                    <a:pt x="374" y="117"/>
                  </a:cubicBezTo>
                  <a:cubicBezTo>
                    <a:pt x="382" y="132"/>
                    <a:pt x="403" y="140"/>
                    <a:pt x="414" y="155"/>
                  </a:cubicBezTo>
                  <a:cubicBezTo>
                    <a:pt x="388" y="182"/>
                    <a:pt x="332" y="187"/>
                    <a:pt x="305" y="163"/>
                  </a:cubicBezTo>
                  <a:cubicBezTo>
                    <a:pt x="293" y="152"/>
                    <a:pt x="281" y="150"/>
                    <a:pt x="265" y="152"/>
                  </a:cubicBezTo>
                  <a:cubicBezTo>
                    <a:pt x="236" y="157"/>
                    <a:pt x="209" y="164"/>
                    <a:pt x="185" y="181"/>
                  </a:cubicBezTo>
                  <a:cubicBezTo>
                    <a:pt x="164" y="196"/>
                    <a:pt x="155" y="215"/>
                    <a:pt x="163" y="240"/>
                  </a:cubicBezTo>
                  <a:cubicBezTo>
                    <a:pt x="166" y="251"/>
                    <a:pt x="165" y="260"/>
                    <a:pt x="154" y="265"/>
                  </a:cubicBezTo>
                  <a:cubicBezTo>
                    <a:pt x="113" y="285"/>
                    <a:pt x="90" y="322"/>
                    <a:pt x="66" y="358"/>
                  </a:cubicBezTo>
                  <a:cubicBezTo>
                    <a:pt x="60" y="367"/>
                    <a:pt x="57" y="382"/>
                    <a:pt x="44" y="381"/>
                  </a:cubicBezTo>
                  <a:cubicBezTo>
                    <a:pt x="29" y="380"/>
                    <a:pt x="28" y="364"/>
                    <a:pt x="25" y="353"/>
                  </a:cubicBezTo>
                  <a:cubicBezTo>
                    <a:pt x="3" y="291"/>
                    <a:pt x="0" y="230"/>
                    <a:pt x="30" y="169"/>
                  </a:cubicBezTo>
                  <a:cubicBezTo>
                    <a:pt x="43" y="143"/>
                    <a:pt x="58" y="119"/>
                    <a:pt x="87" y="108"/>
                  </a:cubicBezTo>
                  <a:close/>
                </a:path>
              </a:pathLst>
            </a:custGeom>
            <a:solidFill>
              <a:srgbClr val="C52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F934216-F517-0E1B-BA64-2E625741E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2682876"/>
              <a:ext cx="206375" cy="373063"/>
            </a:xfrm>
            <a:custGeom>
              <a:avLst/>
              <a:gdLst>
                <a:gd name="T0" fmla="*/ 28 w 249"/>
                <a:gd name="T1" fmla="*/ 448 h 450"/>
                <a:gd name="T2" fmla="*/ 32 w 249"/>
                <a:gd name="T3" fmla="*/ 268 h 450"/>
                <a:gd name="T4" fmla="*/ 94 w 249"/>
                <a:gd name="T5" fmla="*/ 37 h 450"/>
                <a:gd name="T6" fmla="*/ 99 w 249"/>
                <a:gd name="T7" fmla="*/ 9 h 450"/>
                <a:gd name="T8" fmla="*/ 113 w 249"/>
                <a:gd name="T9" fmla="*/ 1 h 450"/>
                <a:gd name="T10" fmla="*/ 230 w 249"/>
                <a:gd name="T11" fmla="*/ 0 h 450"/>
                <a:gd name="T12" fmla="*/ 243 w 249"/>
                <a:gd name="T13" fmla="*/ 3 h 450"/>
                <a:gd name="T14" fmla="*/ 239 w 249"/>
                <a:gd name="T15" fmla="*/ 46 h 450"/>
                <a:gd name="T16" fmla="*/ 203 w 249"/>
                <a:gd name="T17" fmla="*/ 266 h 450"/>
                <a:gd name="T18" fmla="*/ 207 w 249"/>
                <a:gd name="T19" fmla="*/ 281 h 450"/>
                <a:gd name="T20" fmla="*/ 198 w 249"/>
                <a:gd name="T21" fmla="*/ 297 h 450"/>
                <a:gd name="T22" fmla="*/ 45 w 249"/>
                <a:gd name="T23" fmla="*/ 434 h 450"/>
                <a:gd name="T24" fmla="*/ 28 w 249"/>
                <a:gd name="T25" fmla="*/ 44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450">
                  <a:moveTo>
                    <a:pt x="28" y="448"/>
                  </a:moveTo>
                  <a:cubicBezTo>
                    <a:pt x="0" y="387"/>
                    <a:pt x="11" y="326"/>
                    <a:pt x="32" y="268"/>
                  </a:cubicBezTo>
                  <a:cubicBezTo>
                    <a:pt x="60" y="193"/>
                    <a:pt x="80" y="116"/>
                    <a:pt x="94" y="37"/>
                  </a:cubicBezTo>
                  <a:cubicBezTo>
                    <a:pt x="96" y="28"/>
                    <a:pt x="93" y="17"/>
                    <a:pt x="99" y="9"/>
                  </a:cubicBezTo>
                  <a:cubicBezTo>
                    <a:pt x="103" y="5"/>
                    <a:pt x="107" y="0"/>
                    <a:pt x="113" y="1"/>
                  </a:cubicBezTo>
                  <a:cubicBezTo>
                    <a:pt x="152" y="7"/>
                    <a:pt x="191" y="8"/>
                    <a:pt x="230" y="0"/>
                  </a:cubicBezTo>
                  <a:cubicBezTo>
                    <a:pt x="235" y="0"/>
                    <a:pt x="239" y="1"/>
                    <a:pt x="243" y="3"/>
                  </a:cubicBezTo>
                  <a:cubicBezTo>
                    <a:pt x="249" y="18"/>
                    <a:pt x="249" y="33"/>
                    <a:pt x="239" y="46"/>
                  </a:cubicBezTo>
                  <a:cubicBezTo>
                    <a:pt x="184" y="112"/>
                    <a:pt x="179" y="187"/>
                    <a:pt x="203" y="266"/>
                  </a:cubicBezTo>
                  <a:cubicBezTo>
                    <a:pt x="204" y="271"/>
                    <a:pt x="206" y="276"/>
                    <a:pt x="207" y="281"/>
                  </a:cubicBezTo>
                  <a:cubicBezTo>
                    <a:pt x="208" y="289"/>
                    <a:pt x="206" y="295"/>
                    <a:pt x="198" y="297"/>
                  </a:cubicBezTo>
                  <a:cubicBezTo>
                    <a:pt x="119" y="312"/>
                    <a:pt x="81" y="371"/>
                    <a:pt x="45" y="434"/>
                  </a:cubicBezTo>
                  <a:cubicBezTo>
                    <a:pt x="41" y="441"/>
                    <a:pt x="39" y="450"/>
                    <a:pt x="28" y="448"/>
                  </a:cubicBezTo>
                  <a:close/>
                </a:path>
              </a:pathLst>
            </a:custGeom>
            <a:solidFill>
              <a:srgbClr val="C52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39D6E0-9E30-7A88-20F1-3A353446B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2909888"/>
              <a:ext cx="169863" cy="163513"/>
            </a:xfrm>
            <a:custGeom>
              <a:avLst/>
              <a:gdLst>
                <a:gd name="T0" fmla="*/ 184 w 205"/>
                <a:gd name="T1" fmla="*/ 54 h 198"/>
                <a:gd name="T2" fmla="*/ 204 w 205"/>
                <a:gd name="T3" fmla="*/ 147 h 198"/>
                <a:gd name="T4" fmla="*/ 179 w 205"/>
                <a:gd name="T5" fmla="*/ 177 h 198"/>
                <a:gd name="T6" fmla="*/ 51 w 205"/>
                <a:gd name="T7" fmla="*/ 188 h 198"/>
                <a:gd name="T8" fmla="*/ 4 w 205"/>
                <a:gd name="T9" fmla="*/ 133 h 198"/>
                <a:gd name="T10" fmla="*/ 13 w 205"/>
                <a:gd name="T11" fmla="*/ 111 h 198"/>
                <a:gd name="T12" fmla="*/ 135 w 205"/>
                <a:gd name="T13" fmla="*/ 7 h 198"/>
                <a:gd name="T14" fmla="*/ 161 w 205"/>
                <a:gd name="T15" fmla="*/ 10 h 198"/>
                <a:gd name="T16" fmla="*/ 184 w 205"/>
                <a:gd name="T17" fmla="*/ 5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98">
                  <a:moveTo>
                    <a:pt x="184" y="54"/>
                  </a:moveTo>
                  <a:cubicBezTo>
                    <a:pt x="197" y="83"/>
                    <a:pt x="203" y="114"/>
                    <a:pt x="204" y="147"/>
                  </a:cubicBezTo>
                  <a:cubicBezTo>
                    <a:pt x="205" y="164"/>
                    <a:pt x="195" y="173"/>
                    <a:pt x="179" y="177"/>
                  </a:cubicBezTo>
                  <a:cubicBezTo>
                    <a:pt x="137" y="189"/>
                    <a:pt x="95" y="198"/>
                    <a:pt x="51" y="188"/>
                  </a:cubicBezTo>
                  <a:cubicBezTo>
                    <a:pt x="16" y="181"/>
                    <a:pt x="0" y="163"/>
                    <a:pt x="4" y="133"/>
                  </a:cubicBezTo>
                  <a:cubicBezTo>
                    <a:pt x="5" y="125"/>
                    <a:pt x="8" y="118"/>
                    <a:pt x="13" y="111"/>
                  </a:cubicBezTo>
                  <a:cubicBezTo>
                    <a:pt x="47" y="69"/>
                    <a:pt x="88" y="35"/>
                    <a:pt x="135" y="7"/>
                  </a:cubicBezTo>
                  <a:cubicBezTo>
                    <a:pt x="145" y="0"/>
                    <a:pt x="153" y="2"/>
                    <a:pt x="161" y="10"/>
                  </a:cubicBezTo>
                  <a:cubicBezTo>
                    <a:pt x="172" y="23"/>
                    <a:pt x="181" y="37"/>
                    <a:pt x="184" y="54"/>
                  </a:cubicBezTo>
                  <a:close/>
                </a:path>
              </a:pathLst>
            </a:custGeom>
            <a:solidFill>
              <a:srgbClr val="C5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223C6E6-1A91-2DFE-A552-FE70B66D9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926" y="2663826"/>
              <a:ext cx="127000" cy="26988"/>
            </a:xfrm>
            <a:custGeom>
              <a:avLst/>
              <a:gdLst>
                <a:gd name="T0" fmla="*/ 137 w 152"/>
                <a:gd name="T1" fmla="*/ 10 h 33"/>
                <a:gd name="T2" fmla="*/ 146 w 152"/>
                <a:gd name="T3" fmla="*/ 29 h 33"/>
                <a:gd name="T4" fmla="*/ 134 w 152"/>
                <a:gd name="T5" fmla="*/ 29 h 33"/>
                <a:gd name="T6" fmla="*/ 81 w 152"/>
                <a:gd name="T7" fmla="*/ 17 h 33"/>
                <a:gd name="T8" fmla="*/ 15 w 152"/>
                <a:gd name="T9" fmla="*/ 28 h 33"/>
                <a:gd name="T10" fmla="*/ 1 w 152"/>
                <a:gd name="T11" fmla="*/ 33 h 33"/>
                <a:gd name="T12" fmla="*/ 31 w 152"/>
                <a:gd name="T13" fmla="*/ 6 h 33"/>
                <a:gd name="T14" fmla="*/ 137 w 152"/>
                <a:gd name="T1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3">
                  <a:moveTo>
                    <a:pt x="137" y="10"/>
                  </a:moveTo>
                  <a:cubicBezTo>
                    <a:pt x="142" y="15"/>
                    <a:pt x="152" y="18"/>
                    <a:pt x="146" y="29"/>
                  </a:cubicBezTo>
                  <a:cubicBezTo>
                    <a:pt x="142" y="29"/>
                    <a:pt x="138" y="29"/>
                    <a:pt x="134" y="29"/>
                  </a:cubicBezTo>
                  <a:cubicBezTo>
                    <a:pt x="119" y="13"/>
                    <a:pt x="98" y="18"/>
                    <a:pt x="81" y="17"/>
                  </a:cubicBezTo>
                  <a:cubicBezTo>
                    <a:pt x="59" y="16"/>
                    <a:pt x="35" y="14"/>
                    <a:pt x="15" y="28"/>
                  </a:cubicBezTo>
                  <a:cubicBezTo>
                    <a:pt x="10" y="29"/>
                    <a:pt x="5" y="31"/>
                    <a:pt x="1" y="33"/>
                  </a:cubicBezTo>
                  <a:cubicBezTo>
                    <a:pt x="0" y="11"/>
                    <a:pt x="16" y="9"/>
                    <a:pt x="31" y="6"/>
                  </a:cubicBezTo>
                  <a:cubicBezTo>
                    <a:pt x="66" y="0"/>
                    <a:pt x="102" y="1"/>
                    <a:pt x="137" y="10"/>
                  </a:cubicBezTo>
                  <a:close/>
                </a:path>
              </a:pathLst>
            </a:custGeom>
            <a:solidFill>
              <a:srgbClr val="B14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D65E018-10F5-02D2-6DEF-687657C26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038" y="2713038"/>
              <a:ext cx="68263" cy="117475"/>
            </a:xfrm>
            <a:custGeom>
              <a:avLst/>
              <a:gdLst>
                <a:gd name="T0" fmla="*/ 9 w 81"/>
                <a:gd name="T1" fmla="*/ 13 h 140"/>
                <a:gd name="T2" fmla="*/ 0 w 81"/>
                <a:gd name="T3" fmla="*/ 8 h 140"/>
                <a:gd name="T4" fmla="*/ 25 w 81"/>
                <a:gd name="T5" fmla="*/ 10 h 140"/>
                <a:gd name="T6" fmla="*/ 79 w 81"/>
                <a:gd name="T7" fmla="*/ 119 h 140"/>
                <a:gd name="T8" fmla="*/ 69 w 81"/>
                <a:gd name="T9" fmla="*/ 140 h 140"/>
                <a:gd name="T10" fmla="*/ 65 w 81"/>
                <a:gd name="T11" fmla="*/ 129 h 140"/>
                <a:gd name="T12" fmla="*/ 20 w 81"/>
                <a:gd name="T13" fmla="*/ 25 h 140"/>
                <a:gd name="T14" fmla="*/ 9 w 81"/>
                <a:gd name="T15" fmla="*/ 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40">
                  <a:moveTo>
                    <a:pt x="9" y="13"/>
                  </a:moveTo>
                  <a:cubicBezTo>
                    <a:pt x="7" y="9"/>
                    <a:pt x="4" y="8"/>
                    <a:pt x="0" y="8"/>
                  </a:cubicBezTo>
                  <a:cubicBezTo>
                    <a:pt x="9" y="0"/>
                    <a:pt x="18" y="2"/>
                    <a:pt x="25" y="10"/>
                  </a:cubicBezTo>
                  <a:cubicBezTo>
                    <a:pt x="53" y="41"/>
                    <a:pt x="71" y="78"/>
                    <a:pt x="79" y="119"/>
                  </a:cubicBezTo>
                  <a:cubicBezTo>
                    <a:pt x="81" y="128"/>
                    <a:pt x="79" y="137"/>
                    <a:pt x="69" y="140"/>
                  </a:cubicBezTo>
                  <a:cubicBezTo>
                    <a:pt x="67" y="136"/>
                    <a:pt x="66" y="132"/>
                    <a:pt x="65" y="129"/>
                  </a:cubicBezTo>
                  <a:cubicBezTo>
                    <a:pt x="63" y="88"/>
                    <a:pt x="43" y="56"/>
                    <a:pt x="20" y="25"/>
                  </a:cubicBezTo>
                  <a:cubicBezTo>
                    <a:pt x="17" y="21"/>
                    <a:pt x="13" y="17"/>
                    <a:pt x="9" y="13"/>
                  </a:cubicBezTo>
                  <a:close/>
                </a:path>
              </a:pathLst>
            </a:custGeom>
            <a:solidFill>
              <a:srgbClr val="A64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1283649-0BA1-2155-AA32-713441A25F5C}"/>
              </a:ext>
            </a:extLst>
          </p:cNvPr>
          <p:cNvGrpSpPr/>
          <p:nvPr/>
        </p:nvGrpSpPr>
        <p:grpSpPr>
          <a:xfrm>
            <a:off x="6913790" y="1506789"/>
            <a:ext cx="668338" cy="917576"/>
            <a:chOff x="5541963" y="2617788"/>
            <a:chExt cx="668338" cy="917576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1A54D33-BA4C-04A8-997B-2C3F39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2717801"/>
              <a:ext cx="638175" cy="817563"/>
            </a:xfrm>
            <a:custGeom>
              <a:avLst/>
              <a:gdLst>
                <a:gd name="T0" fmla="*/ 729 w 769"/>
                <a:gd name="T1" fmla="*/ 424 h 987"/>
                <a:gd name="T2" fmla="*/ 723 w 769"/>
                <a:gd name="T3" fmla="*/ 613 h 987"/>
                <a:gd name="T4" fmla="*/ 565 w 769"/>
                <a:gd name="T5" fmla="*/ 895 h 987"/>
                <a:gd name="T6" fmla="*/ 513 w 769"/>
                <a:gd name="T7" fmla="*/ 941 h 987"/>
                <a:gd name="T8" fmla="*/ 319 w 769"/>
                <a:gd name="T9" fmla="*/ 944 h 987"/>
                <a:gd name="T10" fmla="*/ 75 w 769"/>
                <a:gd name="T11" fmla="*/ 692 h 987"/>
                <a:gd name="T12" fmla="*/ 4 w 769"/>
                <a:gd name="T13" fmla="*/ 509 h 987"/>
                <a:gd name="T14" fmla="*/ 6 w 769"/>
                <a:gd name="T15" fmla="*/ 456 h 987"/>
                <a:gd name="T16" fmla="*/ 122 w 769"/>
                <a:gd name="T17" fmla="*/ 281 h 987"/>
                <a:gd name="T18" fmla="*/ 220 w 769"/>
                <a:gd name="T19" fmla="*/ 289 h 987"/>
                <a:gd name="T20" fmla="*/ 302 w 769"/>
                <a:gd name="T21" fmla="*/ 410 h 987"/>
                <a:gd name="T22" fmla="*/ 342 w 769"/>
                <a:gd name="T23" fmla="*/ 510 h 987"/>
                <a:gd name="T24" fmla="*/ 358 w 769"/>
                <a:gd name="T25" fmla="*/ 567 h 987"/>
                <a:gd name="T26" fmla="*/ 360 w 769"/>
                <a:gd name="T27" fmla="*/ 570 h 987"/>
                <a:gd name="T28" fmla="*/ 342 w 769"/>
                <a:gd name="T29" fmla="*/ 508 h 987"/>
                <a:gd name="T30" fmla="*/ 312 w 769"/>
                <a:gd name="T31" fmla="*/ 417 h 987"/>
                <a:gd name="T32" fmla="*/ 230 w 769"/>
                <a:gd name="T33" fmla="*/ 289 h 987"/>
                <a:gd name="T34" fmla="*/ 228 w 769"/>
                <a:gd name="T35" fmla="*/ 254 h 987"/>
                <a:gd name="T36" fmla="*/ 250 w 769"/>
                <a:gd name="T37" fmla="*/ 219 h 987"/>
                <a:gd name="T38" fmla="*/ 316 w 769"/>
                <a:gd name="T39" fmla="*/ 154 h 987"/>
                <a:gd name="T40" fmla="*/ 332 w 769"/>
                <a:gd name="T41" fmla="*/ 115 h 987"/>
                <a:gd name="T42" fmla="*/ 350 w 769"/>
                <a:gd name="T43" fmla="*/ 67 h 987"/>
                <a:gd name="T44" fmla="*/ 434 w 769"/>
                <a:gd name="T45" fmla="*/ 38 h 987"/>
                <a:gd name="T46" fmla="*/ 465 w 769"/>
                <a:gd name="T47" fmla="*/ 49 h 987"/>
                <a:gd name="T48" fmla="*/ 528 w 769"/>
                <a:gd name="T49" fmla="*/ 63 h 987"/>
                <a:gd name="T50" fmla="*/ 595 w 769"/>
                <a:gd name="T51" fmla="*/ 44 h 987"/>
                <a:gd name="T52" fmla="*/ 697 w 769"/>
                <a:gd name="T53" fmla="*/ 3 h 987"/>
                <a:gd name="T54" fmla="*/ 708 w 769"/>
                <a:gd name="T55" fmla="*/ 5 h 987"/>
                <a:gd name="T56" fmla="*/ 765 w 769"/>
                <a:gd name="T57" fmla="*/ 121 h 987"/>
                <a:gd name="T58" fmla="*/ 766 w 769"/>
                <a:gd name="T59" fmla="*/ 135 h 987"/>
                <a:gd name="T60" fmla="*/ 718 w 769"/>
                <a:gd name="T61" fmla="*/ 171 h 987"/>
                <a:gd name="T62" fmla="*/ 623 w 769"/>
                <a:gd name="T63" fmla="*/ 240 h 987"/>
                <a:gd name="T64" fmla="*/ 504 w 769"/>
                <a:gd name="T65" fmla="*/ 361 h 987"/>
                <a:gd name="T66" fmla="*/ 481 w 769"/>
                <a:gd name="T67" fmla="*/ 488 h 987"/>
                <a:gd name="T68" fmla="*/ 453 w 769"/>
                <a:gd name="T69" fmla="*/ 764 h 987"/>
                <a:gd name="T70" fmla="*/ 420 w 769"/>
                <a:gd name="T71" fmla="*/ 832 h 987"/>
                <a:gd name="T72" fmla="*/ 451 w 769"/>
                <a:gd name="T73" fmla="*/ 769 h 987"/>
                <a:gd name="T74" fmla="*/ 496 w 769"/>
                <a:gd name="T75" fmla="*/ 550 h 987"/>
                <a:gd name="T76" fmla="*/ 490 w 769"/>
                <a:gd name="T77" fmla="*/ 481 h 987"/>
                <a:gd name="T78" fmla="*/ 495 w 769"/>
                <a:gd name="T79" fmla="*/ 408 h 987"/>
                <a:gd name="T80" fmla="*/ 515 w 769"/>
                <a:gd name="T81" fmla="*/ 398 h 987"/>
                <a:gd name="T82" fmla="*/ 645 w 769"/>
                <a:gd name="T83" fmla="*/ 426 h 987"/>
                <a:gd name="T84" fmla="*/ 705 w 769"/>
                <a:gd name="T85" fmla="*/ 413 h 987"/>
                <a:gd name="T86" fmla="*/ 729 w 769"/>
                <a:gd name="T87" fmla="*/ 424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9" h="987">
                  <a:moveTo>
                    <a:pt x="729" y="424"/>
                  </a:moveTo>
                  <a:cubicBezTo>
                    <a:pt x="754" y="488"/>
                    <a:pt x="743" y="551"/>
                    <a:pt x="723" y="613"/>
                  </a:cubicBezTo>
                  <a:cubicBezTo>
                    <a:pt x="689" y="718"/>
                    <a:pt x="640" y="814"/>
                    <a:pt x="565" y="895"/>
                  </a:cubicBezTo>
                  <a:cubicBezTo>
                    <a:pt x="550" y="912"/>
                    <a:pt x="532" y="927"/>
                    <a:pt x="513" y="941"/>
                  </a:cubicBezTo>
                  <a:cubicBezTo>
                    <a:pt x="447" y="985"/>
                    <a:pt x="385" y="987"/>
                    <a:pt x="319" y="944"/>
                  </a:cubicBezTo>
                  <a:cubicBezTo>
                    <a:pt x="219" y="878"/>
                    <a:pt x="141" y="791"/>
                    <a:pt x="75" y="692"/>
                  </a:cubicBezTo>
                  <a:cubicBezTo>
                    <a:pt x="38" y="637"/>
                    <a:pt x="16" y="575"/>
                    <a:pt x="4" y="509"/>
                  </a:cubicBezTo>
                  <a:cubicBezTo>
                    <a:pt x="0" y="491"/>
                    <a:pt x="2" y="474"/>
                    <a:pt x="6" y="456"/>
                  </a:cubicBezTo>
                  <a:cubicBezTo>
                    <a:pt x="22" y="383"/>
                    <a:pt x="61" y="324"/>
                    <a:pt x="122" y="281"/>
                  </a:cubicBezTo>
                  <a:cubicBezTo>
                    <a:pt x="161" y="254"/>
                    <a:pt x="186" y="256"/>
                    <a:pt x="220" y="289"/>
                  </a:cubicBezTo>
                  <a:cubicBezTo>
                    <a:pt x="257" y="323"/>
                    <a:pt x="280" y="366"/>
                    <a:pt x="302" y="410"/>
                  </a:cubicBezTo>
                  <a:cubicBezTo>
                    <a:pt x="318" y="443"/>
                    <a:pt x="330" y="476"/>
                    <a:pt x="342" y="510"/>
                  </a:cubicBezTo>
                  <a:cubicBezTo>
                    <a:pt x="347" y="531"/>
                    <a:pt x="355" y="550"/>
                    <a:pt x="358" y="567"/>
                  </a:cubicBezTo>
                  <a:cubicBezTo>
                    <a:pt x="360" y="573"/>
                    <a:pt x="362" y="568"/>
                    <a:pt x="360" y="570"/>
                  </a:cubicBezTo>
                  <a:cubicBezTo>
                    <a:pt x="352" y="550"/>
                    <a:pt x="349" y="528"/>
                    <a:pt x="342" y="508"/>
                  </a:cubicBezTo>
                  <a:cubicBezTo>
                    <a:pt x="331" y="478"/>
                    <a:pt x="325" y="447"/>
                    <a:pt x="312" y="417"/>
                  </a:cubicBezTo>
                  <a:cubicBezTo>
                    <a:pt x="291" y="370"/>
                    <a:pt x="267" y="325"/>
                    <a:pt x="230" y="289"/>
                  </a:cubicBezTo>
                  <a:cubicBezTo>
                    <a:pt x="218" y="277"/>
                    <a:pt x="217" y="267"/>
                    <a:pt x="228" y="254"/>
                  </a:cubicBezTo>
                  <a:cubicBezTo>
                    <a:pt x="237" y="243"/>
                    <a:pt x="243" y="231"/>
                    <a:pt x="250" y="219"/>
                  </a:cubicBezTo>
                  <a:cubicBezTo>
                    <a:pt x="267" y="191"/>
                    <a:pt x="287" y="169"/>
                    <a:pt x="316" y="154"/>
                  </a:cubicBezTo>
                  <a:cubicBezTo>
                    <a:pt x="337" y="143"/>
                    <a:pt x="339" y="137"/>
                    <a:pt x="332" y="115"/>
                  </a:cubicBezTo>
                  <a:cubicBezTo>
                    <a:pt x="327" y="95"/>
                    <a:pt x="331" y="80"/>
                    <a:pt x="350" y="67"/>
                  </a:cubicBezTo>
                  <a:cubicBezTo>
                    <a:pt x="375" y="49"/>
                    <a:pt x="403" y="40"/>
                    <a:pt x="434" y="38"/>
                  </a:cubicBezTo>
                  <a:cubicBezTo>
                    <a:pt x="446" y="37"/>
                    <a:pt x="456" y="41"/>
                    <a:pt x="465" y="49"/>
                  </a:cubicBezTo>
                  <a:cubicBezTo>
                    <a:pt x="483" y="66"/>
                    <a:pt x="505" y="69"/>
                    <a:pt x="528" y="63"/>
                  </a:cubicBezTo>
                  <a:cubicBezTo>
                    <a:pt x="551" y="58"/>
                    <a:pt x="571" y="46"/>
                    <a:pt x="595" y="44"/>
                  </a:cubicBezTo>
                  <a:cubicBezTo>
                    <a:pt x="630" y="33"/>
                    <a:pt x="663" y="15"/>
                    <a:pt x="697" y="3"/>
                  </a:cubicBezTo>
                  <a:cubicBezTo>
                    <a:pt x="701" y="0"/>
                    <a:pt x="705" y="1"/>
                    <a:pt x="708" y="5"/>
                  </a:cubicBezTo>
                  <a:cubicBezTo>
                    <a:pt x="720" y="47"/>
                    <a:pt x="736" y="87"/>
                    <a:pt x="765" y="121"/>
                  </a:cubicBezTo>
                  <a:cubicBezTo>
                    <a:pt x="768" y="125"/>
                    <a:pt x="769" y="130"/>
                    <a:pt x="766" y="135"/>
                  </a:cubicBezTo>
                  <a:cubicBezTo>
                    <a:pt x="750" y="147"/>
                    <a:pt x="734" y="159"/>
                    <a:pt x="718" y="171"/>
                  </a:cubicBezTo>
                  <a:cubicBezTo>
                    <a:pt x="689" y="198"/>
                    <a:pt x="655" y="217"/>
                    <a:pt x="623" y="240"/>
                  </a:cubicBezTo>
                  <a:cubicBezTo>
                    <a:pt x="577" y="275"/>
                    <a:pt x="533" y="311"/>
                    <a:pt x="504" y="361"/>
                  </a:cubicBezTo>
                  <a:cubicBezTo>
                    <a:pt x="481" y="401"/>
                    <a:pt x="475" y="443"/>
                    <a:pt x="481" y="488"/>
                  </a:cubicBezTo>
                  <a:cubicBezTo>
                    <a:pt x="495" y="583"/>
                    <a:pt x="489" y="675"/>
                    <a:pt x="453" y="764"/>
                  </a:cubicBezTo>
                  <a:cubicBezTo>
                    <a:pt x="445" y="788"/>
                    <a:pt x="433" y="810"/>
                    <a:pt x="420" y="832"/>
                  </a:cubicBezTo>
                  <a:cubicBezTo>
                    <a:pt x="432" y="811"/>
                    <a:pt x="445" y="792"/>
                    <a:pt x="451" y="769"/>
                  </a:cubicBezTo>
                  <a:cubicBezTo>
                    <a:pt x="480" y="699"/>
                    <a:pt x="500" y="627"/>
                    <a:pt x="496" y="550"/>
                  </a:cubicBezTo>
                  <a:cubicBezTo>
                    <a:pt x="495" y="527"/>
                    <a:pt x="492" y="504"/>
                    <a:pt x="490" y="481"/>
                  </a:cubicBezTo>
                  <a:cubicBezTo>
                    <a:pt x="487" y="456"/>
                    <a:pt x="486" y="431"/>
                    <a:pt x="495" y="408"/>
                  </a:cubicBezTo>
                  <a:cubicBezTo>
                    <a:pt x="499" y="399"/>
                    <a:pt x="504" y="387"/>
                    <a:pt x="515" y="398"/>
                  </a:cubicBezTo>
                  <a:cubicBezTo>
                    <a:pt x="553" y="434"/>
                    <a:pt x="598" y="431"/>
                    <a:pt x="645" y="426"/>
                  </a:cubicBezTo>
                  <a:cubicBezTo>
                    <a:pt x="665" y="424"/>
                    <a:pt x="685" y="419"/>
                    <a:pt x="705" y="413"/>
                  </a:cubicBezTo>
                  <a:cubicBezTo>
                    <a:pt x="716" y="409"/>
                    <a:pt x="726" y="409"/>
                    <a:pt x="729" y="424"/>
                  </a:cubicBezTo>
                  <a:close/>
                </a:path>
              </a:pathLst>
            </a:custGeom>
            <a:solidFill>
              <a:srgbClr val="C52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189CB01E-CE1C-47C1-D795-5D592514E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2617788"/>
              <a:ext cx="342900" cy="315913"/>
            </a:xfrm>
            <a:custGeom>
              <a:avLst/>
              <a:gdLst>
                <a:gd name="T0" fmla="*/ 87 w 414"/>
                <a:gd name="T1" fmla="*/ 108 h 382"/>
                <a:gd name="T2" fmla="*/ 89 w 414"/>
                <a:gd name="T3" fmla="*/ 108 h 382"/>
                <a:gd name="T4" fmla="*/ 109 w 414"/>
                <a:gd name="T5" fmla="*/ 66 h 382"/>
                <a:gd name="T6" fmla="*/ 125 w 414"/>
                <a:gd name="T7" fmla="*/ 33 h 382"/>
                <a:gd name="T8" fmla="*/ 183 w 414"/>
                <a:gd name="T9" fmla="*/ 55 h 382"/>
                <a:gd name="T10" fmla="*/ 188 w 414"/>
                <a:gd name="T11" fmla="*/ 65 h 382"/>
                <a:gd name="T12" fmla="*/ 204 w 414"/>
                <a:gd name="T13" fmla="*/ 77 h 382"/>
                <a:gd name="T14" fmla="*/ 211 w 414"/>
                <a:gd name="T15" fmla="*/ 60 h 382"/>
                <a:gd name="T16" fmla="*/ 211 w 414"/>
                <a:gd name="T17" fmla="*/ 56 h 382"/>
                <a:gd name="T18" fmla="*/ 271 w 414"/>
                <a:gd name="T19" fmla="*/ 5 h 382"/>
                <a:gd name="T20" fmla="*/ 280 w 414"/>
                <a:gd name="T21" fmla="*/ 15 h 382"/>
                <a:gd name="T22" fmla="*/ 286 w 414"/>
                <a:gd name="T23" fmla="*/ 68 h 382"/>
                <a:gd name="T24" fmla="*/ 292 w 414"/>
                <a:gd name="T25" fmla="*/ 83 h 382"/>
                <a:gd name="T26" fmla="*/ 305 w 414"/>
                <a:gd name="T27" fmla="*/ 70 h 382"/>
                <a:gd name="T28" fmla="*/ 324 w 414"/>
                <a:gd name="T29" fmla="*/ 28 h 382"/>
                <a:gd name="T30" fmla="*/ 343 w 414"/>
                <a:gd name="T31" fmla="*/ 21 h 382"/>
                <a:gd name="T32" fmla="*/ 371 w 414"/>
                <a:gd name="T33" fmla="*/ 31 h 382"/>
                <a:gd name="T34" fmla="*/ 386 w 414"/>
                <a:gd name="T35" fmla="*/ 62 h 382"/>
                <a:gd name="T36" fmla="*/ 374 w 414"/>
                <a:gd name="T37" fmla="*/ 117 h 382"/>
                <a:gd name="T38" fmla="*/ 414 w 414"/>
                <a:gd name="T39" fmla="*/ 155 h 382"/>
                <a:gd name="T40" fmla="*/ 305 w 414"/>
                <a:gd name="T41" fmla="*/ 163 h 382"/>
                <a:gd name="T42" fmla="*/ 265 w 414"/>
                <a:gd name="T43" fmla="*/ 152 h 382"/>
                <a:gd name="T44" fmla="*/ 185 w 414"/>
                <a:gd name="T45" fmla="*/ 181 h 382"/>
                <a:gd name="T46" fmla="*/ 163 w 414"/>
                <a:gd name="T47" fmla="*/ 240 h 382"/>
                <a:gd name="T48" fmla="*/ 154 w 414"/>
                <a:gd name="T49" fmla="*/ 265 h 382"/>
                <a:gd name="T50" fmla="*/ 66 w 414"/>
                <a:gd name="T51" fmla="*/ 358 h 382"/>
                <a:gd name="T52" fmla="*/ 44 w 414"/>
                <a:gd name="T53" fmla="*/ 381 h 382"/>
                <a:gd name="T54" fmla="*/ 25 w 414"/>
                <a:gd name="T55" fmla="*/ 353 h 382"/>
                <a:gd name="T56" fmla="*/ 30 w 414"/>
                <a:gd name="T57" fmla="*/ 169 h 382"/>
                <a:gd name="T58" fmla="*/ 87 w 414"/>
                <a:gd name="T59" fmla="*/ 10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4" h="382">
                  <a:moveTo>
                    <a:pt x="87" y="108"/>
                  </a:moveTo>
                  <a:cubicBezTo>
                    <a:pt x="88" y="108"/>
                    <a:pt x="88" y="108"/>
                    <a:pt x="89" y="108"/>
                  </a:cubicBezTo>
                  <a:cubicBezTo>
                    <a:pt x="120" y="96"/>
                    <a:pt x="121" y="96"/>
                    <a:pt x="109" y="66"/>
                  </a:cubicBezTo>
                  <a:cubicBezTo>
                    <a:pt x="102" y="46"/>
                    <a:pt x="106" y="39"/>
                    <a:pt x="125" y="33"/>
                  </a:cubicBezTo>
                  <a:cubicBezTo>
                    <a:pt x="165" y="18"/>
                    <a:pt x="164" y="17"/>
                    <a:pt x="183" y="55"/>
                  </a:cubicBezTo>
                  <a:cubicBezTo>
                    <a:pt x="184" y="58"/>
                    <a:pt x="186" y="62"/>
                    <a:pt x="188" y="65"/>
                  </a:cubicBezTo>
                  <a:cubicBezTo>
                    <a:pt x="191" y="72"/>
                    <a:pt x="194" y="80"/>
                    <a:pt x="204" y="77"/>
                  </a:cubicBezTo>
                  <a:cubicBezTo>
                    <a:pt x="213" y="75"/>
                    <a:pt x="209" y="66"/>
                    <a:pt x="211" y="60"/>
                  </a:cubicBezTo>
                  <a:cubicBezTo>
                    <a:pt x="211" y="59"/>
                    <a:pt x="211" y="58"/>
                    <a:pt x="211" y="56"/>
                  </a:cubicBezTo>
                  <a:cubicBezTo>
                    <a:pt x="212" y="4"/>
                    <a:pt x="218" y="0"/>
                    <a:pt x="271" y="5"/>
                  </a:cubicBezTo>
                  <a:cubicBezTo>
                    <a:pt x="278" y="6"/>
                    <a:pt x="279" y="9"/>
                    <a:pt x="280" y="15"/>
                  </a:cubicBezTo>
                  <a:cubicBezTo>
                    <a:pt x="282" y="33"/>
                    <a:pt x="284" y="50"/>
                    <a:pt x="286" y="68"/>
                  </a:cubicBezTo>
                  <a:cubicBezTo>
                    <a:pt x="287" y="73"/>
                    <a:pt x="284" y="82"/>
                    <a:pt x="292" y="83"/>
                  </a:cubicBezTo>
                  <a:cubicBezTo>
                    <a:pt x="302" y="85"/>
                    <a:pt x="302" y="76"/>
                    <a:pt x="305" y="70"/>
                  </a:cubicBezTo>
                  <a:cubicBezTo>
                    <a:pt x="312" y="56"/>
                    <a:pt x="318" y="43"/>
                    <a:pt x="324" y="28"/>
                  </a:cubicBezTo>
                  <a:cubicBezTo>
                    <a:pt x="328" y="17"/>
                    <a:pt x="333" y="16"/>
                    <a:pt x="343" y="21"/>
                  </a:cubicBezTo>
                  <a:cubicBezTo>
                    <a:pt x="352" y="25"/>
                    <a:pt x="361" y="30"/>
                    <a:pt x="371" y="31"/>
                  </a:cubicBezTo>
                  <a:cubicBezTo>
                    <a:pt x="391" y="35"/>
                    <a:pt x="391" y="46"/>
                    <a:pt x="386" y="62"/>
                  </a:cubicBezTo>
                  <a:cubicBezTo>
                    <a:pt x="380" y="80"/>
                    <a:pt x="366" y="100"/>
                    <a:pt x="374" y="117"/>
                  </a:cubicBezTo>
                  <a:cubicBezTo>
                    <a:pt x="382" y="132"/>
                    <a:pt x="403" y="140"/>
                    <a:pt x="414" y="155"/>
                  </a:cubicBezTo>
                  <a:cubicBezTo>
                    <a:pt x="388" y="182"/>
                    <a:pt x="332" y="187"/>
                    <a:pt x="305" y="163"/>
                  </a:cubicBezTo>
                  <a:cubicBezTo>
                    <a:pt x="293" y="152"/>
                    <a:pt x="281" y="150"/>
                    <a:pt x="265" y="152"/>
                  </a:cubicBezTo>
                  <a:cubicBezTo>
                    <a:pt x="236" y="157"/>
                    <a:pt x="209" y="164"/>
                    <a:pt x="185" y="181"/>
                  </a:cubicBezTo>
                  <a:cubicBezTo>
                    <a:pt x="164" y="196"/>
                    <a:pt x="155" y="215"/>
                    <a:pt x="163" y="240"/>
                  </a:cubicBezTo>
                  <a:cubicBezTo>
                    <a:pt x="166" y="251"/>
                    <a:pt x="165" y="260"/>
                    <a:pt x="154" y="265"/>
                  </a:cubicBezTo>
                  <a:cubicBezTo>
                    <a:pt x="113" y="285"/>
                    <a:pt x="90" y="322"/>
                    <a:pt x="66" y="358"/>
                  </a:cubicBezTo>
                  <a:cubicBezTo>
                    <a:pt x="60" y="367"/>
                    <a:pt x="57" y="382"/>
                    <a:pt x="44" y="381"/>
                  </a:cubicBezTo>
                  <a:cubicBezTo>
                    <a:pt x="29" y="380"/>
                    <a:pt x="28" y="364"/>
                    <a:pt x="25" y="353"/>
                  </a:cubicBezTo>
                  <a:cubicBezTo>
                    <a:pt x="3" y="291"/>
                    <a:pt x="0" y="230"/>
                    <a:pt x="30" y="169"/>
                  </a:cubicBezTo>
                  <a:cubicBezTo>
                    <a:pt x="43" y="143"/>
                    <a:pt x="58" y="119"/>
                    <a:pt x="87" y="108"/>
                  </a:cubicBezTo>
                  <a:close/>
                </a:path>
              </a:pathLst>
            </a:custGeom>
            <a:solidFill>
              <a:srgbClr val="C52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593CC689-B4E7-A23F-CC23-68C156668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2682876"/>
              <a:ext cx="206375" cy="373063"/>
            </a:xfrm>
            <a:custGeom>
              <a:avLst/>
              <a:gdLst>
                <a:gd name="T0" fmla="*/ 28 w 249"/>
                <a:gd name="T1" fmla="*/ 448 h 450"/>
                <a:gd name="T2" fmla="*/ 32 w 249"/>
                <a:gd name="T3" fmla="*/ 268 h 450"/>
                <a:gd name="T4" fmla="*/ 94 w 249"/>
                <a:gd name="T5" fmla="*/ 37 h 450"/>
                <a:gd name="T6" fmla="*/ 99 w 249"/>
                <a:gd name="T7" fmla="*/ 9 h 450"/>
                <a:gd name="T8" fmla="*/ 113 w 249"/>
                <a:gd name="T9" fmla="*/ 1 h 450"/>
                <a:gd name="T10" fmla="*/ 230 w 249"/>
                <a:gd name="T11" fmla="*/ 0 h 450"/>
                <a:gd name="T12" fmla="*/ 243 w 249"/>
                <a:gd name="T13" fmla="*/ 3 h 450"/>
                <a:gd name="T14" fmla="*/ 239 w 249"/>
                <a:gd name="T15" fmla="*/ 46 h 450"/>
                <a:gd name="T16" fmla="*/ 203 w 249"/>
                <a:gd name="T17" fmla="*/ 266 h 450"/>
                <a:gd name="T18" fmla="*/ 207 w 249"/>
                <a:gd name="T19" fmla="*/ 281 h 450"/>
                <a:gd name="T20" fmla="*/ 198 w 249"/>
                <a:gd name="T21" fmla="*/ 297 h 450"/>
                <a:gd name="T22" fmla="*/ 45 w 249"/>
                <a:gd name="T23" fmla="*/ 434 h 450"/>
                <a:gd name="T24" fmla="*/ 28 w 249"/>
                <a:gd name="T25" fmla="*/ 44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450">
                  <a:moveTo>
                    <a:pt x="28" y="448"/>
                  </a:moveTo>
                  <a:cubicBezTo>
                    <a:pt x="0" y="387"/>
                    <a:pt x="11" y="326"/>
                    <a:pt x="32" y="268"/>
                  </a:cubicBezTo>
                  <a:cubicBezTo>
                    <a:pt x="60" y="193"/>
                    <a:pt x="80" y="116"/>
                    <a:pt x="94" y="37"/>
                  </a:cubicBezTo>
                  <a:cubicBezTo>
                    <a:pt x="96" y="28"/>
                    <a:pt x="93" y="17"/>
                    <a:pt x="99" y="9"/>
                  </a:cubicBezTo>
                  <a:cubicBezTo>
                    <a:pt x="103" y="5"/>
                    <a:pt x="107" y="0"/>
                    <a:pt x="113" y="1"/>
                  </a:cubicBezTo>
                  <a:cubicBezTo>
                    <a:pt x="152" y="7"/>
                    <a:pt x="191" y="8"/>
                    <a:pt x="230" y="0"/>
                  </a:cubicBezTo>
                  <a:cubicBezTo>
                    <a:pt x="235" y="0"/>
                    <a:pt x="239" y="1"/>
                    <a:pt x="243" y="3"/>
                  </a:cubicBezTo>
                  <a:cubicBezTo>
                    <a:pt x="249" y="18"/>
                    <a:pt x="249" y="33"/>
                    <a:pt x="239" y="46"/>
                  </a:cubicBezTo>
                  <a:cubicBezTo>
                    <a:pt x="184" y="112"/>
                    <a:pt x="179" y="187"/>
                    <a:pt x="203" y="266"/>
                  </a:cubicBezTo>
                  <a:cubicBezTo>
                    <a:pt x="204" y="271"/>
                    <a:pt x="206" y="276"/>
                    <a:pt x="207" y="281"/>
                  </a:cubicBezTo>
                  <a:cubicBezTo>
                    <a:pt x="208" y="289"/>
                    <a:pt x="206" y="295"/>
                    <a:pt x="198" y="297"/>
                  </a:cubicBezTo>
                  <a:cubicBezTo>
                    <a:pt x="119" y="312"/>
                    <a:pt x="81" y="371"/>
                    <a:pt x="45" y="434"/>
                  </a:cubicBezTo>
                  <a:cubicBezTo>
                    <a:pt x="41" y="441"/>
                    <a:pt x="39" y="450"/>
                    <a:pt x="28" y="448"/>
                  </a:cubicBezTo>
                  <a:close/>
                </a:path>
              </a:pathLst>
            </a:custGeom>
            <a:solidFill>
              <a:srgbClr val="C52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3BB2993F-20FB-7BE2-E2D0-6B7542BD4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2909888"/>
              <a:ext cx="169863" cy="163513"/>
            </a:xfrm>
            <a:custGeom>
              <a:avLst/>
              <a:gdLst>
                <a:gd name="T0" fmla="*/ 184 w 205"/>
                <a:gd name="T1" fmla="*/ 54 h 198"/>
                <a:gd name="T2" fmla="*/ 204 w 205"/>
                <a:gd name="T3" fmla="*/ 147 h 198"/>
                <a:gd name="T4" fmla="*/ 179 w 205"/>
                <a:gd name="T5" fmla="*/ 177 h 198"/>
                <a:gd name="T6" fmla="*/ 51 w 205"/>
                <a:gd name="T7" fmla="*/ 188 h 198"/>
                <a:gd name="T8" fmla="*/ 4 w 205"/>
                <a:gd name="T9" fmla="*/ 133 h 198"/>
                <a:gd name="T10" fmla="*/ 13 w 205"/>
                <a:gd name="T11" fmla="*/ 111 h 198"/>
                <a:gd name="T12" fmla="*/ 135 w 205"/>
                <a:gd name="T13" fmla="*/ 7 h 198"/>
                <a:gd name="T14" fmla="*/ 161 w 205"/>
                <a:gd name="T15" fmla="*/ 10 h 198"/>
                <a:gd name="T16" fmla="*/ 184 w 205"/>
                <a:gd name="T17" fmla="*/ 5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98">
                  <a:moveTo>
                    <a:pt x="184" y="54"/>
                  </a:moveTo>
                  <a:cubicBezTo>
                    <a:pt x="197" y="83"/>
                    <a:pt x="203" y="114"/>
                    <a:pt x="204" y="147"/>
                  </a:cubicBezTo>
                  <a:cubicBezTo>
                    <a:pt x="205" y="164"/>
                    <a:pt x="195" y="173"/>
                    <a:pt x="179" y="177"/>
                  </a:cubicBezTo>
                  <a:cubicBezTo>
                    <a:pt x="137" y="189"/>
                    <a:pt x="95" y="198"/>
                    <a:pt x="51" y="188"/>
                  </a:cubicBezTo>
                  <a:cubicBezTo>
                    <a:pt x="16" y="181"/>
                    <a:pt x="0" y="163"/>
                    <a:pt x="4" y="133"/>
                  </a:cubicBezTo>
                  <a:cubicBezTo>
                    <a:pt x="5" y="125"/>
                    <a:pt x="8" y="118"/>
                    <a:pt x="13" y="111"/>
                  </a:cubicBezTo>
                  <a:cubicBezTo>
                    <a:pt x="47" y="69"/>
                    <a:pt x="88" y="35"/>
                    <a:pt x="135" y="7"/>
                  </a:cubicBezTo>
                  <a:cubicBezTo>
                    <a:pt x="145" y="0"/>
                    <a:pt x="153" y="2"/>
                    <a:pt x="161" y="10"/>
                  </a:cubicBezTo>
                  <a:cubicBezTo>
                    <a:pt x="172" y="23"/>
                    <a:pt x="181" y="37"/>
                    <a:pt x="184" y="54"/>
                  </a:cubicBezTo>
                  <a:close/>
                </a:path>
              </a:pathLst>
            </a:custGeom>
            <a:solidFill>
              <a:srgbClr val="C5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A9E276E6-1FB2-BF8E-91F5-35CEBB38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926" y="2663826"/>
              <a:ext cx="127000" cy="26988"/>
            </a:xfrm>
            <a:custGeom>
              <a:avLst/>
              <a:gdLst>
                <a:gd name="T0" fmla="*/ 137 w 152"/>
                <a:gd name="T1" fmla="*/ 10 h 33"/>
                <a:gd name="T2" fmla="*/ 146 w 152"/>
                <a:gd name="T3" fmla="*/ 29 h 33"/>
                <a:gd name="T4" fmla="*/ 134 w 152"/>
                <a:gd name="T5" fmla="*/ 29 h 33"/>
                <a:gd name="T6" fmla="*/ 81 w 152"/>
                <a:gd name="T7" fmla="*/ 17 h 33"/>
                <a:gd name="T8" fmla="*/ 15 w 152"/>
                <a:gd name="T9" fmla="*/ 28 h 33"/>
                <a:gd name="T10" fmla="*/ 1 w 152"/>
                <a:gd name="T11" fmla="*/ 33 h 33"/>
                <a:gd name="T12" fmla="*/ 31 w 152"/>
                <a:gd name="T13" fmla="*/ 6 h 33"/>
                <a:gd name="T14" fmla="*/ 137 w 152"/>
                <a:gd name="T1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3">
                  <a:moveTo>
                    <a:pt x="137" y="10"/>
                  </a:moveTo>
                  <a:cubicBezTo>
                    <a:pt x="142" y="15"/>
                    <a:pt x="152" y="18"/>
                    <a:pt x="146" y="29"/>
                  </a:cubicBezTo>
                  <a:cubicBezTo>
                    <a:pt x="142" y="29"/>
                    <a:pt x="138" y="29"/>
                    <a:pt x="134" y="29"/>
                  </a:cubicBezTo>
                  <a:cubicBezTo>
                    <a:pt x="119" y="13"/>
                    <a:pt x="98" y="18"/>
                    <a:pt x="81" y="17"/>
                  </a:cubicBezTo>
                  <a:cubicBezTo>
                    <a:pt x="59" y="16"/>
                    <a:pt x="35" y="14"/>
                    <a:pt x="15" y="28"/>
                  </a:cubicBezTo>
                  <a:cubicBezTo>
                    <a:pt x="10" y="29"/>
                    <a:pt x="5" y="31"/>
                    <a:pt x="1" y="33"/>
                  </a:cubicBezTo>
                  <a:cubicBezTo>
                    <a:pt x="0" y="11"/>
                    <a:pt x="16" y="9"/>
                    <a:pt x="31" y="6"/>
                  </a:cubicBezTo>
                  <a:cubicBezTo>
                    <a:pt x="66" y="0"/>
                    <a:pt x="102" y="1"/>
                    <a:pt x="137" y="10"/>
                  </a:cubicBezTo>
                  <a:close/>
                </a:path>
              </a:pathLst>
            </a:custGeom>
            <a:solidFill>
              <a:srgbClr val="B14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A5321ACA-36BC-5433-F2AA-31ADC32C5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038" y="2713038"/>
              <a:ext cx="68263" cy="117475"/>
            </a:xfrm>
            <a:custGeom>
              <a:avLst/>
              <a:gdLst>
                <a:gd name="T0" fmla="*/ 9 w 81"/>
                <a:gd name="T1" fmla="*/ 13 h 140"/>
                <a:gd name="T2" fmla="*/ 0 w 81"/>
                <a:gd name="T3" fmla="*/ 8 h 140"/>
                <a:gd name="T4" fmla="*/ 25 w 81"/>
                <a:gd name="T5" fmla="*/ 10 h 140"/>
                <a:gd name="T6" fmla="*/ 79 w 81"/>
                <a:gd name="T7" fmla="*/ 119 h 140"/>
                <a:gd name="T8" fmla="*/ 69 w 81"/>
                <a:gd name="T9" fmla="*/ 140 h 140"/>
                <a:gd name="T10" fmla="*/ 65 w 81"/>
                <a:gd name="T11" fmla="*/ 129 h 140"/>
                <a:gd name="T12" fmla="*/ 20 w 81"/>
                <a:gd name="T13" fmla="*/ 25 h 140"/>
                <a:gd name="T14" fmla="*/ 9 w 81"/>
                <a:gd name="T15" fmla="*/ 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40">
                  <a:moveTo>
                    <a:pt x="9" y="13"/>
                  </a:moveTo>
                  <a:cubicBezTo>
                    <a:pt x="7" y="9"/>
                    <a:pt x="4" y="8"/>
                    <a:pt x="0" y="8"/>
                  </a:cubicBezTo>
                  <a:cubicBezTo>
                    <a:pt x="9" y="0"/>
                    <a:pt x="18" y="2"/>
                    <a:pt x="25" y="10"/>
                  </a:cubicBezTo>
                  <a:cubicBezTo>
                    <a:pt x="53" y="41"/>
                    <a:pt x="71" y="78"/>
                    <a:pt x="79" y="119"/>
                  </a:cubicBezTo>
                  <a:cubicBezTo>
                    <a:pt x="81" y="128"/>
                    <a:pt x="79" y="137"/>
                    <a:pt x="69" y="140"/>
                  </a:cubicBezTo>
                  <a:cubicBezTo>
                    <a:pt x="67" y="136"/>
                    <a:pt x="66" y="132"/>
                    <a:pt x="65" y="129"/>
                  </a:cubicBezTo>
                  <a:cubicBezTo>
                    <a:pt x="63" y="88"/>
                    <a:pt x="43" y="56"/>
                    <a:pt x="20" y="25"/>
                  </a:cubicBezTo>
                  <a:cubicBezTo>
                    <a:pt x="17" y="21"/>
                    <a:pt x="13" y="17"/>
                    <a:pt x="9" y="13"/>
                  </a:cubicBezTo>
                  <a:close/>
                </a:path>
              </a:pathLst>
            </a:custGeom>
            <a:solidFill>
              <a:srgbClr val="A64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A00FED2E-BAD5-B254-F09B-26C18E2F8F19}"/>
              </a:ext>
            </a:extLst>
          </p:cNvPr>
          <p:cNvGrpSpPr/>
          <p:nvPr/>
        </p:nvGrpSpPr>
        <p:grpSpPr>
          <a:xfrm>
            <a:off x="6936015" y="3675310"/>
            <a:ext cx="668338" cy="917576"/>
            <a:chOff x="5541963" y="2617788"/>
            <a:chExt cx="668338" cy="917576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536F3750-4527-1CFB-C398-5C4E7E274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2717801"/>
              <a:ext cx="638175" cy="817563"/>
            </a:xfrm>
            <a:custGeom>
              <a:avLst/>
              <a:gdLst>
                <a:gd name="T0" fmla="*/ 729 w 769"/>
                <a:gd name="T1" fmla="*/ 424 h 987"/>
                <a:gd name="T2" fmla="*/ 723 w 769"/>
                <a:gd name="T3" fmla="*/ 613 h 987"/>
                <a:gd name="T4" fmla="*/ 565 w 769"/>
                <a:gd name="T5" fmla="*/ 895 h 987"/>
                <a:gd name="T6" fmla="*/ 513 w 769"/>
                <a:gd name="T7" fmla="*/ 941 h 987"/>
                <a:gd name="T8" fmla="*/ 319 w 769"/>
                <a:gd name="T9" fmla="*/ 944 h 987"/>
                <a:gd name="T10" fmla="*/ 75 w 769"/>
                <a:gd name="T11" fmla="*/ 692 h 987"/>
                <a:gd name="T12" fmla="*/ 4 w 769"/>
                <a:gd name="T13" fmla="*/ 509 h 987"/>
                <a:gd name="T14" fmla="*/ 6 w 769"/>
                <a:gd name="T15" fmla="*/ 456 h 987"/>
                <a:gd name="T16" fmla="*/ 122 w 769"/>
                <a:gd name="T17" fmla="*/ 281 h 987"/>
                <a:gd name="T18" fmla="*/ 220 w 769"/>
                <a:gd name="T19" fmla="*/ 289 h 987"/>
                <a:gd name="T20" fmla="*/ 302 w 769"/>
                <a:gd name="T21" fmla="*/ 410 h 987"/>
                <a:gd name="T22" fmla="*/ 342 w 769"/>
                <a:gd name="T23" fmla="*/ 510 h 987"/>
                <a:gd name="T24" fmla="*/ 358 w 769"/>
                <a:gd name="T25" fmla="*/ 567 h 987"/>
                <a:gd name="T26" fmla="*/ 360 w 769"/>
                <a:gd name="T27" fmla="*/ 570 h 987"/>
                <a:gd name="T28" fmla="*/ 342 w 769"/>
                <a:gd name="T29" fmla="*/ 508 h 987"/>
                <a:gd name="T30" fmla="*/ 312 w 769"/>
                <a:gd name="T31" fmla="*/ 417 h 987"/>
                <a:gd name="T32" fmla="*/ 230 w 769"/>
                <a:gd name="T33" fmla="*/ 289 h 987"/>
                <a:gd name="T34" fmla="*/ 228 w 769"/>
                <a:gd name="T35" fmla="*/ 254 h 987"/>
                <a:gd name="T36" fmla="*/ 250 w 769"/>
                <a:gd name="T37" fmla="*/ 219 h 987"/>
                <a:gd name="T38" fmla="*/ 316 w 769"/>
                <a:gd name="T39" fmla="*/ 154 h 987"/>
                <a:gd name="T40" fmla="*/ 332 w 769"/>
                <a:gd name="T41" fmla="*/ 115 h 987"/>
                <a:gd name="T42" fmla="*/ 350 w 769"/>
                <a:gd name="T43" fmla="*/ 67 h 987"/>
                <a:gd name="T44" fmla="*/ 434 w 769"/>
                <a:gd name="T45" fmla="*/ 38 h 987"/>
                <a:gd name="T46" fmla="*/ 465 w 769"/>
                <a:gd name="T47" fmla="*/ 49 h 987"/>
                <a:gd name="T48" fmla="*/ 528 w 769"/>
                <a:gd name="T49" fmla="*/ 63 h 987"/>
                <a:gd name="T50" fmla="*/ 595 w 769"/>
                <a:gd name="T51" fmla="*/ 44 h 987"/>
                <a:gd name="T52" fmla="*/ 697 w 769"/>
                <a:gd name="T53" fmla="*/ 3 h 987"/>
                <a:gd name="T54" fmla="*/ 708 w 769"/>
                <a:gd name="T55" fmla="*/ 5 h 987"/>
                <a:gd name="T56" fmla="*/ 765 w 769"/>
                <a:gd name="T57" fmla="*/ 121 h 987"/>
                <a:gd name="T58" fmla="*/ 766 w 769"/>
                <a:gd name="T59" fmla="*/ 135 h 987"/>
                <a:gd name="T60" fmla="*/ 718 w 769"/>
                <a:gd name="T61" fmla="*/ 171 h 987"/>
                <a:gd name="T62" fmla="*/ 623 w 769"/>
                <a:gd name="T63" fmla="*/ 240 h 987"/>
                <a:gd name="T64" fmla="*/ 504 w 769"/>
                <a:gd name="T65" fmla="*/ 361 h 987"/>
                <a:gd name="T66" fmla="*/ 481 w 769"/>
                <a:gd name="T67" fmla="*/ 488 h 987"/>
                <a:gd name="T68" fmla="*/ 453 w 769"/>
                <a:gd name="T69" fmla="*/ 764 h 987"/>
                <a:gd name="T70" fmla="*/ 420 w 769"/>
                <a:gd name="T71" fmla="*/ 832 h 987"/>
                <a:gd name="T72" fmla="*/ 451 w 769"/>
                <a:gd name="T73" fmla="*/ 769 h 987"/>
                <a:gd name="T74" fmla="*/ 496 w 769"/>
                <a:gd name="T75" fmla="*/ 550 h 987"/>
                <a:gd name="T76" fmla="*/ 490 w 769"/>
                <a:gd name="T77" fmla="*/ 481 h 987"/>
                <a:gd name="T78" fmla="*/ 495 w 769"/>
                <a:gd name="T79" fmla="*/ 408 h 987"/>
                <a:gd name="T80" fmla="*/ 515 w 769"/>
                <a:gd name="T81" fmla="*/ 398 h 987"/>
                <a:gd name="T82" fmla="*/ 645 w 769"/>
                <a:gd name="T83" fmla="*/ 426 h 987"/>
                <a:gd name="T84" fmla="*/ 705 w 769"/>
                <a:gd name="T85" fmla="*/ 413 h 987"/>
                <a:gd name="T86" fmla="*/ 729 w 769"/>
                <a:gd name="T87" fmla="*/ 424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9" h="987">
                  <a:moveTo>
                    <a:pt x="729" y="424"/>
                  </a:moveTo>
                  <a:cubicBezTo>
                    <a:pt x="754" y="488"/>
                    <a:pt x="743" y="551"/>
                    <a:pt x="723" y="613"/>
                  </a:cubicBezTo>
                  <a:cubicBezTo>
                    <a:pt x="689" y="718"/>
                    <a:pt x="640" y="814"/>
                    <a:pt x="565" y="895"/>
                  </a:cubicBezTo>
                  <a:cubicBezTo>
                    <a:pt x="550" y="912"/>
                    <a:pt x="532" y="927"/>
                    <a:pt x="513" y="941"/>
                  </a:cubicBezTo>
                  <a:cubicBezTo>
                    <a:pt x="447" y="985"/>
                    <a:pt x="385" y="987"/>
                    <a:pt x="319" y="944"/>
                  </a:cubicBezTo>
                  <a:cubicBezTo>
                    <a:pt x="219" y="878"/>
                    <a:pt x="141" y="791"/>
                    <a:pt x="75" y="692"/>
                  </a:cubicBezTo>
                  <a:cubicBezTo>
                    <a:pt x="38" y="637"/>
                    <a:pt x="16" y="575"/>
                    <a:pt x="4" y="509"/>
                  </a:cubicBezTo>
                  <a:cubicBezTo>
                    <a:pt x="0" y="491"/>
                    <a:pt x="2" y="474"/>
                    <a:pt x="6" y="456"/>
                  </a:cubicBezTo>
                  <a:cubicBezTo>
                    <a:pt x="22" y="383"/>
                    <a:pt x="61" y="324"/>
                    <a:pt x="122" y="281"/>
                  </a:cubicBezTo>
                  <a:cubicBezTo>
                    <a:pt x="161" y="254"/>
                    <a:pt x="186" y="256"/>
                    <a:pt x="220" y="289"/>
                  </a:cubicBezTo>
                  <a:cubicBezTo>
                    <a:pt x="257" y="323"/>
                    <a:pt x="280" y="366"/>
                    <a:pt x="302" y="410"/>
                  </a:cubicBezTo>
                  <a:cubicBezTo>
                    <a:pt x="318" y="443"/>
                    <a:pt x="330" y="476"/>
                    <a:pt x="342" y="510"/>
                  </a:cubicBezTo>
                  <a:cubicBezTo>
                    <a:pt x="347" y="531"/>
                    <a:pt x="355" y="550"/>
                    <a:pt x="358" y="567"/>
                  </a:cubicBezTo>
                  <a:cubicBezTo>
                    <a:pt x="360" y="573"/>
                    <a:pt x="362" y="568"/>
                    <a:pt x="360" y="570"/>
                  </a:cubicBezTo>
                  <a:cubicBezTo>
                    <a:pt x="352" y="550"/>
                    <a:pt x="349" y="528"/>
                    <a:pt x="342" y="508"/>
                  </a:cubicBezTo>
                  <a:cubicBezTo>
                    <a:pt x="331" y="478"/>
                    <a:pt x="325" y="447"/>
                    <a:pt x="312" y="417"/>
                  </a:cubicBezTo>
                  <a:cubicBezTo>
                    <a:pt x="291" y="370"/>
                    <a:pt x="267" y="325"/>
                    <a:pt x="230" y="289"/>
                  </a:cubicBezTo>
                  <a:cubicBezTo>
                    <a:pt x="218" y="277"/>
                    <a:pt x="217" y="267"/>
                    <a:pt x="228" y="254"/>
                  </a:cubicBezTo>
                  <a:cubicBezTo>
                    <a:pt x="237" y="243"/>
                    <a:pt x="243" y="231"/>
                    <a:pt x="250" y="219"/>
                  </a:cubicBezTo>
                  <a:cubicBezTo>
                    <a:pt x="267" y="191"/>
                    <a:pt x="287" y="169"/>
                    <a:pt x="316" y="154"/>
                  </a:cubicBezTo>
                  <a:cubicBezTo>
                    <a:pt x="337" y="143"/>
                    <a:pt x="339" y="137"/>
                    <a:pt x="332" y="115"/>
                  </a:cubicBezTo>
                  <a:cubicBezTo>
                    <a:pt x="327" y="95"/>
                    <a:pt x="331" y="80"/>
                    <a:pt x="350" y="67"/>
                  </a:cubicBezTo>
                  <a:cubicBezTo>
                    <a:pt x="375" y="49"/>
                    <a:pt x="403" y="40"/>
                    <a:pt x="434" y="38"/>
                  </a:cubicBezTo>
                  <a:cubicBezTo>
                    <a:pt x="446" y="37"/>
                    <a:pt x="456" y="41"/>
                    <a:pt x="465" y="49"/>
                  </a:cubicBezTo>
                  <a:cubicBezTo>
                    <a:pt x="483" y="66"/>
                    <a:pt x="505" y="69"/>
                    <a:pt x="528" y="63"/>
                  </a:cubicBezTo>
                  <a:cubicBezTo>
                    <a:pt x="551" y="58"/>
                    <a:pt x="571" y="46"/>
                    <a:pt x="595" y="44"/>
                  </a:cubicBezTo>
                  <a:cubicBezTo>
                    <a:pt x="630" y="33"/>
                    <a:pt x="663" y="15"/>
                    <a:pt x="697" y="3"/>
                  </a:cubicBezTo>
                  <a:cubicBezTo>
                    <a:pt x="701" y="0"/>
                    <a:pt x="705" y="1"/>
                    <a:pt x="708" y="5"/>
                  </a:cubicBezTo>
                  <a:cubicBezTo>
                    <a:pt x="720" y="47"/>
                    <a:pt x="736" y="87"/>
                    <a:pt x="765" y="121"/>
                  </a:cubicBezTo>
                  <a:cubicBezTo>
                    <a:pt x="768" y="125"/>
                    <a:pt x="769" y="130"/>
                    <a:pt x="766" y="135"/>
                  </a:cubicBezTo>
                  <a:cubicBezTo>
                    <a:pt x="750" y="147"/>
                    <a:pt x="734" y="159"/>
                    <a:pt x="718" y="171"/>
                  </a:cubicBezTo>
                  <a:cubicBezTo>
                    <a:pt x="689" y="198"/>
                    <a:pt x="655" y="217"/>
                    <a:pt x="623" y="240"/>
                  </a:cubicBezTo>
                  <a:cubicBezTo>
                    <a:pt x="577" y="275"/>
                    <a:pt x="533" y="311"/>
                    <a:pt x="504" y="361"/>
                  </a:cubicBezTo>
                  <a:cubicBezTo>
                    <a:pt x="481" y="401"/>
                    <a:pt x="475" y="443"/>
                    <a:pt x="481" y="488"/>
                  </a:cubicBezTo>
                  <a:cubicBezTo>
                    <a:pt x="495" y="583"/>
                    <a:pt x="489" y="675"/>
                    <a:pt x="453" y="764"/>
                  </a:cubicBezTo>
                  <a:cubicBezTo>
                    <a:pt x="445" y="788"/>
                    <a:pt x="433" y="810"/>
                    <a:pt x="420" y="832"/>
                  </a:cubicBezTo>
                  <a:cubicBezTo>
                    <a:pt x="432" y="811"/>
                    <a:pt x="445" y="792"/>
                    <a:pt x="451" y="769"/>
                  </a:cubicBezTo>
                  <a:cubicBezTo>
                    <a:pt x="480" y="699"/>
                    <a:pt x="500" y="627"/>
                    <a:pt x="496" y="550"/>
                  </a:cubicBezTo>
                  <a:cubicBezTo>
                    <a:pt x="495" y="527"/>
                    <a:pt x="492" y="504"/>
                    <a:pt x="490" y="481"/>
                  </a:cubicBezTo>
                  <a:cubicBezTo>
                    <a:pt x="487" y="456"/>
                    <a:pt x="486" y="431"/>
                    <a:pt x="495" y="408"/>
                  </a:cubicBezTo>
                  <a:cubicBezTo>
                    <a:pt x="499" y="399"/>
                    <a:pt x="504" y="387"/>
                    <a:pt x="515" y="398"/>
                  </a:cubicBezTo>
                  <a:cubicBezTo>
                    <a:pt x="553" y="434"/>
                    <a:pt x="598" y="431"/>
                    <a:pt x="645" y="426"/>
                  </a:cubicBezTo>
                  <a:cubicBezTo>
                    <a:pt x="665" y="424"/>
                    <a:pt x="685" y="419"/>
                    <a:pt x="705" y="413"/>
                  </a:cubicBezTo>
                  <a:cubicBezTo>
                    <a:pt x="716" y="409"/>
                    <a:pt x="726" y="409"/>
                    <a:pt x="729" y="424"/>
                  </a:cubicBezTo>
                  <a:close/>
                </a:path>
              </a:pathLst>
            </a:custGeom>
            <a:solidFill>
              <a:srgbClr val="C52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E2A8D107-BCF2-3795-549B-C4C7AEF5B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2617788"/>
              <a:ext cx="342900" cy="315913"/>
            </a:xfrm>
            <a:custGeom>
              <a:avLst/>
              <a:gdLst>
                <a:gd name="T0" fmla="*/ 87 w 414"/>
                <a:gd name="T1" fmla="*/ 108 h 382"/>
                <a:gd name="T2" fmla="*/ 89 w 414"/>
                <a:gd name="T3" fmla="*/ 108 h 382"/>
                <a:gd name="T4" fmla="*/ 109 w 414"/>
                <a:gd name="T5" fmla="*/ 66 h 382"/>
                <a:gd name="T6" fmla="*/ 125 w 414"/>
                <a:gd name="T7" fmla="*/ 33 h 382"/>
                <a:gd name="T8" fmla="*/ 183 w 414"/>
                <a:gd name="T9" fmla="*/ 55 h 382"/>
                <a:gd name="T10" fmla="*/ 188 w 414"/>
                <a:gd name="T11" fmla="*/ 65 h 382"/>
                <a:gd name="T12" fmla="*/ 204 w 414"/>
                <a:gd name="T13" fmla="*/ 77 h 382"/>
                <a:gd name="T14" fmla="*/ 211 w 414"/>
                <a:gd name="T15" fmla="*/ 60 h 382"/>
                <a:gd name="T16" fmla="*/ 211 w 414"/>
                <a:gd name="T17" fmla="*/ 56 h 382"/>
                <a:gd name="T18" fmla="*/ 271 w 414"/>
                <a:gd name="T19" fmla="*/ 5 h 382"/>
                <a:gd name="T20" fmla="*/ 280 w 414"/>
                <a:gd name="T21" fmla="*/ 15 h 382"/>
                <a:gd name="T22" fmla="*/ 286 w 414"/>
                <a:gd name="T23" fmla="*/ 68 h 382"/>
                <a:gd name="T24" fmla="*/ 292 w 414"/>
                <a:gd name="T25" fmla="*/ 83 h 382"/>
                <a:gd name="T26" fmla="*/ 305 w 414"/>
                <a:gd name="T27" fmla="*/ 70 h 382"/>
                <a:gd name="T28" fmla="*/ 324 w 414"/>
                <a:gd name="T29" fmla="*/ 28 h 382"/>
                <a:gd name="T30" fmla="*/ 343 w 414"/>
                <a:gd name="T31" fmla="*/ 21 h 382"/>
                <a:gd name="T32" fmla="*/ 371 w 414"/>
                <a:gd name="T33" fmla="*/ 31 h 382"/>
                <a:gd name="T34" fmla="*/ 386 w 414"/>
                <a:gd name="T35" fmla="*/ 62 h 382"/>
                <a:gd name="T36" fmla="*/ 374 w 414"/>
                <a:gd name="T37" fmla="*/ 117 h 382"/>
                <a:gd name="T38" fmla="*/ 414 w 414"/>
                <a:gd name="T39" fmla="*/ 155 h 382"/>
                <a:gd name="T40" fmla="*/ 305 w 414"/>
                <a:gd name="T41" fmla="*/ 163 h 382"/>
                <a:gd name="T42" fmla="*/ 265 w 414"/>
                <a:gd name="T43" fmla="*/ 152 h 382"/>
                <a:gd name="T44" fmla="*/ 185 w 414"/>
                <a:gd name="T45" fmla="*/ 181 h 382"/>
                <a:gd name="T46" fmla="*/ 163 w 414"/>
                <a:gd name="T47" fmla="*/ 240 h 382"/>
                <a:gd name="T48" fmla="*/ 154 w 414"/>
                <a:gd name="T49" fmla="*/ 265 h 382"/>
                <a:gd name="T50" fmla="*/ 66 w 414"/>
                <a:gd name="T51" fmla="*/ 358 h 382"/>
                <a:gd name="T52" fmla="*/ 44 w 414"/>
                <a:gd name="T53" fmla="*/ 381 h 382"/>
                <a:gd name="T54" fmla="*/ 25 w 414"/>
                <a:gd name="T55" fmla="*/ 353 h 382"/>
                <a:gd name="T56" fmla="*/ 30 w 414"/>
                <a:gd name="T57" fmla="*/ 169 h 382"/>
                <a:gd name="T58" fmla="*/ 87 w 414"/>
                <a:gd name="T59" fmla="*/ 10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4" h="382">
                  <a:moveTo>
                    <a:pt x="87" y="108"/>
                  </a:moveTo>
                  <a:cubicBezTo>
                    <a:pt x="88" y="108"/>
                    <a:pt x="88" y="108"/>
                    <a:pt x="89" y="108"/>
                  </a:cubicBezTo>
                  <a:cubicBezTo>
                    <a:pt x="120" y="96"/>
                    <a:pt x="121" y="96"/>
                    <a:pt x="109" y="66"/>
                  </a:cubicBezTo>
                  <a:cubicBezTo>
                    <a:pt x="102" y="46"/>
                    <a:pt x="106" y="39"/>
                    <a:pt x="125" y="33"/>
                  </a:cubicBezTo>
                  <a:cubicBezTo>
                    <a:pt x="165" y="18"/>
                    <a:pt x="164" y="17"/>
                    <a:pt x="183" y="55"/>
                  </a:cubicBezTo>
                  <a:cubicBezTo>
                    <a:pt x="184" y="58"/>
                    <a:pt x="186" y="62"/>
                    <a:pt x="188" y="65"/>
                  </a:cubicBezTo>
                  <a:cubicBezTo>
                    <a:pt x="191" y="72"/>
                    <a:pt x="194" y="80"/>
                    <a:pt x="204" y="77"/>
                  </a:cubicBezTo>
                  <a:cubicBezTo>
                    <a:pt x="213" y="75"/>
                    <a:pt x="209" y="66"/>
                    <a:pt x="211" y="60"/>
                  </a:cubicBezTo>
                  <a:cubicBezTo>
                    <a:pt x="211" y="59"/>
                    <a:pt x="211" y="58"/>
                    <a:pt x="211" y="56"/>
                  </a:cubicBezTo>
                  <a:cubicBezTo>
                    <a:pt x="212" y="4"/>
                    <a:pt x="218" y="0"/>
                    <a:pt x="271" y="5"/>
                  </a:cubicBezTo>
                  <a:cubicBezTo>
                    <a:pt x="278" y="6"/>
                    <a:pt x="279" y="9"/>
                    <a:pt x="280" y="15"/>
                  </a:cubicBezTo>
                  <a:cubicBezTo>
                    <a:pt x="282" y="33"/>
                    <a:pt x="284" y="50"/>
                    <a:pt x="286" y="68"/>
                  </a:cubicBezTo>
                  <a:cubicBezTo>
                    <a:pt x="287" y="73"/>
                    <a:pt x="284" y="82"/>
                    <a:pt x="292" y="83"/>
                  </a:cubicBezTo>
                  <a:cubicBezTo>
                    <a:pt x="302" y="85"/>
                    <a:pt x="302" y="76"/>
                    <a:pt x="305" y="70"/>
                  </a:cubicBezTo>
                  <a:cubicBezTo>
                    <a:pt x="312" y="56"/>
                    <a:pt x="318" y="43"/>
                    <a:pt x="324" y="28"/>
                  </a:cubicBezTo>
                  <a:cubicBezTo>
                    <a:pt x="328" y="17"/>
                    <a:pt x="333" y="16"/>
                    <a:pt x="343" y="21"/>
                  </a:cubicBezTo>
                  <a:cubicBezTo>
                    <a:pt x="352" y="25"/>
                    <a:pt x="361" y="30"/>
                    <a:pt x="371" y="31"/>
                  </a:cubicBezTo>
                  <a:cubicBezTo>
                    <a:pt x="391" y="35"/>
                    <a:pt x="391" y="46"/>
                    <a:pt x="386" y="62"/>
                  </a:cubicBezTo>
                  <a:cubicBezTo>
                    <a:pt x="380" y="80"/>
                    <a:pt x="366" y="100"/>
                    <a:pt x="374" y="117"/>
                  </a:cubicBezTo>
                  <a:cubicBezTo>
                    <a:pt x="382" y="132"/>
                    <a:pt x="403" y="140"/>
                    <a:pt x="414" y="155"/>
                  </a:cubicBezTo>
                  <a:cubicBezTo>
                    <a:pt x="388" y="182"/>
                    <a:pt x="332" y="187"/>
                    <a:pt x="305" y="163"/>
                  </a:cubicBezTo>
                  <a:cubicBezTo>
                    <a:pt x="293" y="152"/>
                    <a:pt x="281" y="150"/>
                    <a:pt x="265" y="152"/>
                  </a:cubicBezTo>
                  <a:cubicBezTo>
                    <a:pt x="236" y="157"/>
                    <a:pt x="209" y="164"/>
                    <a:pt x="185" y="181"/>
                  </a:cubicBezTo>
                  <a:cubicBezTo>
                    <a:pt x="164" y="196"/>
                    <a:pt x="155" y="215"/>
                    <a:pt x="163" y="240"/>
                  </a:cubicBezTo>
                  <a:cubicBezTo>
                    <a:pt x="166" y="251"/>
                    <a:pt x="165" y="260"/>
                    <a:pt x="154" y="265"/>
                  </a:cubicBezTo>
                  <a:cubicBezTo>
                    <a:pt x="113" y="285"/>
                    <a:pt x="90" y="322"/>
                    <a:pt x="66" y="358"/>
                  </a:cubicBezTo>
                  <a:cubicBezTo>
                    <a:pt x="60" y="367"/>
                    <a:pt x="57" y="382"/>
                    <a:pt x="44" y="381"/>
                  </a:cubicBezTo>
                  <a:cubicBezTo>
                    <a:pt x="29" y="380"/>
                    <a:pt x="28" y="364"/>
                    <a:pt x="25" y="353"/>
                  </a:cubicBezTo>
                  <a:cubicBezTo>
                    <a:pt x="3" y="291"/>
                    <a:pt x="0" y="230"/>
                    <a:pt x="30" y="169"/>
                  </a:cubicBezTo>
                  <a:cubicBezTo>
                    <a:pt x="43" y="143"/>
                    <a:pt x="58" y="119"/>
                    <a:pt x="87" y="108"/>
                  </a:cubicBezTo>
                  <a:close/>
                </a:path>
              </a:pathLst>
            </a:custGeom>
            <a:solidFill>
              <a:srgbClr val="C52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957E459A-F4C3-DBC6-B065-CB7E6F59F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2682876"/>
              <a:ext cx="206375" cy="373063"/>
            </a:xfrm>
            <a:custGeom>
              <a:avLst/>
              <a:gdLst>
                <a:gd name="T0" fmla="*/ 28 w 249"/>
                <a:gd name="T1" fmla="*/ 448 h 450"/>
                <a:gd name="T2" fmla="*/ 32 w 249"/>
                <a:gd name="T3" fmla="*/ 268 h 450"/>
                <a:gd name="T4" fmla="*/ 94 w 249"/>
                <a:gd name="T5" fmla="*/ 37 h 450"/>
                <a:gd name="T6" fmla="*/ 99 w 249"/>
                <a:gd name="T7" fmla="*/ 9 h 450"/>
                <a:gd name="T8" fmla="*/ 113 w 249"/>
                <a:gd name="T9" fmla="*/ 1 h 450"/>
                <a:gd name="T10" fmla="*/ 230 w 249"/>
                <a:gd name="T11" fmla="*/ 0 h 450"/>
                <a:gd name="T12" fmla="*/ 243 w 249"/>
                <a:gd name="T13" fmla="*/ 3 h 450"/>
                <a:gd name="T14" fmla="*/ 239 w 249"/>
                <a:gd name="T15" fmla="*/ 46 h 450"/>
                <a:gd name="T16" fmla="*/ 203 w 249"/>
                <a:gd name="T17" fmla="*/ 266 h 450"/>
                <a:gd name="T18" fmla="*/ 207 w 249"/>
                <a:gd name="T19" fmla="*/ 281 h 450"/>
                <a:gd name="T20" fmla="*/ 198 w 249"/>
                <a:gd name="T21" fmla="*/ 297 h 450"/>
                <a:gd name="T22" fmla="*/ 45 w 249"/>
                <a:gd name="T23" fmla="*/ 434 h 450"/>
                <a:gd name="T24" fmla="*/ 28 w 249"/>
                <a:gd name="T25" fmla="*/ 44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450">
                  <a:moveTo>
                    <a:pt x="28" y="448"/>
                  </a:moveTo>
                  <a:cubicBezTo>
                    <a:pt x="0" y="387"/>
                    <a:pt x="11" y="326"/>
                    <a:pt x="32" y="268"/>
                  </a:cubicBezTo>
                  <a:cubicBezTo>
                    <a:pt x="60" y="193"/>
                    <a:pt x="80" y="116"/>
                    <a:pt x="94" y="37"/>
                  </a:cubicBezTo>
                  <a:cubicBezTo>
                    <a:pt x="96" y="28"/>
                    <a:pt x="93" y="17"/>
                    <a:pt x="99" y="9"/>
                  </a:cubicBezTo>
                  <a:cubicBezTo>
                    <a:pt x="103" y="5"/>
                    <a:pt x="107" y="0"/>
                    <a:pt x="113" y="1"/>
                  </a:cubicBezTo>
                  <a:cubicBezTo>
                    <a:pt x="152" y="7"/>
                    <a:pt x="191" y="8"/>
                    <a:pt x="230" y="0"/>
                  </a:cubicBezTo>
                  <a:cubicBezTo>
                    <a:pt x="235" y="0"/>
                    <a:pt x="239" y="1"/>
                    <a:pt x="243" y="3"/>
                  </a:cubicBezTo>
                  <a:cubicBezTo>
                    <a:pt x="249" y="18"/>
                    <a:pt x="249" y="33"/>
                    <a:pt x="239" y="46"/>
                  </a:cubicBezTo>
                  <a:cubicBezTo>
                    <a:pt x="184" y="112"/>
                    <a:pt x="179" y="187"/>
                    <a:pt x="203" y="266"/>
                  </a:cubicBezTo>
                  <a:cubicBezTo>
                    <a:pt x="204" y="271"/>
                    <a:pt x="206" y="276"/>
                    <a:pt x="207" y="281"/>
                  </a:cubicBezTo>
                  <a:cubicBezTo>
                    <a:pt x="208" y="289"/>
                    <a:pt x="206" y="295"/>
                    <a:pt x="198" y="297"/>
                  </a:cubicBezTo>
                  <a:cubicBezTo>
                    <a:pt x="119" y="312"/>
                    <a:pt x="81" y="371"/>
                    <a:pt x="45" y="434"/>
                  </a:cubicBezTo>
                  <a:cubicBezTo>
                    <a:pt x="41" y="441"/>
                    <a:pt x="39" y="450"/>
                    <a:pt x="28" y="448"/>
                  </a:cubicBezTo>
                  <a:close/>
                </a:path>
              </a:pathLst>
            </a:custGeom>
            <a:solidFill>
              <a:srgbClr val="C52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1C1F9190-C220-3FA9-2BE6-BE9B6FF3B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2909888"/>
              <a:ext cx="169863" cy="163513"/>
            </a:xfrm>
            <a:custGeom>
              <a:avLst/>
              <a:gdLst>
                <a:gd name="T0" fmla="*/ 184 w 205"/>
                <a:gd name="T1" fmla="*/ 54 h 198"/>
                <a:gd name="T2" fmla="*/ 204 w 205"/>
                <a:gd name="T3" fmla="*/ 147 h 198"/>
                <a:gd name="T4" fmla="*/ 179 w 205"/>
                <a:gd name="T5" fmla="*/ 177 h 198"/>
                <a:gd name="T6" fmla="*/ 51 w 205"/>
                <a:gd name="T7" fmla="*/ 188 h 198"/>
                <a:gd name="T8" fmla="*/ 4 w 205"/>
                <a:gd name="T9" fmla="*/ 133 h 198"/>
                <a:gd name="T10" fmla="*/ 13 w 205"/>
                <a:gd name="T11" fmla="*/ 111 h 198"/>
                <a:gd name="T12" fmla="*/ 135 w 205"/>
                <a:gd name="T13" fmla="*/ 7 h 198"/>
                <a:gd name="T14" fmla="*/ 161 w 205"/>
                <a:gd name="T15" fmla="*/ 10 h 198"/>
                <a:gd name="T16" fmla="*/ 184 w 205"/>
                <a:gd name="T17" fmla="*/ 5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98">
                  <a:moveTo>
                    <a:pt x="184" y="54"/>
                  </a:moveTo>
                  <a:cubicBezTo>
                    <a:pt x="197" y="83"/>
                    <a:pt x="203" y="114"/>
                    <a:pt x="204" y="147"/>
                  </a:cubicBezTo>
                  <a:cubicBezTo>
                    <a:pt x="205" y="164"/>
                    <a:pt x="195" y="173"/>
                    <a:pt x="179" y="177"/>
                  </a:cubicBezTo>
                  <a:cubicBezTo>
                    <a:pt x="137" y="189"/>
                    <a:pt x="95" y="198"/>
                    <a:pt x="51" y="188"/>
                  </a:cubicBezTo>
                  <a:cubicBezTo>
                    <a:pt x="16" y="181"/>
                    <a:pt x="0" y="163"/>
                    <a:pt x="4" y="133"/>
                  </a:cubicBezTo>
                  <a:cubicBezTo>
                    <a:pt x="5" y="125"/>
                    <a:pt x="8" y="118"/>
                    <a:pt x="13" y="111"/>
                  </a:cubicBezTo>
                  <a:cubicBezTo>
                    <a:pt x="47" y="69"/>
                    <a:pt x="88" y="35"/>
                    <a:pt x="135" y="7"/>
                  </a:cubicBezTo>
                  <a:cubicBezTo>
                    <a:pt x="145" y="0"/>
                    <a:pt x="153" y="2"/>
                    <a:pt x="161" y="10"/>
                  </a:cubicBezTo>
                  <a:cubicBezTo>
                    <a:pt x="172" y="23"/>
                    <a:pt x="181" y="37"/>
                    <a:pt x="184" y="54"/>
                  </a:cubicBezTo>
                  <a:close/>
                </a:path>
              </a:pathLst>
            </a:custGeom>
            <a:solidFill>
              <a:srgbClr val="C5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31E7A950-8068-BCF0-0778-6697FCC1A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926" y="2663826"/>
              <a:ext cx="127000" cy="26988"/>
            </a:xfrm>
            <a:custGeom>
              <a:avLst/>
              <a:gdLst>
                <a:gd name="T0" fmla="*/ 137 w 152"/>
                <a:gd name="T1" fmla="*/ 10 h 33"/>
                <a:gd name="T2" fmla="*/ 146 w 152"/>
                <a:gd name="T3" fmla="*/ 29 h 33"/>
                <a:gd name="T4" fmla="*/ 134 w 152"/>
                <a:gd name="T5" fmla="*/ 29 h 33"/>
                <a:gd name="T6" fmla="*/ 81 w 152"/>
                <a:gd name="T7" fmla="*/ 17 h 33"/>
                <a:gd name="T8" fmla="*/ 15 w 152"/>
                <a:gd name="T9" fmla="*/ 28 h 33"/>
                <a:gd name="T10" fmla="*/ 1 w 152"/>
                <a:gd name="T11" fmla="*/ 33 h 33"/>
                <a:gd name="T12" fmla="*/ 31 w 152"/>
                <a:gd name="T13" fmla="*/ 6 h 33"/>
                <a:gd name="T14" fmla="*/ 137 w 152"/>
                <a:gd name="T1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3">
                  <a:moveTo>
                    <a:pt x="137" y="10"/>
                  </a:moveTo>
                  <a:cubicBezTo>
                    <a:pt x="142" y="15"/>
                    <a:pt x="152" y="18"/>
                    <a:pt x="146" y="29"/>
                  </a:cubicBezTo>
                  <a:cubicBezTo>
                    <a:pt x="142" y="29"/>
                    <a:pt x="138" y="29"/>
                    <a:pt x="134" y="29"/>
                  </a:cubicBezTo>
                  <a:cubicBezTo>
                    <a:pt x="119" y="13"/>
                    <a:pt x="98" y="18"/>
                    <a:pt x="81" y="17"/>
                  </a:cubicBezTo>
                  <a:cubicBezTo>
                    <a:pt x="59" y="16"/>
                    <a:pt x="35" y="14"/>
                    <a:pt x="15" y="28"/>
                  </a:cubicBezTo>
                  <a:cubicBezTo>
                    <a:pt x="10" y="29"/>
                    <a:pt x="5" y="31"/>
                    <a:pt x="1" y="33"/>
                  </a:cubicBezTo>
                  <a:cubicBezTo>
                    <a:pt x="0" y="11"/>
                    <a:pt x="16" y="9"/>
                    <a:pt x="31" y="6"/>
                  </a:cubicBezTo>
                  <a:cubicBezTo>
                    <a:pt x="66" y="0"/>
                    <a:pt x="102" y="1"/>
                    <a:pt x="137" y="10"/>
                  </a:cubicBezTo>
                  <a:close/>
                </a:path>
              </a:pathLst>
            </a:custGeom>
            <a:solidFill>
              <a:srgbClr val="B14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94F6812A-59A6-C54C-8B04-E6538D9AA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038" y="2713038"/>
              <a:ext cx="68263" cy="117475"/>
            </a:xfrm>
            <a:custGeom>
              <a:avLst/>
              <a:gdLst>
                <a:gd name="T0" fmla="*/ 9 w 81"/>
                <a:gd name="T1" fmla="*/ 13 h 140"/>
                <a:gd name="T2" fmla="*/ 0 w 81"/>
                <a:gd name="T3" fmla="*/ 8 h 140"/>
                <a:gd name="T4" fmla="*/ 25 w 81"/>
                <a:gd name="T5" fmla="*/ 10 h 140"/>
                <a:gd name="T6" fmla="*/ 79 w 81"/>
                <a:gd name="T7" fmla="*/ 119 h 140"/>
                <a:gd name="T8" fmla="*/ 69 w 81"/>
                <a:gd name="T9" fmla="*/ 140 h 140"/>
                <a:gd name="T10" fmla="*/ 65 w 81"/>
                <a:gd name="T11" fmla="*/ 129 h 140"/>
                <a:gd name="T12" fmla="*/ 20 w 81"/>
                <a:gd name="T13" fmla="*/ 25 h 140"/>
                <a:gd name="T14" fmla="*/ 9 w 81"/>
                <a:gd name="T15" fmla="*/ 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40">
                  <a:moveTo>
                    <a:pt x="9" y="13"/>
                  </a:moveTo>
                  <a:cubicBezTo>
                    <a:pt x="7" y="9"/>
                    <a:pt x="4" y="8"/>
                    <a:pt x="0" y="8"/>
                  </a:cubicBezTo>
                  <a:cubicBezTo>
                    <a:pt x="9" y="0"/>
                    <a:pt x="18" y="2"/>
                    <a:pt x="25" y="10"/>
                  </a:cubicBezTo>
                  <a:cubicBezTo>
                    <a:pt x="53" y="41"/>
                    <a:pt x="71" y="78"/>
                    <a:pt x="79" y="119"/>
                  </a:cubicBezTo>
                  <a:cubicBezTo>
                    <a:pt x="81" y="128"/>
                    <a:pt x="79" y="137"/>
                    <a:pt x="69" y="140"/>
                  </a:cubicBezTo>
                  <a:cubicBezTo>
                    <a:pt x="67" y="136"/>
                    <a:pt x="66" y="132"/>
                    <a:pt x="65" y="129"/>
                  </a:cubicBezTo>
                  <a:cubicBezTo>
                    <a:pt x="63" y="88"/>
                    <a:pt x="43" y="56"/>
                    <a:pt x="20" y="25"/>
                  </a:cubicBezTo>
                  <a:cubicBezTo>
                    <a:pt x="17" y="21"/>
                    <a:pt x="13" y="17"/>
                    <a:pt x="9" y="13"/>
                  </a:cubicBezTo>
                  <a:close/>
                </a:path>
              </a:pathLst>
            </a:custGeom>
            <a:solidFill>
              <a:srgbClr val="A64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orld Hepatitis Day by Slidesgo">
  <a:themeElements>
    <a:clrScheme name="Simple Light">
      <a:dk1>
        <a:srgbClr val="403B22"/>
      </a:dk1>
      <a:lt1>
        <a:srgbClr val="FFFFFF"/>
      </a:lt1>
      <a:dk2>
        <a:srgbClr val="FFD966"/>
      </a:dk2>
      <a:lt2>
        <a:srgbClr val="FDF9E0"/>
      </a:lt2>
      <a:accent1>
        <a:srgbClr val="CDBC94"/>
      </a:accent1>
      <a:accent2>
        <a:srgbClr val="F1C232"/>
      </a:accent2>
      <a:accent3>
        <a:srgbClr val="FFD966"/>
      </a:accent3>
      <a:accent4>
        <a:srgbClr val="AB967F"/>
      </a:accent4>
      <a:accent5>
        <a:srgbClr val="FDF9E0"/>
      </a:accent5>
      <a:accent6>
        <a:srgbClr val="403B22"/>
      </a:accent6>
      <a:hlink>
        <a:srgbClr val="403B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1480</Words>
  <Application>Microsoft Office PowerPoint</Application>
  <PresentationFormat>Presentación en pantalla (16:9)</PresentationFormat>
  <Paragraphs>248</Paragraphs>
  <Slides>36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51" baseType="lpstr">
      <vt:lpstr>Open Sans</vt:lpstr>
      <vt:lpstr>Archivo Black</vt:lpstr>
      <vt:lpstr>맑은 고딕</vt:lpstr>
      <vt:lpstr>Roboto</vt:lpstr>
      <vt:lpstr>Cairo</vt:lpstr>
      <vt:lpstr>Arial</vt:lpstr>
      <vt:lpstr>Poppins</vt:lpstr>
      <vt:lpstr>Gochi Hand</vt:lpstr>
      <vt:lpstr>Rubik</vt:lpstr>
      <vt:lpstr>DM Sans</vt:lpstr>
      <vt:lpstr>Changa One</vt:lpstr>
      <vt:lpstr>FZShuTi</vt:lpstr>
      <vt:lpstr>Montserrat</vt:lpstr>
      <vt:lpstr>Poppins Black</vt:lpstr>
      <vt:lpstr>World Hepatitis Day by Slidesgo</vt:lpstr>
      <vt:lpstr>Presentación de PowerPoint</vt:lpstr>
      <vt:lpstr>Presentación de PowerPoint</vt:lpstr>
      <vt:lpstr>Presentación de PowerPoint</vt:lpstr>
      <vt:lpstr>Real Estate Infographics</vt:lpstr>
      <vt:lpstr>INTRODUCTION</vt:lpstr>
      <vt:lpstr>Presentación de PowerPoint</vt:lpstr>
      <vt:lpstr>01</vt:lpstr>
      <vt:lpstr>IDENTIFYING INFORMATION</vt:lpstr>
      <vt:lpstr>PATIENT MEDICAL HISTORY</vt:lpstr>
      <vt:lpstr>REVIEW OF SYSTEMS</vt:lpstr>
      <vt:lpstr>PHYSICAL EXAMINATION</vt:lpstr>
      <vt:lpstr>A PICTURE IS WORTH A THOUSAND WORDS</vt:lpstr>
      <vt:lpstr>FINDINGS</vt:lpstr>
      <vt:lpstr>PREVALENCE</vt:lpstr>
      <vt:lpstr>DISCUSSION</vt:lpstr>
      <vt:lpstr>DISCUSSION SUMMARY</vt:lpstr>
      <vt:lpstr>PATIENT MEDICAL HISTORY</vt:lpstr>
      <vt:lpstr>DIAGNOSIS</vt:lpstr>
      <vt:lpstr>Real Estate Infographics</vt:lpstr>
      <vt:lpstr>PATIENT MONITORING</vt:lpstr>
      <vt:lpstr>98%</vt:lpstr>
      <vt:lpstr>Presentación de PowerPoint</vt:lpstr>
      <vt:lpstr>Presentación de PowerPoint</vt:lpstr>
      <vt:lpstr>Presentación de PowerPoint</vt:lpstr>
      <vt:lpstr>TREATMENT</vt:lpstr>
      <vt:lpstr>CASE TIMELINE</vt:lpstr>
      <vt:lpstr>CONCLUSION</vt:lpstr>
      <vt:lpstr>OUR TEAM</vt:lpstr>
      <vt:lpstr>THANKS!</vt:lpstr>
      <vt:lpstr>Presentación de PowerPoint</vt:lpstr>
      <vt:lpstr>RESOURCES</vt:lpstr>
      <vt:lpstr>RESOURCES</vt:lpstr>
      <vt:lpstr>RESOURCES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cruz roja</dc:title>
  <dc:creator>Sr GRYM</dc:creator>
  <cp:lastModifiedBy>eduardo</cp:lastModifiedBy>
  <cp:revision>103</cp:revision>
  <dcterms:modified xsi:type="dcterms:W3CDTF">2025-11-03T06:02:41Z</dcterms:modified>
</cp:coreProperties>
</file>