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6" autoAdjust="0"/>
    <p:restoredTop sz="93385" autoAdjust="0"/>
  </p:normalViewPr>
  <p:slideViewPr>
    <p:cSldViewPr snapToGrid="0">
      <p:cViewPr varScale="1">
        <p:scale>
          <a:sx n="64" d="100"/>
          <a:sy n="64" d="100"/>
        </p:scale>
        <p:origin x="10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02-07-2025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095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3658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7732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18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5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282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D6F3E-3ED1-C701-1CB8-E3FB59F7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9D8E97-3B30-25C7-D305-50EF20A19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DAD0D-F9BB-290F-FD1D-64422FB59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CC5C3-C246-FEAA-F82B-E2A812F71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447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4788C-F52D-672B-D033-F6A839CA2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D6198E-B5C3-6319-CC30-EDE613B3D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20C9B-29E9-B2D9-181A-2EB679EE0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US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US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US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US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41FFC-48E9-0EDF-ACF4-5B00CE805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0572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28374-5EF1-E811-0C50-FFFDFA766EA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772AA34-6B92-8D8F-58F0-356CFE258B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BBAD907-A581-E05C-C14F-1AB67C3213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0BFAB2E-1115-61BE-EE65-8C3F68B6A1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857BD01-20BE-EF51-2334-A60A0788A6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3E3B-9498-7FD9-6846-DBBB55A4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3DD82ED-2E90-9A87-0A19-4580F72E35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7918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809C-5005-C35F-DBB4-104533ECD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2E0EF73-62FD-F062-5F71-2FA9A862A4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705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1183-3F06-60F2-7BD2-D1E8B7CDF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303FA85-2802-3C29-87F4-3EFD1A0798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280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97149-B5D5-A8FC-6E70-A446DCE6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758FE34-2930-617B-5327-ACE921AAE1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532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Office PowerPoint</Application>
  <PresentationFormat>Widescreen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2025-07-02T14:01:31Z</dcterms:modified>
</cp:coreProperties>
</file>