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9"/>
  </p:notesMasterIdLst>
  <p:sldIdLst>
    <p:sldId id="256" r:id="rId2"/>
    <p:sldId id="259" r:id="rId3"/>
    <p:sldId id="260" r:id="rId4"/>
    <p:sldId id="262" r:id="rId5"/>
    <p:sldId id="264" r:id="rId6"/>
    <p:sldId id="265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14-07-2024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பரலோக அக்கினியே வாரும்</a:t>
            </a:r>
          </a:p>
          <a:p>
            <a:r>
              <a:rPr lang="en-IN" dirty="0"/>
              <a:t>Slide 2 - </a:t>
            </a:r>
            <a:r>
              <a:rPr lang="ta-IN" dirty="0"/>
              <a:t>சீனாய் மலையினிலே</a:t>
            </a:r>
          </a:p>
          <a:p>
            <a:r>
              <a:rPr lang="en-IN" dirty="0"/>
              <a:t>Slide 3 - </a:t>
            </a:r>
            <a:r>
              <a:rPr lang="ta-IN" dirty="0"/>
              <a:t>அக்கினியாய் இறங்கிடுமே</a:t>
            </a:r>
          </a:p>
          <a:p>
            <a:r>
              <a:rPr lang="en-IN" dirty="0"/>
              <a:t>Slide 4 - </a:t>
            </a:r>
            <a:r>
              <a:rPr lang="ta-IN" dirty="0"/>
              <a:t>எலியாவின் ஜெபத்தினால்</a:t>
            </a:r>
          </a:p>
          <a:p>
            <a:r>
              <a:rPr lang="en-IN" dirty="0"/>
              <a:t>Slide 5 - </a:t>
            </a:r>
            <a:r>
              <a:rPr lang="ta-IN" dirty="0"/>
              <a:t>பரலோக அக்கினியால்</a:t>
            </a:r>
          </a:p>
          <a:p>
            <a:r>
              <a:rPr lang="en-IN" dirty="0"/>
              <a:t>Slide 6 - </a:t>
            </a:r>
            <a:r>
              <a:rPr lang="ta-IN" dirty="0"/>
              <a:t>பெந்தெகொஸ்தே நாளினிலே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பரலோக அக்கினியே வாரும்</a:t>
            </a:r>
          </a:p>
          <a:p>
            <a:r>
              <a:rPr lang="en-IN" dirty="0"/>
              <a:t>Slide 2 - </a:t>
            </a:r>
            <a:r>
              <a:rPr lang="ta-IN" dirty="0"/>
              <a:t>சீனாய் மலையினிலே</a:t>
            </a:r>
          </a:p>
          <a:p>
            <a:r>
              <a:rPr lang="en-IN" dirty="0"/>
              <a:t>Slide 3 - </a:t>
            </a:r>
            <a:r>
              <a:rPr lang="ta-IN" dirty="0"/>
              <a:t>அக்கினியாய் இறங்கிடுமே</a:t>
            </a:r>
          </a:p>
          <a:p>
            <a:r>
              <a:rPr lang="en-IN" dirty="0"/>
              <a:t>Slide 4 - </a:t>
            </a:r>
            <a:r>
              <a:rPr lang="ta-IN" dirty="0"/>
              <a:t>எலியாவின் ஜெபத்தினால்</a:t>
            </a:r>
          </a:p>
          <a:p>
            <a:r>
              <a:rPr lang="en-IN" dirty="0"/>
              <a:t>Slide 5 - </a:t>
            </a:r>
            <a:r>
              <a:rPr lang="ta-IN" dirty="0"/>
              <a:t>பரலோக அக்கினியால்</a:t>
            </a:r>
          </a:p>
          <a:p>
            <a:r>
              <a:rPr lang="en-IN" dirty="0"/>
              <a:t>Slide 6 - </a:t>
            </a:r>
            <a:r>
              <a:rPr lang="ta-IN" dirty="0"/>
              <a:t>பெந்தெகொஸ்தே நாளினிலே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பரலோக அக்கினியே வாரும்</a:t>
            </a:r>
          </a:p>
          <a:p>
            <a:r>
              <a:rPr lang="en-IN" dirty="0"/>
              <a:t>Slide 2 - </a:t>
            </a:r>
            <a:r>
              <a:rPr lang="ta-IN" dirty="0"/>
              <a:t>சீனாய் மலையினிலே</a:t>
            </a:r>
          </a:p>
          <a:p>
            <a:r>
              <a:rPr lang="en-IN" dirty="0"/>
              <a:t>Slide 3 - </a:t>
            </a:r>
            <a:r>
              <a:rPr lang="ta-IN" dirty="0"/>
              <a:t>அக்கினியாய் இறங்கிடுமே</a:t>
            </a:r>
          </a:p>
          <a:p>
            <a:r>
              <a:rPr lang="en-IN" dirty="0"/>
              <a:t>Slide 4 - </a:t>
            </a:r>
            <a:r>
              <a:rPr lang="ta-IN" dirty="0"/>
              <a:t>எலியாவின் ஜெபத்தினால்</a:t>
            </a:r>
          </a:p>
          <a:p>
            <a:r>
              <a:rPr lang="en-IN" dirty="0"/>
              <a:t>Slide 5 - </a:t>
            </a:r>
            <a:r>
              <a:rPr lang="ta-IN" dirty="0"/>
              <a:t>பரலோக அக்கினியால்</a:t>
            </a:r>
          </a:p>
          <a:p>
            <a:r>
              <a:rPr lang="en-IN" dirty="0"/>
              <a:t>Slide 6 - </a:t>
            </a:r>
            <a:r>
              <a:rPr lang="ta-IN" dirty="0"/>
              <a:t>பெந்தெகொஸ்தே நாளினிலே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பரலோக அக்கினியே வாரும்</a:t>
            </a:r>
          </a:p>
          <a:p>
            <a:r>
              <a:rPr lang="en-IN" dirty="0"/>
              <a:t>Slide 2 - </a:t>
            </a:r>
            <a:r>
              <a:rPr lang="ta-IN" dirty="0"/>
              <a:t>சீனாய் மலையினிலே</a:t>
            </a:r>
          </a:p>
          <a:p>
            <a:r>
              <a:rPr lang="en-IN" dirty="0"/>
              <a:t>Slide 3 - </a:t>
            </a:r>
            <a:r>
              <a:rPr lang="ta-IN" dirty="0"/>
              <a:t>அக்கினியாய் இறங்கிடுமே</a:t>
            </a:r>
          </a:p>
          <a:p>
            <a:r>
              <a:rPr lang="en-IN" dirty="0"/>
              <a:t>Slide 4 - </a:t>
            </a:r>
            <a:r>
              <a:rPr lang="ta-IN" dirty="0"/>
              <a:t>எலியாவின் ஜெபத்தினால்</a:t>
            </a:r>
          </a:p>
          <a:p>
            <a:r>
              <a:rPr lang="en-IN" dirty="0"/>
              <a:t>Slide 5 - </a:t>
            </a:r>
            <a:r>
              <a:rPr lang="ta-IN" dirty="0"/>
              <a:t>பரலோக அக்கினியால்</a:t>
            </a:r>
          </a:p>
          <a:p>
            <a:r>
              <a:rPr lang="en-IN" dirty="0"/>
              <a:t>Slide 6 - </a:t>
            </a:r>
            <a:r>
              <a:rPr lang="ta-IN" dirty="0"/>
              <a:t>பெந்தெகொஸ்தே நாளினிலே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பரலோக அக்கினியே வாரும்</a:t>
            </a:r>
          </a:p>
          <a:p>
            <a:r>
              <a:rPr lang="en-IN" dirty="0"/>
              <a:t>Slide 2 - </a:t>
            </a:r>
            <a:r>
              <a:rPr lang="ta-IN" dirty="0"/>
              <a:t>சீனாய் மலையினிலே</a:t>
            </a:r>
          </a:p>
          <a:p>
            <a:r>
              <a:rPr lang="en-IN" dirty="0"/>
              <a:t>Slide 3 - </a:t>
            </a:r>
            <a:r>
              <a:rPr lang="ta-IN" dirty="0"/>
              <a:t>அக்கினியாய் இறங்கிடுமே</a:t>
            </a:r>
          </a:p>
          <a:p>
            <a:r>
              <a:rPr lang="en-IN" dirty="0"/>
              <a:t>Slide 4 - </a:t>
            </a:r>
            <a:r>
              <a:rPr lang="ta-IN" dirty="0"/>
              <a:t>எலியாவின் ஜெபத்தினால்</a:t>
            </a:r>
          </a:p>
          <a:p>
            <a:r>
              <a:rPr lang="en-IN" dirty="0"/>
              <a:t>Slide 5 - </a:t>
            </a:r>
            <a:r>
              <a:rPr lang="ta-IN" dirty="0"/>
              <a:t>பரலோக அக்கினியால்</a:t>
            </a:r>
          </a:p>
          <a:p>
            <a:r>
              <a:rPr lang="en-IN" dirty="0"/>
              <a:t>Slide 6 - </a:t>
            </a:r>
            <a:r>
              <a:rPr lang="ta-IN" dirty="0"/>
              <a:t>பெந்தெகொஸ்தே நாளினிலே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பரலோக அக்கினியே வாரும்</a:t>
            </a:r>
          </a:p>
          <a:p>
            <a:r>
              <a:rPr lang="en-IN" dirty="0"/>
              <a:t>Slide 2 - </a:t>
            </a:r>
            <a:r>
              <a:rPr lang="ta-IN" dirty="0"/>
              <a:t>சீனாய் மலையினிலே</a:t>
            </a:r>
          </a:p>
          <a:p>
            <a:r>
              <a:rPr lang="en-IN" dirty="0"/>
              <a:t>Slide 3 - </a:t>
            </a:r>
            <a:r>
              <a:rPr lang="ta-IN" dirty="0"/>
              <a:t>அக்கினியாய் இறங்கிடுமே</a:t>
            </a:r>
          </a:p>
          <a:p>
            <a:r>
              <a:rPr lang="en-IN" dirty="0"/>
              <a:t>Slide 4 - </a:t>
            </a:r>
            <a:r>
              <a:rPr lang="ta-IN" dirty="0"/>
              <a:t>எலியாவின் ஜெபத்தினால்</a:t>
            </a:r>
          </a:p>
          <a:p>
            <a:r>
              <a:rPr lang="en-IN" dirty="0"/>
              <a:t>Slide 5 - </a:t>
            </a:r>
            <a:r>
              <a:rPr lang="ta-IN" dirty="0"/>
              <a:t>பரலோக அக்கினியால்</a:t>
            </a:r>
          </a:p>
          <a:p>
            <a:r>
              <a:rPr lang="en-IN" dirty="0"/>
              <a:t>Slide 6 - </a:t>
            </a:r>
            <a:r>
              <a:rPr lang="ta-IN" dirty="0"/>
              <a:t>பெந்தெகொஸ்தே நாளினிலே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82773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775307-E715-DC08-F63D-34440B2ABB2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D635CEDB-B198-C350-D884-51CA0ADC80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BF6BCC3-BD8D-13E6-5599-EFF8C67B554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60B159F-90B3-CBA5-C3F1-45663A6E51A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7E78585-0841-CBFF-CD51-C63FEEACF07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31ED62-6F18-717C-38B7-AD6DC56AF96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2EA89A2-3B34-6194-B4E4-FDBEF62BA2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0051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90887" y="1685340"/>
            <a:ext cx="1762226" cy="1763258"/>
          </a:xfrm>
        </p:spPr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</TotalTime>
  <Words>192</Words>
  <Application>Microsoft Office PowerPoint</Application>
  <PresentationFormat>On-screen Show (4:3)</PresentationFormat>
  <Paragraphs>42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9</cp:revision>
  <dcterms:created xsi:type="dcterms:W3CDTF">2024-03-09T15:16:34Z</dcterms:created>
  <dcterms:modified xsi:type="dcterms:W3CDTF">2024-07-14T07:56:16Z</dcterms:modified>
</cp:coreProperties>
</file>