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9012975" y="4573391"/>
            <a:ext cx="935974" cy="1664901"/>
            <a:chOff x="599694" y="4071841"/>
            <a:chExt cx="617886" cy="1099090"/>
          </a:xfrm>
        </p:grpSpPr>
        <p:grpSp>
          <p:nvGrpSpPr>
            <p:cNvPr id="14" name="Google Shape;14;p3"/>
            <p:cNvGrpSpPr/>
            <p:nvPr/>
          </p:nvGrpSpPr>
          <p:grpSpPr>
            <a:xfrm>
              <a:off x="828008" y="4777168"/>
              <a:ext cx="190404" cy="393763"/>
              <a:chOff x="828008" y="4777168"/>
              <a:chExt cx="190404" cy="393763"/>
            </a:xfrm>
          </p:grpSpPr>
          <p:sp>
            <p:nvSpPr>
              <p:cNvPr id="15" name="Google Shape;15;p3"/>
              <p:cNvSpPr/>
              <p:nvPr/>
            </p:nvSpPr>
            <p:spPr>
              <a:xfrm>
                <a:off x="842295" y="4791550"/>
                <a:ext cx="161734" cy="365093"/>
              </a:xfrm>
              <a:custGeom>
                <a:rect b="b" l="l" r="r" t="t"/>
                <a:pathLst>
                  <a:path extrusionOk="0" h="365093" w="161734">
                    <a:moveTo>
                      <a:pt x="161735" y="0"/>
                    </a:moveTo>
                    <a:lnTo>
                      <a:pt x="161735" y="284226"/>
                    </a:lnTo>
                    <a:cubicBezTo>
                      <a:pt x="161735" y="328708"/>
                      <a:pt x="125349" y="365093"/>
                      <a:pt x="80867" y="365093"/>
                    </a:cubicBezTo>
                    <a:cubicBezTo>
                      <a:pt x="58674" y="365093"/>
                      <a:pt x="38386" y="355950"/>
                      <a:pt x="23717" y="341376"/>
                    </a:cubicBezTo>
                    <a:cubicBezTo>
                      <a:pt x="9144" y="326708"/>
                      <a:pt x="0" y="306419"/>
                      <a:pt x="0" y="284226"/>
                    </a:cubicBezTo>
                    <a:lnTo>
                      <a:pt x="0" y="0"/>
                    </a:lnTo>
                    <a:lnTo>
                      <a:pt x="161735" y="0"/>
                    </a:lnTo>
                    <a:close/>
                  </a:path>
                </a:pathLst>
              </a:custGeom>
              <a:solidFill>
                <a:srgbClr val="F5DA8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" name="Google Shape;16;p3"/>
              <p:cNvSpPr/>
              <p:nvPr/>
            </p:nvSpPr>
            <p:spPr>
              <a:xfrm>
                <a:off x="828008" y="4777168"/>
                <a:ext cx="190404" cy="393763"/>
              </a:xfrm>
              <a:custGeom>
                <a:rect b="b" l="l" r="r" t="t"/>
                <a:pathLst>
                  <a:path extrusionOk="0" h="393763" w="190404">
                    <a:moveTo>
                      <a:pt x="95155" y="393763"/>
                    </a:moveTo>
                    <a:cubicBezTo>
                      <a:pt x="69914" y="393763"/>
                      <a:pt x="46006" y="383857"/>
                      <a:pt x="27908" y="365855"/>
                    </a:cubicBezTo>
                    <a:cubicBezTo>
                      <a:pt x="9906" y="347758"/>
                      <a:pt x="0" y="323850"/>
                      <a:pt x="0" y="298513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176117" y="0"/>
                    </a:lnTo>
                    <a:cubicBezTo>
                      <a:pt x="184023" y="0"/>
                      <a:pt x="190405" y="6382"/>
                      <a:pt x="190405" y="14288"/>
                    </a:cubicBezTo>
                    <a:lnTo>
                      <a:pt x="190405" y="298513"/>
                    </a:lnTo>
                    <a:cubicBezTo>
                      <a:pt x="190310" y="351091"/>
                      <a:pt x="147638" y="393763"/>
                      <a:pt x="95155" y="393763"/>
                    </a:cubicBezTo>
                    <a:close/>
                    <a:moveTo>
                      <a:pt x="28575" y="28670"/>
                    </a:moveTo>
                    <a:lnTo>
                      <a:pt x="28575" y="298609"/>
                    </a:lnTo>
                    <a:cubicBezTo>
                      <a:pt x="28575" y="316325"/>
                      <a:pt x="35528" y="332994"/>
                      <a:pt x="48101" y="345757"/>
                    </a:cubicBezTo>
                    <a:cubicBezTo>
                      <a:pt x="60770" y="358330"/>
                      <a:pt x="77438" y="365284"/>
                      <a:pt x="95155" y="365284"/>
                    </a:cubicBezTo>
                    <a:cubicBezTo>
                      <a:pt x="131921" y="365284"/>
                      <a:pt x="161735" y="335375"/>
                      <a:pt x="161735" y="298704"/>
                    </a:cubicBezTo>
                    <a:lnTo>
                      <a:pt x="161735" y="28765"/>
                    </a:lnTo>
                    <a:lnTo>
                      <a:pt x="28575" y="2876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" name="Google Shape;17;p3"/>
            <p:cNvGrpSpPr/>
            <p:nvPr/>
          </p:nvGrpSpPr>
          <p:grpSpPr>
            <a:xfrm>
              <a:off x="599789" y="4071841"/>
              <a:ext cx="617791" cy="850106"/>
              <a:chOff x="599789" y="4071841"/>
              <a:chExt cx="617791" cy="850106"/>
            </a:xfrm>
          </p:grpSpPr>
          <p:sp>
            <p:nvSpPr>
              <p:cNvPr id="18" name="Google Shape;18;p3"/>
              <p:cNvSpPr/>
              <p:nvPr/>
            </p:nvSpPr>
            <p:spPr>
              <a:xfrm>
                <a:off x="614076" y="4086224"/>
                <a:ext cx="589121" cy="821531"/>
              </a:xfrm>
              <a:custGeom>
                <a:rect b="b" l="l" r="r" t="t"/>
                <a:pathLst>
                  <a:path extrusionOk="0" h="821531" w="589121">
                    <a:moveTo>
                      <a:pt x="589121" y="282130"/>
                    </a:moveTo>
                    <a:lnTo>
                      <a:pt x="589121" y="625793"/>
                    </a:lnTo>
                    <a:cubicBezTo>
                      <a:pt x="589121" y="733425"/>
                      <a:pt x="501015" y="821531"/>
                      <a:pt x="393383" y="821531"/>
                    </a:cubicBezTo>
                    <a:lnTo>
                      <a:pt x="195739" y="821531"/>
                    </a:lnTo>
                    <a:cubicBezTo>
                      <a:pt x="88106" y="821531"/>
                      <a:pt x="0" y="733425"/>
                      <a:pt x="0" y="625793"/>
                    </a:cubicBezTo>
                    <a:lnTo>
                      <a:pt x="0" y="282130"/>
                    </a:lnTo>
                    <a:cubicBezTo>
                      <a:pt x="0" y="126968"/>
                      <a:pt x="126968" y="0"/>
                      <a:pt x="282131" y="0"/>
                    </a:cubicBezTo>
                    <a:lnTo>
                      <a:pt x="306991" y="0"/>
                    </a:lnTo>
                    <a:cubicBezTo>
                      <a:pt x="338233" y="0"/>
                      <a:pt x="368332" y="5239"/>
                      <a:pt x="396431" y="14669"/>
                    </a:cubicBezTo>
                    <a:cubicBezTo>
                      <a:pt x="392240" y="25622"/>
                      <a:pt x="389954" y="37433"/>
                      <a:pt x="389954" y="49816"/>
                    </a:cubicBezTo>
                    <a:cubicBezTo>
                      <a:pt x="389954" y="104870"/>
                      <a:pt x="434531" y="149352"/>
                      <a:pt x="489490" y="149352"/>
                    </a:cubicBezTo>
                    <a:cubicBezTo>
                      <a:pt x="510254" y="149352"/>
                      <a:pt x="529590" y="142970"/>
                      <a:pt x="545497" y="132112"/>
                    </a:cubicBezTo>
                    <a:cubicBezTo>
                      <a:pt x="573119" y="175641"/>
                      <a:pt x="589121" y="227076"/>
                      <a:pt x="589121" y="28213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" name="Google Shape;19;p3"/>
              <p:cNvSpPr/>
              <p:nvPr/>
            </p:nvSpPr>
            <p:spPr>
              <a:xfrm>
                <a:off x="599789" y="4071841"/>
                <a:ext cx="617791" cy="850106"/>
              </a:xfrm>
              <a:custGeom>
                <a:rect b="b" l="l" r="r" t="t"/>
                <a:pathLst>
                  <a:path extrusionOk="0" h="850106" w="617791">
                    <a:moveTo>
                      <a:pt x="407670" y="850106"/>
                    </a:moveTo>
                    <a:lnTo>
                      <a:pt x="210026" y="850106"/>
                    </a:lnTo>
                    <a:cubicBezTo>
                      <a:pt x="94202" y="850106"/>
                      <a:pt x="0" y="755904"/>
                      <a:pt x="0" y="640080"/>
                    </a:cubicBezTo>
                    <a:lnTo>
                      <a:pt x="0" y="296418"/>
                    </a:lnTo>
                    <a:cubicBezTo>
                      <a:pt x="0" y="132969"/>
                      <a:pt x="132969" y="0"/>
                      <a:pt x="296418" y="0"/>
                    </a:cubicBezTo>
                    <a:lnTo>
                      <a:pt x="321278" y="0"/>
                    </a:lnTo>
                    <a:cubicBezTo>
                      <a:pt x="353187" y="0"/>
                      <a:pt x="384810" y="5144"/>
                      <a:pt x="415290" y="15430"/>
                    </a:cubicBezTo>
                    <a:cubicBezTo>
                      <a:pt x="419005" y="16669"/>
                      <a:pt x="421958" y="19336"/>
                      <a:pt x="423672" y="22860"/>
                    </a:cubicBezTo>
                    <a:cubicBezTo>
                      <a:pt x="425291" y="26384"/>
                      <a:pt x="425482" y="30385"/>
                      <a:pt x="424148" y="34004"/>
                    </a:cubicBezTo>
                    <a:cubicBezTo>
                      <a:pt x="420434" y="43720"/>
                      <a:pt x="418624" y="53816"/>
                      <a:pt x="418624" y="64008"/>
                    </a:cubicBezTo>
                    <a:cubicBezTo>
                      <a:pt x="418624" y="111062"/>
                      <a:pt x="456914" y="149257"/>
                      <a:pt x="503873" y="149257"/>
                    </a:cubicBezTo>
                    <a:cubicBezTo>
                      <a:pt x="521113" y="149257"/>
                      <a:pt x="537686" y="144113"/>
                      <a:pt x="551879" y="134493"/>
                    </a:cubicBezTo>
                    <a:cubicBezTo>
                      <a:pt x="555117" y="132302"/>
                      <a:pt x="559022" y="131540"/>
                      <a:pt x="562832" y="132302"/>
                    </a:cubicBezTo>
                    <a:cubicBezTo>
                      <a:pt x="566642" y="133064"/>
                      <a:pt x="569976" y="135350"/>
                      <a:pt x="571976" y="138684"/>
                    </a:cubicBezTo>
                    <a:cubicBezTo>
                      <a:pt x="601885" y="186023"/>
                      <a:pt x="617792" y="240602"/>
                      <a:pt x="617792" y="296323"/>
                    </a:cubicBezTo>
                    <a:lnTo>
                      <a:pt x="617792" y="639985"/>
                    </a:lnTo>
                    <a:cubicBezTo>
                      <a:pt x="617696" y="755904"/>
                      <a:pt x="523494" y="850106"/>
                      <a:pt x="407670" y="850106"/>
                    </a:cubicBezTo>
                    <a:close/>
                    <a:moveTo>
                      <a:pt x="296418" y="28670"/>
                    </a:moveTo>
                    <a:cubicBezTo>
                      <a:pt x="148685" y="28670"/>
                      <a:pt x="28575" y="148780"/>
                      <a:pt x="28575" y="296513"/>
                    </a:cubicBezTo>
                    <a:lnTo>
                      <a:pt x="28575" y="640175"/>
                    </a:lnTo>
                    <a:cubicBezTo>
                      <a:pt x="28575" y="740188"/>
                      <a:pt x="110014" y="821627"/>
                      <a:pt x="210026" y="821627"/>
                    </a:cubicBezTo>
                    <a:lnTo>
                      <a:pt x="407670" y="821627"/>
                    </a:lnTo>
                    <a:cubicBezTo>
                      <a:pt x="507682" y="821627"/>
                      <a:pt x="589121" y="740188"/>
                      <a:pt x="589121" y="640175"/>
                    </a:cubicBezTo>
                    <a:lnTo>
                      <a:pt x="589121" y="296513"/>
                    </a:lnTo>
                    <a:cubicBezTo>
                      <a:pt x="589121" y="250698"/>
                      <a:pt x="577310" y="205930"/>
                      <a:pt x="554831" y="166021"/>
                    </a:cubicBezTo>
                    <a:cubicBezTo>
                      <a:pt x="539115" y="173927"/>
                      <a:pt x="521684" y="178118"/>
                      <a:pt x="503777" y="178118"/>
                    </a:cubicBezTo>
                    <a:cubicBezTo>
                      <a:pt x="441008" y="178118"/>
                      <a:pt x="389954" y="127063"/>
                      <a:pt x="389954" y="64294"/>
                    </a:cubicBezTo>
                    <a:cubicBezTo>
                      <a:pt x="389954" y="55626"/>
                      <a:pt x="390906" y="47054"/>
                      <a:pt x="392906" y="38671"/>
                    </a:cubicBezTo>
                    <a:cubicBezTo>
                      <a:pt x="369475" y="32099"/>
                      <a:pt x="345472" y="28766"/>
                      <a:pt x="321278" y="28766"/>
                    </a:cubicBezTo>
                    <a:lnTo>
                      <a:pt x="296418" y="28766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" name="Google Shape;20;p3"/>
            <p:cNvGrpSpPr/>
            <p:nvPr/>
          </p:nvGrpSpPr>
          <p:grpSpPr>
            <a:xfrm>
              <a:off x="599694" y="4071841"/>
              <a:ext cx="617791" cy="571214"/>
              <a:chOff x="599694" y="4071841"/>
              <a:chExt cx="617791" cy="571214"/>
            </a:xfrm>
          </p:grpSpPr>
          <p:sp>
            <p:nvSpPr>
              <p:cNvPr id="21" name="Google Shape;21;p3"/>
              <p:cNvSpPr/>
              <p:nvPr/>
            </p:nvSpPr>
            <p:spPr>
              <a:xfrm>
                <a:off x="613791" y="4086129"/>
                <a:ext cx="589406" cy="542853"/>
              </a:xfrm>
              <a:custGeom>
                <a:rect b="b" l="l" r="r" t="t"/>
                <a:pathLst>
                  <a:path extrusionOk="0" h="542853" w="589406">
                    <a:moveTo>
                      <a:pt x="589407" y="282226"/>
                    </a:moveTo>
                    <a:lnTo>
                      <a:pt x="589407" y="312230"/>
                    </a:lnTo>
                    <a:cubicBezTo>
                      <a:pt x="581501" y="294227"/>
                      <a:pt x="565785" y="281940"/>
                      <a:pt x="549497" y="280607"/>
                    </a:cubicBezTo>
                    <a:cubicBezTo>
                      <a:pt x="522161" y="278225"/>
                      <a:pt x="491966" y="306229"/>
                      <a:pt x="495205" y="343853"/>
                    </a:cubicBezTo>
                    <a:lnTo>
                      <a:pt x="495205" y="459296"/>
                    </a:lnTo>
                    <a:cubicBezTo>
                      <a:pt x="495205" y="468725"/>
                      <a:pt x="491585" y="478060"/>
                      <a:pt x="484537" y="484442"/>
                    </a:cubicBezTo>
                    <a:cubicBezTo>
                      <a:pt x="475202" y="493109"/>
                      <a:pt x="462820" y="497872"/>
                      <a:pt x="450056" y="497491"/>
                    </a:cubicBezTo>
                    <a:cubicBezTo>
                      <a:pt x="433673" y="497015"/>
                      <a:pt x="418719" y="487775"/>
                      <a:pt x="410242" y="473869"/>
                    </a:cubicBezTo>
                    <a:cubicBezTo>
                      <a:pt x="406432" y="467582"/>
                      <a:pt x="404812" y="460058"/>
                      <a:pt x="404812" y="452723"/>
                    </a:cubicBezTo>
                    <a:lnTo>
                      <a:pt x="404812" y="398145"/>
                    </a:lnTo>
                    <a:cubicBezTo>
                      <a:pt x="402622" y="381286"/>
                      <a:pt x="392240" y="367094"/>
                      <a:pt x="377666" y="362045"/>
                    </a:cubicBezTo>
                    <a:cubicBezTo>
                      <a:pt x="367856" y="358521"/>
                      <a:pt x="356807" y="359664"/>
                      <a:pt x="346996" y="364331"/>
                    </a:cubicBezTo>
                    <a:cubicBezTo>
                      <a:pt x="332518" y="371285"/>
                      <a:pt x="323659" y="386334"/>
                      <a:pt x="322517" y="402336"/>
                    </a:cubicBezTo>
                    <a:cubicBezTo>
                      <a:pt x="320231" y="435769"/>
                      <a:pt x="317754" y="469106"/>
                      <a:pt x="315373" y="502539"/>
                    </a:cubicBezTo>
                    <a:cubicBezTo>
                      <a:pt x="314420" y="515112"/>
                      <a:pt x="308991" y="527209"/>
                      <a:pt x="298990" y="534829"/>
                    </a:cubicBezTo>
                    <a:cubicBezTo>
                      <a:pt x="292799" y="539592"/>
                      <a:pt x="285655" y="542449"/>
                      <a:pt x="278225" y="542830"/>
                    </a:cubicBezTo>
                    <a:cubicBezTo>
                      <a:pt x="256318" y="543687"/>
                      <a:pt x="232791" y="520827"/>
                      <a:pt x="233077" y="488633"/>
                    </a:cubicBezTo>
                    <a:lnTo>
                      <a:pt x="233077" y="367855"/>
                    </a:lnTo>
                    <a:cubicBezTo>
                      <a:pt x="233077" y="352044"/>
                      <a:pt x="222028" y="337661"/>
                      <a:pt x="206407" y="335090"/>
                    </a:cubicBezTo>
                    <a:cubicBezTo>
                      <a:pt x="206216" y="335090"/>
                      <a:pt x="206121" y="334994"/>
                      <a:pt x="205931" y="334994"/>
                    </a:cubicBezTo>
                    <a:cubicBezTo>
                      <a:pt x="198501" y="333851"/>
                      <a:pt x="191072" y="335090"/>
                      <a:pt x="184118" y="338233"/>
                    </a:cubicBezTo>
                    <a:cubicBezTo>
                      <a:pt x="169450" y="344996"/>
                      <a:pt x="160782" y="360712"/>
                      <a:pt x="160782" y="376904"/>
                    </a:cubicBezTo>
                    <a:lnTo>
                      <a:pt x="160782" y="434435"/>
                    </a:lnTo>
                    <a:cubicBezTo>
                      <a:pt x="161544" y="461677"/>
                      <a:pt x="138398" y="482060"/>
                      <a:pt x="115538" y="479679"/>
                    </a:cubicBezTo>
                    <a:cubicBezTo>
                      <a:pt x="95440" y="477584"/>
                      <a:pt x="78295" y="458057"/>
                      <a:pt x="79343" y="434435"/>
                    </a:cubicBezTo>
                    <a:lnTo>
                      <a:pt x="79343" y="318230"/>
                    </a:lnTo>
                    <a:cubicBezTo>
                      <a:pt x="79343" y="301276"/>
                      <a:pt x="70676" y="284893"/>
                      <a:pt x="55816" y="276987"/>
                    </a:cubicBezTo>
                    <a:cubicBezTo>
                      <a:pt x="49244" y="273463"/>
                      <a:pt x="42005" y="271558"/>
                      <a:pt x="34195" y="271558"/>
                    </a:cubicBezTo>
                    <a:cubicBezTo>
                      <a:pt x="26479" y="271558"/>
                      <a:pt x="19050" y="273463"/>
                      <a:pt x="12573" y="276987"/>
                    </a:cubicBezTo>
                    <a:cubicBezTo>
                      <a:pt x="7715" y="279463"/>
                      <a:pt x="3524" y="282988"/>
                      <a:pt x="0" y="286988"/>
                    </a:cubicBezTo>
                    <a:lnTo>
                      <a:pt x="0" y="282130"/>
                    </a:lnTo>
                    <a:cubicBezTo>
                      <a:pt x="0" y="126968"/>
                      <a:pt x="126968" y="0"/>
                      <a:pt x="282131" y="0"/>
                    </a:cubicBezTo>
                    <a:lnTo>
                      <a:pt x="306991" y="0"/>
                    </a:lnTo>
                    <a:cubicBezTo>
                      <a:pt x="338233" y="0"/>
                      <a:pt x="368332" y="5239"/>
                      <a:pt x="396431" y="14669"/>
                    </a:cubicBezTo>
                    <a:cubicBezTo>
                      <a:pt x="392240" y="25622"/>
                      <a:pt x="389954" y="37433"/>
                      <a:pt x="389954" y="49816"/>
                    </a:cubicBezTo>
                    <a:cubicBezTo>
                      <a:pt x="389954" y="104870"/>
                      <a:pt x="434531" y="149352"/>
                      <a:pt x="489490" y="149352"/>
                    </a:cubicBezTo>
                    <a:cubicBezTo>
                      <a:pt x="510254" y="149352"/>
                      <a:pt x="529590" y="142970"/>
                      <a:pt x="545497" y="132112"/>
                    </a:cubicBezTo>
                    <a:cubicBezTo>
                      <a:pt x="573405" y="175736"/>
                      <a:pt x="589407" y="227171"/>
                      <a:pt x="589407" y="282226"/>
                    </a:cubicBezTo>
                    <a:close/>
                  </a:path>
                </a:pathLst>
              </a:custGeom>
              <a:solidFill>
                <a:srgbClr val="78442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22;p3"/>
              <p:cNvSpPr/>
              <p:nvPr/>
            </p:nvSpPr>
            <p:spPr>
              <a:xfrm>
                <a:off x="599694" y="4071841"/>
                <a:ext cx="617791" cy="571214"/>
              </a:xfrm>
              <a:custGeom>
                <a:rect b="b" l="l" r="r" t="t"/>
                <a:pathLst>
                  <a:path extrusionOk="0" h="571214" w="617791">
                    <a:moveTo>
                      <a:pt x="291370" y="571214"/>
                    </a:moveTo>
                    <a:cubicBezTo>
                      <a:pt x="278130" y="571214"/>
                      <a:pt x="264605" y="565404"/>
                      <a:pt x="254032" y="555022"/>
                    </a:cubicBezTo>
                    <a:cubicBezTo>
                      <a:pt x="240411" y="541782"/>
                      <a:pt x="232791" y="522732"/>
                      <a:pt x="232981" y="502539"/>
                    </a:cubicBezTo>
                    <a:lnTo>
                      <a:pt x="232981" y="381857"/>
                    </a:lnTo>
                    <a:cubicBezTo>
                      <a:pt x="232981" y="372618"/>
                      <a:pt x="226695" y="364522"/>
                      <a:pt x="218313" y="363188"/>
                    </a:cubicBezTo>
                    <a:lnTo>
                      <a:pt x="218313" y="363188"/>
                    </a:lnTo>
                    <a:cubicBezTo>
                      <a:pt x="218218" y="363188"/>
                      <a:pt x="218027" y="363188"/>
                      <a:pt x="217932" y="363093"/>
                    </a:cubicBezTo>
                    <a:cubicBezTo>
                      <a:pt x="217932" y="363093"/>
                      <a:pt x="217932" y="363093"/>
                      <a:pt x="217932" y="363093"/>
                    </a:cubicBezTo>
                    <a:cubicBezTo>
                      <a:pt x="213551" y="362426"/>
                      <a:pt x="208883" y="363093"/>
                      <a:pt x="204216" y="365284"/>
                    </a:cubicBezTo>
                    <a:cubicBezTo>
                      <a:pt x="195358" y="369380"/>
                      <a:pt x="189262" y="379762"/>
                      <a:pt x="189262" y="390906"/>
                    </a:cubicBezTo>
                    <a:lnTo>
                      <a:pt x="189262" y="448437"/>
                    </a:lnTo>
                    <a:cubicBezTo>
                      <a:pt x="189738" y="465201"/>
                      <a:pt x="182785" y="481679"/>
                      <a:pt x="170307" y="493205"/>
                    </a:cubicBezTo>
                    <a:cubicBezTo>
                      <a:pt x="158496" y="504063"/>
                      <a:pt x="143161" y="509397"/>
                      <a:pt x="128207" y="507873"/>
                    </a:cubicBezTo>
                    <a:cubicBezTo>
                      <a:pt x="99822" y="504920"/>
                      <a:pt x="77914" y="477965"/>
                      <a:pt x="79248" y="447770"/>
                    </a:cubicBezTo>
                    <a:lnTo>
                      <a:pt x="79248" y="332423"/>
                    </a:lnTo>
                    <a:cubicBezTo>
                      <a:pt x="79248" y="320135"/>
                      <a:pt x="72962" y="308896"/>
                      <a:pt x="63341" y="303848"/>
                    </a:cubicBezTo>
                    <a:cubicBezTo>
                      <a:pt x="54007" y="298895"/>
                      <a:pt x="42577" y="298990"/>
                      <a:pt x="33623" y="303848"/>
                    </a:cubicBezTo>
                    <a:cubicBezTo>
                      <a:pt x="30385" y="305467"/>
                      <a:pt x="27623" y="307753"/>
                      <a:pt x="25146" y="310610"/>
                    </a:cubicBezTo>
                    <a:cubicBezTo>
                      <a:pt x="21241" y="315182"/>
                      <a:pt x="14954" y="316802"/>
                      <a:pt x="9334" y="314706"/>
                    </a:cubicBezTo>
                    <a:cubicBezTo>
                      <a:pt x="3715" y="312611"/>
                      <a:pt x="0" y="307277"/>
                      <a:pt x="0" y="301276"/>
                    </a:cubicBezTo>
                    <a:lnTo>
                      <a:pt x="0" y="296418"/>
                    </a:lnTo>
                    <a:cubicBezTo>
                      <a:pt x="0" y="132969"/>
                      <a:pt x="132969" y="0"/>
                      <a:pt x="296418" y="0"/>
                    </a:cubicBezTo>
                    <a:lnTo>
                      <a:pt x="321278" y="0"/>
                    </a:lnTo>
                    <a:cubicBezTo>
                      <a:pt x="353187" y="0"/>
                      <a:pt x="384810" y="5144"/>
                      <a:pt x="415290" y="15430"/>
                    </a:cubicBezTo>
                    <a:cubicBezTo>
                      <a:pt x="419005" y="16669"/>
                      <a:pt x="421957" y="19336"/>
                      <a:pt x="423672" y="22860"/>
                    </a:cubicBezTo>
                    <a:cubicBezTo>
                      <a:pt x="425291" y="26384"/>
                      <a:pt x="425482" y="30385"/>
                      <a:pt x="424148" y="34004"/>
                    </a:cubicBezTo>
                    <a:cubicBezTo>
                      <a:pt x="420434" y="43720"/>
                      <a:pt x="418624" y="53816"/>
                      <a:pt x="418624" y="64008"/>
                    </a:cubicBezTo>
                    <a:cubicBezTo>
                      <a:pt x="418624" y="111062"/>
                      <a:pt x="456914" y="149257"/>
                      <a:pt x="503873" y="149257"/>
                    </a:cubicBezTo>
                    <a:cubicBezTo>
                      <a:pt x="521113" y="149257"/>
                      <a:pt x="537686" y="144113"/>
                      <a:pt x="551879" y="134493"/>
                    </a:cubicBezTo>
                    <a:cubicBezTo>
                      <a:pt x="555117" y="132302"/>
                      <a:pt x="559022" y="131540"/>
                      <a:pt x="562832" y="132302"/>
                    </a:cubicBezTo>
                    <a:cubicBezTo>
                      <a:pt x="566642" y="133064"/>
                      <a:pt x="569976" y="135350"/>
                      <a:pt x="571976" y="138684"/>
                    </a:cubicBezTo>
                    <a:cubicBezTo>
                      <a:pt x="601885" y="186023"/>
                      <a:pt x="617792" y="240602"/>
                      <a:pt x="617792" y="296323"/>
                    </a:cubicBezTo>
                    <a:lnTo>
                      <a:pt x="617792" y="326327"/>
                    </a:lnTo>
                    <a:cubicBezTo>
                      <a:pt x="617792" y="333089"/>
                      <a:pt x="613029" y="338900"/>
                      <a:pt x="606457" y="340328"/>
                    </a:cubicBezTo>
                    <a:cubicBezTo>
                      <a:pt x="599885" y="341757"/>
                      <a:pt x="593122" y="338233"/>
                      <a:pt x="590455" y="332042"/>
                    </a:cubicBezTo>
                    <a:cubicBezTo>
                      <a:pt x="584835" y="319088"/>
                      <a:pt x="573596" y="309848"/>
                      <a:pt x="562451" y="308896"/>
                    </a:cubicBezTo>
                    <a:cubicBezTo>
                      <a:pt x="553784" y="308134"/>
                      <a:pt x="544259" y="312230"/>
                      <a:pt x="536734" y="319754"/>
                    </a:cubicBezTo>
                    <a:cubicBezTo>
                      <a:pt x="527209" y="329279"/>
                      <a:pt x="522351" y="342805"/>
                      <a:pt x="523589" y="356711"/>
                    </a:cubicBezTo>
                    <a:cubicBezTo>
                      <a:pt x="523589" y="357092"/>
                      <a:pt x="523685" y="357569"/>
                      <a:pt x="523685" y="357950"/>
                    </a:cubicBezTo>
                    <a:lnTo>
                      <a:pt x="523685" y="473393"/>
                    </a:lnTo>
                    <a:cubicBezTo>
                      <a:pt x="523685" y="487204"/>
                      <a:pt x="518160" y="500158"/>
                      <a:pt x="508444" y="509111"/>
                    </a:cubicBezTo>
                    <a:cubicBezTo>
                      <a:pt x="496443" y="520255"/>
                      <a:pt x="480250" y="526352"/>
                      <a:pt x="463772" y="525875"/>
                    </a:cubicBezTo>
                    <a:cubicBezTo>
                      <a:pt x="442722" y="525209"/>
                      <a:pt x="423386" y="513874"/>
                      <a:pt x="412242" y="495395"/>
                    </a:cubicBezTo>
                    <a:cubicBezTo>
                      <a:pt x="407384" y="487299"/>
                      <a:pt x="404813" y="477488"/>
                      <a:pt x="404813" y="466820"/>
                    </a:cubicBezTo>
                    <a:lnTo>
                      <a:pt x="404813" y="413195"/>
                    </a:lnTo>
                    <a:cubicBezTo>
                      <a:pt x="403098" y="401955"/>
                      <a:pt x="396240" y="392716"/>
                      <a:pt x="387287" y="389573"/>
                    </a:cubicBezTo>
                    <a:cubicBezTo>
                      <a:pt x="381381" y="387477"/>
                      <a:pt x="374142" y="388144"/>
                      <a:pt x="367475" y="391287"/>
                    </a:cubicBezTo>
                    <a:cubicBezTo>
                      <a:pt x="358235" y="395764"/>
                      <a:pt x="351949" y="405765"/>
                      <a:pt x="351092" y="417481"/>
                    </a:cubicBezTo>
                    <a:cubicBezTo>
                      <a:pt x="348901" y="449294"/>
                      <a:pt x="346615" y="481108"/>
                      <a:pt x="344329" y="512921"/>
                    </a:cubicBezTo>
                    <a:lnTo>
                      <a:pt x="343948" y="517588"/>
                    </a:lnTo>
                    <a:cubicBezTo>
                      <a:pt x="342710" y="534924"/>
                      <a:pt x="334709" y="550450"/>
                      <a:pt x="322040" y="560165"/>
                    </a:cubicBezTo>
                    <a:cubicBezTo>
                      <a:pt x="313277" y="566833"/>
                      <a:pt x="303276" y="570643"/>
                      <a:pt x="293275" y="571024"/>
                    </a:cubicBezTo>
                    <a:cubicBezTo>
                      <a:pt x="292513" y="571214"/>
                      <a:pt x="291941" y="571214"/>
                      <a:pt x="291370" y="571214"/>
                    </a:cubicBezTo>
                    <a:close/>
                    <a:moveTo>
                      <a:pt x="222885" y="335090"/>
                    </a:moveTo>
                    <a:cubicBezTo>
                      <a:pt x="222885" y="335090"/>
                      <a:pt x="222980" y="335090"/>
                      <a:pt x="222980" y="335090"/>
                    </a:cubicBezTo>
                    <a:cubicBezTo>
                      <a:pt x="244983" y="338709"/>
                      <a:pt x="261556" y="358902"/>
                      <a:pt x="261556" y="381953"/>
                    </a:cubicBezTo>
                    <a:lnTo>
                      <a:pt x="261556" y="502730"/>
                    </a:lnTo>
                    <a:cubicBezTo>
                      <a:pt x="261461" y="515207"/>
                      <a:pt x="265938" y="526733"/>
                      <a:pt x="273939" y="534543"/>
                    </a:cubicBezTo>
                    <a:cubicBezTo>
                      <a:pt x="279464" y="539877"/>
                      <a:pt x="285845" y="542830"/>
                      <a:pt x="291846" y="542639"/>
                    </a:cubicBezTo>
                    <a:cubicBezTo>
                      <a:pt x="295942" y="542449"/>
                      <a:pt x="300419" y="540734"/>
                      <a:pt x="304514" y="537591"/>
                    </a:cubicBezTo>
                    <a:cubicBezTo>
                      <a:pt x="310610" y="532924"/>
                      <a:pt x="314611" y="524828"/>
                      <a:pt x="315278" y="515684"/>
                    </a:cubicBezTo>
                    <a:lnTo>
                      <a:pt x="315659" y="511016"/>
                    </a:lnTo>
                    <a:cubicBezTo>
                      <a:pt x="317945" y="479203"/>
                      <a:pt x="320231" y="447485"/>
                      <a:pt x="322421" y="415576"/>
                    </a:cubicBezTo>
                    <a:cubicBezTo>
                      <a:pt x="324041" y="393668"/>
                      <a:pt x="336518" y="374618"/>
                      <a:pt x="354997" y="365665"/>
                    </a:cubicBezTo>
                    <a:cubicBezTo>
                      <a:pt x="368713" y="359093"/>
                      <a:pt x="383477" y="358045"/>
                      <a:pt x="396716" y="362712"/>
                    </a:cubicBezTo>
                    <a:cubicBezTo>
                      <a:pt x="416052" y="369475"/>
                      <a:pt x="430340" y="388144"/>
                      <a:pt x="433197" y="410432"/>
                    </a:cubicBezTo>
                    <a:cubicBezTo>
                      <a:pt x="433292" y="411004"/>
                      <a:pt x="433292" y="411671"/>
                      <a:pt x="433292" y="412242"/>
                    </a:cubicBezTo>
                    <a:lnTo>
                      <a:pt x="433292" y="466820"/>
                    </a:lnTo>
                    <a:cubicBezTo>
                      <a:pt x="433292" y="472250"/>
                      <a:pt x="434435" y="477012"/>
                      <a:pt x="436626" y="480536"/>
                    </a:cubicBezTo>
                    <a:cubicBezTo>
                      <a:pt x="442722" y="490538"/>
                      <a:pt x="453485" y="497015"/>
                      <a:pt x="464630" y="497300"/>
                    </a:cubicBezTo>
                    <a:cubicBezTo>
                      <a:pt x="473583" y="497586"/>
                      <a:pt x="482346" y="494252"/>
                      <a:pt x="489014" y="488061"/>
                    </a:cubicBezTo>
                    <a:cubicBezTo>
                      <a:pt x="492919" y="484537"/>
                      <a:pt x="495110" y="479203"/>
                      <a:pt x="495110" y="473393"/>
                    </a:cubicBezTo>
                    <a:lnTo>
                      <a:pt x="495110" y="358521"/>
                    </a:lnTo>
                    <a:cubicBezTo>
                      <a:pt x="493395" y="336328"/>
                      <a:pt x="501206" y="314896"/>
                      <a:pt x="516636" y="299561"/>
                    </a:cubicBezTo>
                    <a:cubicBezTo>
                      <a:pt x="530257" y="285941"/>
                      <a:pt x="547878" y="278892"/>
                      <a:pt x="564928" y="280511"/>
                    </a:cubicBezTo>
                    <a:cubicBezTo>
                      <a:pt x="573405" y="281178"/>
                      <a:pt x="581692" y="284036"/>
                      <a:pt x="589217" y="288608"/>
                    </a:cubicBezTo>
                    <a:cubicBezTo>
                      <a:pt x="587978" y="245459"/>
                      <a:pt x="576263" y="203454"/>
                      <a:pt x="555022" y="165735"/>
                    </a:cubicBezTo>
                    <a:cubicBezTo>
                      <a:pt x="539306" y="173641"/>
                      <a:pt x="521875" y="177832"/>
                      <a:pt x="503968" y="177832"/>
                    </a:cubicBezTo>
                    <a:cubicBezTo>
                      <a:pt x="441198" y="177832"/>
                      <a:pt x="390144" y="126778"/>
                      <a:pt x="390144" y="64008"/>
                    </a:cubicBezTo>
                    <a:cubicBezTo>
                      <a:pt x="390144" y="55340"/>
                      <a:pt x="391097" y="46768"/>
                      <a:pt x="393097" y="38386"/>
                    </a:cubicBezTo>
                    <a:cubicBezTo>
                      <a:pt x="369665" y="31813"/>
                      <a:pt x="345662" y="28480"/>
                      <a:pt x="321469" y="28480"/>
                    </a:cubicBezTo>
                    <a:lnTo>
                      <a:pt x="296609" y="28480"/>
                    </a:lnTo>
                    <a:cubicBezTo>
                      <a:pt x="156305" y="28480"/>
                      <a:pt x="40862" y="136970"/>
                      <a:pt x="29623" y="274415"/>
                    </a:cubicBezTo>
                    <a:cubicBezTo>
                      <a:pt x="44863" y="269367"/>
                      <a:pt x="62198" y="270701"/>
                      <a:pt x="76867" y="278416"/>
                    </a:cubicBezTo>
                    <a:cubicBezTo>
                      <a:pt x="96107" y="288608"/>
                      <a:pt x="108013" y="309182"/>
                      <a:pt x="108013" y="332327"/>
                    </a:cubicBezTo>
                    <a:lnTo>
                      <a:pt x="108013" y="448342"/>
                    </a:lnTo>
                    <a:cubicBezTo>
                      <a:pt x="107251" y="465677"/>
                      <a:pt x="119444" y="478155"/>
                      <a:pt x="131350" y="479393"/>
                    </a:cubicBezTo>
                    <a:cubicBezTo>
                      <a:pt x="138208" y="480060"/>
                      <a:pt x="145256" y="477488"/>
                      <a:pt x="151067" y="472154"/>
                    </a:cubicBezTo>
                    <a:cubicBezTo>
                      <a:pt x="157544" y="466154"/>
                      <a:pt x="161068" y="457676"/>
                      <a:pt x="160877" y="448723"/>
                    </a:cubicBezTo>
                    <a:lnTo>
                      <a:pt x="160877" y="390811"/>
                    </a:lnTo>
                    <a:cubicBezTo>
                      <a:pt x="160877" y="368332"/>
                      <a:pt x="173260" y="348044"/>
                      <a:pt x="192500" y="339185"/>
                    </a:cubicBezTo>
                    <a:cubicBezTo>
                      <a:pt x="202311" y="334709"/>
                      <a:pt x="212693" y="333280"/>
                      <a:pt x="222599" y="334804"/>
                    </a:cubicBezTo>
                    <a:lnTo>
                      <a:pt x="222599" y="334804"/>
                    </a:lnTo>
                    <a:cubicBezTo>
                      <a:pt x="222504" y="334994"/>
                      <a:pt x="222695" y="334994"/>
                      <a:pt x="222885" y="33509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3" name="Google Shape;23;p3"/>
            <p:cNvSpPr/>
            <p:nvPr/>
          </p:nvSpPr>
          <p:spPr>
            <a:xfrm>
              <a:off x="842295" y="4899373"/>
              <a:ext cx="161829" cy="74675"/>
            </a:xfrm>
            <a:custGeom>
              <a:rect b="b" l="l" r="r" t="t"/>
              <a:pathLst>
                <a:path extrusionOk="0" h="74675" w="161829">
                  <a:moveTo>
                    <a:pt x="0" y="0"/>
                  </a:moveTo>
                  <a:lnTo>
                    <a:pt x="161830" y="0"/>
                  </a:lnTo>
                  <a:lnTo>
                    <a:pt x="161830" y="74676"/>
                  </a:lnTo>
                  <a:lnTo>
                    <a:pt x="0" y="74676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" name="Google Shape;24;p3"/>
          <p:cNvGrpSpPr/>
          <p:nvPr/>
        </p:nvGrpSpPr>
        <p:grpSpPr>
          <a:xfrm>
            <a:off x="8934637" y="2679649"/>
            <a:ext cx="1092668" cy="1573262"/>
            <a:chOff x="1776317" y="5342012"/>
            <a:chExt cx="721328" cy="1038594"/>
          </a:xfrm>
        </p:grpSpPr>
        <p:sp>
          <p:nvSpPr>
            <p:cNvPr id="25" name="Google Shape;25;p3"/>
            <p:cNvSpPr/>
            <p:nvPr/>
          </p:nvSpPr>
          <p:spPr>
            <a:xfrm>
              <a:off x="1849248" y="5789008"/>
              <a:ext cx="557619" cy="568451"/>
            </a:xfrm>
            <a:custGeom>
              <a:rect b="b" l="l" r="r" t="t"/>
              <a:pathLst>
                <a:path extrusionOk="0" h="568451" w="557619">
                  <a:moveTo>
                    <a:pt x="527334" y="0"/>
                  </a:moveTo>
                  <a:lnTo>
                    <a:pt x="30320" y="0"/>
                  </a:lnTo>
                  <a:cubicBezTo>
                    <a:pt x="11651" y="0"/>
                    <a:pt x="-2637" y="16764"/>
                    <a:pt x="411" y="35242"/>
                  </a:cubicBezTo>
                  <a:lnTo>
                    <a:pt x="32701" y="232220"/>
                  </a:lnTo>
                  <a:cubicBezTo>
                    <a:pt x="34892" y="245745"/>
                    <a:pt x="45846" y="255746"/>
                    <a:pt x="59180" y="257270"/>
                  </a:cubicBezTo>
                  <a:lnTo>
                    <a:pt x="66419" y="310896"/>
                  </a:lnTo>
                  <a:lnTo>
                    <a:pt x="97280" y="539877"/>
                  </a:lnTo>
                  <a:cubicBezTo>
                    <a:pt x="99471" y="556260"/>
                    <a:pt x="113568" y="568452"/>
                    <a:pt x="130046" y="568452"/>
                  </a:cubicBezTo>
                  <a:lnTo>
                    <a:pt x="427607" y="568452"/>
                  </a:lnTo>
                  <a:cubicBezTo>
                    <a:pt x="444086" y="568452"/>
                    <a:pt x="458183" y="556164"/>
                    <a:pt x="460373" y="539877"/>
                  </a:cubicBezTo>
                  <a:lnTo>
                    <a:pt x="491234" y="310896"/>
                  </a:lnTo>
                  <a:lnTo>
                    <a:pt x="498473" y="257651"/>
                  </a:lnTo>
                  <a:lnTo>
                    <a:pt x="501045" y="257651"/>
                  </a:lnTo>
                  <a:cubicBezTo>
                    <a:pt x="516190" y="257651"/>
                    <a:pt x="529049" y="246412"/>
                    <a:pt x="531049" y="231362"/>
                  </a:cubicBezTo>
                  <a:lnTo>
                    <a:pt x="557338" y="34385"/>
                  </a:lnTo>
                  <a:cubicBezTo>
                    <a:pt x="559814" y="16192"/>
                    <a:pt x="545622" y="0"/>
                    <a:pt x="527334" y="0"/>
                  </a:cubicBezTo>
                  <a:close/>
                </a:path>
              </a:pathLst>
            </a:custGeom>
            <a:solidFill>
              <a:srgbClr val="F5C74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1898499" y="5794890"/>
              <a:ext cx="237279" cy="237291"/>
            </a:xfrm>
            <a:custGeom>
              <a:rect b="b" l="l" r="r" t="t"/>
              <a:pathLst>
                <a:path extrusionOk="0" h="237291" w="237279">
                  <a:moveTo>
                    <a:pt x="14311" y="237291"/>
                  </a:moveTo>
                  <a:cubicBezTo>
                    <a:pt x="10692" y="237291"/>
                    <a:pt x="6977" y="235863"/>
                    <a:pt x="4215" y="233100"/>
                  </a:cubicBezTo>
                  <a:cubicBezTo>
                    <a:pt x="-1405" y="227481"/>
                    <a:pt x="-1405" y="218432"/>
                    <a:pt x="4215" y="212908"/>
                  </a:cubicBezTo>
                  <a:lnTo>
                    <a:pt x="212908" y="4215"/>
                  </a:lnTo>
                  <a:cubicBezTo>
                    <a:pt x="218527" y="-1405"/>
                    <a:pt x="227576" y="-1405"/>
                    <a:pt x="233101" y="4215"/>
                  </a:cubicBezTo>
                  <a:cubicBezTo>
                    <a:pt x="238625" y="9834"/>
                    <a:pt x="238720" y="18883"/>
                    <a:pt x="233101" y="24408"/>
                  </a:cubicBezTo>
                  <a:lnTo>
                    <a:pt x="24408" y="233100"/>
                  </a:lnTo>
                  <a:cubicBezTo>
                    <a:pt x="21646" y="235863"/>
                    <a:pt x="18026" y="237291"/>
                    <a:pt x="14311" y="237291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1862685" y="5803879"/>
              <a:ext cx="468296" cy="468141"/>
            </a:xfrm>
            <a:custGeom>
              <a:rect b="b" l="l" r="r" t="t"/>
              <a:pathLst>
                <a:path extrusionOk="0" h="468141" w="468296">
                  <a:moveTo>
                    <a:pt x="453890" y="468142"/>
                  </a:moveTo>
                  <a:cubicBezTo>
                    <a:pt x="450271" y="468142"/>
                    <a:pt x="446556" y="466713"/>
                    <a:pt x="443793" y="463951"/>
                  </a:cubicBezTo>
                  <a:lnTo>
                    <a:pt x="4215" y="24372"/>
                  </a:lnTo>
                  <a:cubicBezTo>
                    <a:pt x="-1405" y="18752"/>
                    <a:pt x="-1405" y="9703"/>
                    <a:pt x="4215" y="4179"/>
                  </a:cubicBezTo>
                  <a:cubicBezTo>
                    <a:pt x="9835" y="-1345"/>
                    <a:pt x="18883" y="-1441"/>
                    <a:pt x="24408" y="4179"/>
                  </a:cubicBezTo>
                  <a:lnTo>
                    <a:pt x="464082" y="443853"/>
                  </a:lnTo>
                  <a:cubicBezTo>
                    <a:pt x="469702" y="449473"/>
                    <a:pt x="469702" y="458521"/>
                    <a:pt x="464082" y="464046"/>
                  </a:cubicBezTo>
                  <a:cubicBezTo>
                    <a:pt x="461224" y="466809"/>
                    <a:pt x="457605" y="468142"/>
                    <a:pt x="453890" y="468142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1944314" y="5789937"/>
              <a:ext cx="461974" cy="461986"/>
            </a:xfrm>
            <a:custGeom>
              <a:rect b="b" l="l" r="r" t="t"/>
              <a:pathLst>
                <a:path extrusionOk="0" h="461986" w="461974">
                  <a:moveTo>
                    <a:pt x="14311" y="461986"/>
                  </a:moveTo>
                  <a:cubicBezTo>
                    <a:pt x="10692" y="461986"/>
                    <a:pt x="6977" y="460558"/>
                    <a:pt x="4215" y="457795"/>
                  </a:cubicBezTo>
                  <a:cubicBezTo>
                    <a:pt x="-1405" y="452176"/>
                    <a:pt x="-1405" y="443127"/>
                    <a:pt x="4215" y="437603"/>
                  </a:cubicBezTo>
                  <a:lnTo>
                    <a:pt x="437602" y="4215"/>
                  </a:lnTo>
                  <a:cubicBezTo>
                    <a:pt x="443222" y="-1405"/>
                    <a:pt x="452271" y="-1405"/>
                    <a:pt x="457795" y="4215"/>
                  </a:cubicBezTo>
                  <a:cubicBezTo>
                    <a:pt x="463320" y="9835"/>
                    <a:pt x="463415" y="18883"/>
                    <a:pt x="457795" y="24408"/>
                  </a:cubicBezTo>
                  <a:lnTo>
                    <a:pt x="24408" y="457795"/>
                  </a:lnTo>
                  <a:cubicBezTo>
                    <a:pt x="21550" y="460653"/>
                    <a:pt x="17931" y="461986"/>
                    <a:pt x="14311" y="461986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2106144" y="5791306"/>
              <a:ext cx="263985" cy="263925"/>
            </a:xfrm>
            <a:custGeom>
              <a:rect b="b" l="l" r="r" t="t"/>
              <a:pathLst>
                <a:path extrusionOk="0" h="263925" w="263985">
                  <a:moveTo>
                    <a:pt x="249674" y="263926"/>
                  </a:moveTo>
                  <a:cubicBezTo>
                    <a:pt x="246055" y="263926"/>
                    <a:pt x="242340" y="262497"/>
                    <a:pt x="239578" y="259735"/>
                  </a:cubicBezTo>
                  <a:lnTo>
                    <a:pt x="4215" y="24372"/>
                  </a:lnTo>
                  <a:cubicBezTo>
                    <a:pt x="-1405" y="18752"/>
                    <a:pt x="-1405" y="9704"/>
                    <a:pt x="4215" y="4179"/>
                  </a:cubicBezTo>
                  <a:cubicBezTo>
                    <a:pt x="9835" y="-1345"/>
                    <a:pt x="18883" y="-1441"/>
                    <a:pt x="24408" y="4179"/>
                  </a:cubicBezTo>
                  <a:lnTo>
                    <a:pt x="259771" y="239542"/>
                  </a:lnTo>
                  <a:cubicBezTo>
                    <a:pt x="265390" y="245162"/>
                    <a:pt x="265390" y="254211"/>
                    <a:pt x="259771" y="259735"/>
                  </a:cubicBezTo>
                  <a:cubicBezTo>
                    <a:pt x="256913" y="262497"/>
                    <a:pt x="253294" y="263926"/>
                    <a:pt x="249674" y="263926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2066805" y="6078545"/>
              <a:ext cx="299478" cy="299489"/>
            </a:xfrm>
            <a:custGeom>
              <a:rect b="b" l="l" r="r" t="t"/>
              <a:pathLst>
                <a:path extrusionOk="0" h="299489" w="299478">
                  <a:moveTo>
                    <a:pt x="14311" y="299490"/>
                  </a:moveTo>
                  <a:cubicBezTo>
                    <a:pt x="10692" y="299490"/>
                    <a:pt x="6977" y="298061"/>
                    <a:pt x="4215" y="295299"/>
                  </a:cubicBezTo>
                  <a:cubicBezTo>
                    <a:pt x="-1405" y="289679"/>
                    <a:pt x="-1405" y="280630"/>
                    <a:pt x="4215" y="275106"/>
                  </a:cubicBezTo>
                  <a:lnTo>
                    <a:pt x="275106" y="4215"/>
                  </a:lnTo>
                  <a:cubicBezTo>
                    <a:pt x="280726" y="-1405"/>
                    <a:pt x="289774" y="-1405"/>
                    <a:pt x="295299" y="4215"/>
                  </a:cubicBezTo>
                  <a:cubicBezTo>
                    <a:pt x="300823" y="9835"/>
                    <a:pt x="300919" y="18883"/>
                    <a:pt x="295299" y="24408"/>
                  </a:cubicBezTo>
                  <a:lnTo>
                    <a:pt x="24408" y="295299"/>
                  </a:lnTo>
                  <a:cubicBezTo>
                    <a:pt x="21646" y="298156"/>
                    <a:pt x="18026" y="299490"/>
                    <a:pt x="14311" y="299490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1906309" y="6079913"/>
              <a:ext cx="299513" cy="299454"/>
            </a:xfrm>
            <a:custGeom>
              <a:rect b="b" l="l" r="r" t="t"/>
              <a:pathLst>
                <a:path extrusionOk="0" h="299454" w="299513">
                  <a:moveTo>
                    <a:pt x="285202" y="299454"/>
                  </a:moveTo>
                  <a:cubicBezTo>
                    <a:pt x="281583" y="299454"/>
                    <a:pt x="277868" y="298025"/>
                    <a:pt x="275106" y="295263"/>
                  </a:cubicBezTo>
                  <a:lnTo>
                    <a:pt x="4215" y="24372"/>
                  </a:lnTo>
                  <a:cubicBezTo>
                    <a:pt x="-1405" y="18753"/>
                    <a:pt x="-1405" y="9704"/>
                    <a:pt x="4215" y="4179"/>
                  </a:cubicBezTo>
                  <a:cubicBezTo>
                    <a:pt x="9835" y="-1345"/>
                    <a:pt x="18883" y="-1441"/>
                    <a:pt x="24408" y="4179"/>
                  </a:cubicBezTo>
                  <a:lnTo>
                    <a:pt x="295299" y="275070"/>
                  </a:lnTo>
                  <a:cubicBezTo>
                    <a:pt x="300918" y="280690"/>
                    <a:pt x="300918" y="289739"/>
                    <a:pt x="295299" y="295263"/>
                  </a:cubicBezTo>
                  <a:cubicBezTo>
                    <a:pt x="292441" y="298121"/>
                    <a:pt x="288822" y="299454"/>
                    <a:pt x="285202" y="299454"/>
                  </a:cubicBezTo>
                  <a:close/>
                </a:path>
              </a:pathLst>
            </a:custGeom>
            <a:solidFill>
              <a:srgbClr val="EA991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1900481" y="6041135"/>
              <a:ext cx="472523" cy="339471"/>
            </a:xfrm>
            <a:custGeom>
              <a:rect b="b" l="l" r="r" t="t"/>
              <a:pathLst>
                <a:path extrusionOk="0" h="339471" w="472523">
                  <a:moveTo>
                    <a:pt x="385138" y="339471"/>
                  </a:moveTo>
                  <a:lnTo>
                    <a:pt x="87576" y="339471"/>
                  </a:lnTo>
                  <a:cubicBezTo>
                    <a:pt x="64050" y="339471"/>
                    <a:pt x="43857" y="322612"/>
                    <a:pt x="40618" y="300133"/>
                  </a:cubicBezTo>
                  <a:lnTo>
                    <a:pt x="137" y="16288"/>
                  </a:lnTo>
                  <a:cubicBezTo>
                    <a:pt x="-435" y="12192"/>
                    <a:pt x="804" y="8001"/>
                    <a:pt x="3471" y="4953"/>
                  </a:cubicBezTo>
                  <a:cubicBezTo>
                    <a:pt x="6233" y="1810"/>
                    <a:pt x="10138" y="0"/>
                    <a:pt x="14234" y="0"/>
                  </a:cubicBezTo>
                  <a:lnTo>
                    <a:pt x="458289" y="0"/>
                  </a:lnTo>
                  <a:cubicBezTo>
                    <a:pt x="462385" y="0"/>
                    <a:pt x="466386" y="1810"/>
                    <a:pt x="469053" y="4953"/>
                  </a:cubicBezTo>
                  <a:cubicBezTo>
                    <a:pt x="471720" y="8097"/>
                    <a:pt x="472958" y="12192"/>
                    <a:pt x="472386" y="16288"/>
                  </a:cubicBezTo>
                  <a:lnTo>
                    <a:pt x="431905" y="300038"/>
                  </a:lnTo>
                  <a:cubicBezTo>
                    <a:pt x="428762" y="322612"/>
                    <a:pt x="408664" y="339471"/>
                    <a:pt x="385138" y="339471"/>
                  </a:cubicBezTo>
                  <a:close/>
                  <a:moveTo>
                    <a:pt x="30807" y="28670"/>
                  </a:moveTo>
                  <a:lnTo>
                    <a:pt x="69003" y="296133"/>
                  </a:lnTo>
                  <a:cubicBezTo>
                    <a:pt x="70241" y="304515"/>
                    <a:pt x="78242" y="310896"/>
                    <a:pt x="87672" y="310896"/>
                  </a:cubicBezTo>
                  <a:lnTo>
                    <a:pt x="385233" y="310896"/>
                  </a:lnTo>
                  <a:cubicBezTo>
                    <a:pt x="394663" y="310896"/>
                    <a:pt x="402663" y="304515"/>
                    <a:pt x="403902" y="296133"/>
                  </a:cubicBezTo>
                  <a:lnTo>
                    <a:pt x="442097" y="28670"/>
                  </a:lnTo>
                  <a:lnTo>
                    <a:pt x="30807" y="2867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1843648" y="5783674"/>
              <a:ext cx="586193" cy="286130"/>
            </a:xfrm>
            <a:custGeom>
              <a:rect b="b" l="l" r="r" t="t"/>
              <a:pathLst>
                <a:path extrusionOk="0" h="286130" w="586193">
                  <a:moveTo>
                    <a:pt x="515313" y="286131"/>
                  </a:moveTo>
                  <a:lnTo>
                    <a:pt x="76877" y="286131"/>
                  </a:lnTo>
                  <a:cubicBezTo>
                    <a:pt x="54969" y="286131"/>
                    <a:pt x="36396" y="270414"/>
                    <a:pt x="32871" y="248793"/>
                  </a:cubicBezTo>
                  <a:lnTo>
                    <a:pt x="582" y="51816"/>
                  </a:lnTo>
                  <a:cubicBezTo>
                    <a:pt x="-1514" y="38862"/>
                    <a:pt x="2106" y="25717"/>
                    <a:pt x="10583" y="15716"/>
                  </a:cubicBezTo>
                  <a:cubicBezTo>
                    <a:pt x="19060" y="5715"/>
                    <a:pt x="31443" y="0"/>
                    <a:pt x="44587" y="0"/>
                  </a:cubicBezTo>
                  <a:lnTo>
                    <a:pt x="541602" y="0"/>
                  </a:lnTo>
                  <a:cubicBezTo>
                    <a:pt x="554461" y="0"/>
                    <a:pt x="566653" y="5524"/>
                    <a:pt x="575130" y="15240"/>
                  </a:cubicBezTo>
                  <a:cubicBezTo>
                    <a:pt x="583607" y="24955"/>
                    <a:pt x="587512" y="37814"/>
                    <a:pt x="585798" y="50482"/>
                  </a:cubicBezTo>
                  <a:lnTo>
                    <a:pt x="559509" y="247459"/>
                  </a:lnTo>
                  <a:cubicBezTo>
                    <a:pt x="556556" y="269462"/>
                    <a:pt x="537601" y="286131"/>
                    <a:pt x="515313" y="286131"/>
                  </a:cubicBezTo>
                  <a:close/>
                  <a:moveTo>
                    <a:pt x="44682" y="28575"/>
                  </a:moveTo>
                  <a:cubicBezTo>
                    <a:pt x="39920" y="28575"/>
                    <a:pt x="35538" y="30575"/>
                    <a:pt x="32490" y="34194"/>
                  </a:cubicBezTo>
                  <a:cubicBezTo>
                    <a:pt x="29347" y="37814"/>
                    <a:pt x="28109" y="42481"/>
                    <a:pt x="28871" y="47148"/>
                  </a:cubicBezTo>
                  <a:lnTo>
                    <a:pt x="61161" y="244126"/>
                  </a:lnTo>
                  <a:cubicBezTo>
                    <a:pt x="62399" y="251936"/>
                    <a:pt x="69066" y="257556"/>
                    <a:pt x="76972" y="257556"/>
                  </a:cubicBezTo>
                  <a:lnTo>
                    <a:pt x="515408" y="257556"/>
                  </a:lnTo>
                  <a:cubicBezTo>
                    <a:pt x="523409" y="257556"/>
                    <a:pt x="530172" y="251555"/>
                    <a:pt x="531315" y="243649"/>
                  </a:cubicBezTo>
                  <a:lnTo>
                    <a:pt x="557604" y="46672"/>
                  </a:lnTo>
                  <a:cubicBezTo>
                    <a:pt x="558175" y="42005"/>
                    <a:pt x="556842" y="37529"/>
                    <a:pt x="553794" y="34004"/>
                  </a:cubicBezTo>
                  <a:cubicBezTo>
                    <a:pt x="550746" y="30480"/>
                    <a:pt x="546459" y="28575"/>
                    <a:pt x="541792" y="28575"/>
                  </a:cubicBezTo>
                  <a:lnTo>
                    <a:pt x="44682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1914905" y="6047052"/>
              <a:ext cx="444055" cy="71056"/>
            </a:xfrm>
            <a:custGeom>
              <a:rect b="b" l="l" r="r" t="t"/>
              <a:pathLst>
                <a:path extrusionOk="0" h="71056" w="444055">
                  <a:moveTo>
                    <a:pt x="444056" y="0"/>
                  </a:moveTo>
                  <a:lnTo>
                    <a:pt x="434531" y="71057"/>
                  </a:lnTo>
                  <a:lnTo>
                    <a:pt x="9620" y="710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1793938" y="5355811"/>
              <a:ext cx="692753" cy="463010"/>
            </a:xfrm>
            <a:custGeom>
              <a:rect b="b" l="l" r="r" t="t"/>
              <a:pathLst>
                <a:path extrusionOk="0" h="463010" w="692753">
                  <a:moveTo>
                    <a:pt x="634841" y="334137"/>
                  </a:moveTo>
                  <a:lnTo>
                    <a:pt x="611029" y="334137"/>
                  </a:lnTo>
                  <a:cubicBezTo>
                    <a:pt x="627888" y="323565"/>
                    <a:pt x="639318" y="304229"/>
                    <a:pt x="639318" y="282130"/>
                  </a:cubicBezTo>
                  <a:cubicBezTo>
                    <a:pt x="639318" y="248793"/>
                    <a:pt x="613315" y="221552"/>
                    <a:pt x="581597" y="221552"/>
                  </a:cubicBezTo>
                  <a:lnTo>
                    <a:pt x="534067" y="221552"/>
                  </a:lnTo>
                  <a:cubicBezTo>
                    <a:pt x="539306" y="186404"/>
                    <a:pt x="531590" y="167259"/>
                    <a:pt x="523875" y="156496"/>
                  </a:cubicBezTo>
                  <a:cubicBezTo>
                    <a:pt x="514541" y="143446"/>
                    <a:pt x="499491" y="134303"/>
                    <a:pt x="399574" y="110490"/>
                  </a:cubicBezTo>
                  <a:cubicBezTo>
                    <a:pt x="359092" y="100870"/>
                    <a:pt x="338423" y="96964"/>
                    <a:pt x="328517" y="82868"/>
                  </a:cubicBezTo>
                  <a:cubicBezTo>
                    <a:pt x="312230" y="59627"/>
                    <a:pt x="320231" y="24194"/>
                    <a:pt x="328517" y="0"/>
                  </a:cubicBezTo>
                  <a:cubicBezTo>
                    <a:pt x="300323" y="9240"/>
                    <a:pt x="248126" y="31242"/>
                    <a:pt x="204216" y="82868"/>
                  </a:cubicBezTo>
                  <a:cubicBezTo>
                    <a:pt x="198596" y="89440"/>
                    <a:pt x="171069" y="122492"/>
                    <a:pt x="150971" y="174974"/>
                  </a:cubicBezTo>
                  <a:cubicBezTo>
                    <a:pt x="144399" y="192214"/>
                    <a:pt x="139922" y="208026"/>
                    <a:pt x="136779" y="221647"/>
                  </a:cubicBezTo>
                  <a:lnTo>
                    <a:pt x="102108" y="221647"/>
                  </a:lnTo>
                  <a:cubicBezTo>
                    <a:pt x="70390" y="221647"/>
                    <a:pt x="44387" y="248888"/>
                    <a:pt x="44387" y="282226"/>
                  </a:cubicBezTo>
                  <a:cubicBezTo>
                    <a:pt x="44387" y="304229"/>
                    <a:pt x="55817" y="323565"/>
                    <a:pt x="72676" y="334233"/>
                  </a:cubicBezTo>
                  <a:lnTo>
                    <a:pt x="57721" y="334233"/>
                  </a:lnTo>
                  <a:cubicBezTo>
                    <a:pt x="26003" y="334233"/>
                    <a:pt x="0" y="363188"/>
                    <a:pt x="0" y="398622"/>
                  </a:cubicBezTo>
                  <a:lnTo>
                    <a:pt x="0" y="398622"/>
                  </a:lnTo>
                  <a:cubicBezTo>
                    <a:pt x="0" y="434054"/>
                    <a:pt x="26003" y="463011"/>
                    <a:pt x="57721" y="463011"/>
                  </a:cubicBezTo>
                  <a:lnTo>
                    <a:pt x="635032" y="463011"/>
                  </a:lnTo>
                  <a:cubicBezTo>
                    <a:pt x="666750" y="463011"/>
                    <a:pt x="692753" y="434054"/>
                    <a:pt x="692753" y="398622"/>
                  </a:cubicBezTo>
                  <a:lnTo>
                    <a:pt x="692753" y="398622"/>
                  </a:lnTo>
                  <a:cubicBezTo>
                    <a:pt x="692563" y="363093"/>
                    <a:pt x="666560" y="334137"/>
                    <a:pt x="634841" y="3341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1909619" y="5342012"/>
              <a:ext cx="431306" cy="254495"/>
            </a:xfrm>
            <a:custGeom>
              <a:rect b="b" l="l" r="r" t="t"/>
              <a:pathLst>
                <a:path extrusionOk="0" h="254495" w="431306">
                  <a:moveTo>
                    <a:pt x="14240" y="254496"/>
                  </a:moveTo>
                  <a:cubicBezTo>
                    <a:pt x="13383" y="254496"/>
                    <a:pt x="12526" y="254400"/>
                    <a:pt x="11668" y="254305"/>
                  </a:cubicBezTo>
                  <a:cubicBezTo>
                    <a:pt x="3953" y="252877"/>
                    <a:pt x="-1190" y="245447"/>
                    <a:pt x="238" y="237636"/>
                  </a:cubicBezTo>
                  <a:cubicBezTo>
                    <a:pt x="4239" y="215920"/>
                    <a:pt x="10525" y="194488"/>
                    <a:pt x="18812" y="174009"/>
                  </a:cubicBezTo>
                  <a:cubicBezTo>
                    <a:pt x="38338" y="126099"/>
                    <a:pt x="64437" y="94381"/>
                    <a:pt x="74724" y="82950"/>
                  </a:cubicBezTo>
                  <a:cubicBezTo>
                    <a:pt x="117872" y="35135"/>
                    <a:pt x="169593" y="11799"/>
                    <a:pt x="205407" y="654"/>
                  </a:cubicBezTo>
                  <a:cubicBezTo>
                    <a:pt x="210550" y="-965"/>
                    <a:pt x="216265" y="464"/>
                    <a:pt x="219980" y="4464"/>
                  </a:cubicBezTo>
                  <a:cubicBezTo>
                    <a:pt x="223695" y="8369"/>
                    <a:pt x="224933" y="14085"/>
                    <a:pt x="223028" y="19228"/>
                  </a:cubicBezTo>
                  <a:cubicBezTo>
                    <a:pt x="215503" y="39898"/>
                    <a:pt x="209026" y="67901"/>
                    <a:pt x="221028" y="83998"/>
                  </a:cubicBezTo>
                  <a:cubicBezTo>
                    <a:pt x="226933" y="91999"/>
                    <a:pt x="244840" y="96000"/>
                    <a:pt x="274463" y="102572"/>
                  </a:cubicBezTo>
                  <a:lnTo>
                    <a:pt x="283702" y="104668"/>
                  </a:lnTo>
                  <a:cubicBezTo>
                    <a:pt x="388001" y="128099"/>
                    <a:pt x="404194" y="137529"/>
                    <a:pt x="416290" y="153436"/>
                  </a:cubicBezTo>
                  <a:cubicBezTo>
                    <a:pt x="431149" y="172866"/>
                    <a:pt x="434959" y="200203"/>
                    <a:pt x="427816" y="234493"/>
                  </a:cubicBezTo>
                  <a:cubicBezTo>
                    <a:pt x="426196" y="242209"/>
                    <a:pt x="418576" y="247257"/>
                    <a:pt x="410861" y="245542"/>
                  </a:cubicBezTo>
                  <a:cubicBezTo>
                    <a:pt x="403146" y="243923"/>
                    <a:pt x="398193" y="236398"/>
                    <a:pt x="399812" y="228588"/>
                  </a:cubicBezTo>
                  <a:cubicBezTo>
                    <a:pt x="405241" y="202680"/>
                    <a:pt x="403146" y="183249"/>
                    <a:pt x="393526" y="170676"/>
                  </a:cubicBezTo>
                  <a:cubicBezTo>
                    <a:pt x="387239" y="162389"/>
                    <a:pt x="374666" y="154388"/>
                    <a:pt x="277416" y="132481"/>
                  </a:cubicBezTo>
                  <a:lnTo>
                    <a:pt x="268177" y="130385"/>
                  </a:lnTo>
                  <a:cubicBezTo>
                    <a:pt x="230839" y="122098"/>
                    <a:pt x="210265" y="117526"/>
                    <a:pt x="197977" y="100953"/>
                  </a:cubicBezTo>
                  <a:cubicBezTo>
                    <a:pt x="186166" y="85046"/>
                    <a:pt x="182833" y="63710"/>
                    <a:pt x="188071" y="37231"/>
                  </a:cubicBezTo>
                  <a:cubicBezTo>
                    <a:pt x="159211" y="49423"/>
                    <a:pt x="125206" y="69330"/>
                    <a:pt x="95774" y="102000"/>
                  </a:cubicBezTo>
                  <a:cubicBezTo>
                    <a:pt x="86440" y="112288"/>
                    <a:pt x="62913" y="141053"/>
                    <a:pt x="45101" y="184677"/>
                  </a:cubicBezTo>
                  <a:cubicBezTo>
                    <a:pt x="37481" y="203347"/>
                    <a:pt x="31766" y="222873"/>
                    <a:pt x="28147" y="242685"/>
                  </a:cubicBezTo>
                  <a:cubicBezTo>
                    <a:pt x="27004" y="249733"/>
                    <a:pt x="21003" y="254496"/>
                    <a:pt x="14240" y="25449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1820703" y="5570505"/>
              <a:ext cx="351948" cy="144017"/>
            </a:xfrm>
            <a:custGeom>
              <a:rect b="b" l="l" r="r" t="t"/>
              <a:pathLst>
                <a:path extrusionOk="0" h="144017" w="351948">
                  <a:moveTo>
                    <a:pt x="337661" y="144018"/>
                  </a:moveTo>
                  <a:lnTo>
                    <a:pt x="72009" y="144018"/>
                  </a:lnTo>
                  <a:cubicBezTo>
                    <a:pt x="32290" y="144018"/>
                    <a:pt x="0" y="111728"/>
                    <a:pt x="0" y="72009"/>
                  </a:cubicBezTo>
                  <a:cubicBezTo>
                    <a:pt x="0" y="32289"/>
                    <a:pt x="32290" y="0"/>
                    <a:pt x="72009" y="0"/>
                  </a:cubicBezTo>
                  <a:lnTo>
                    <a:pt x="216503" y="0"/>
                  </a:lnTo>
                  <a:cubicBezTo>
                    <a:pt x="224409" y="0"/>
                    <a:pt x="230791" y="6382"/>
                    <a:pt x="230791" y="14288"/>
                  </a:cubicBezTo>
                  <a:cubicBezTo>
                    <a:pt x="230791" y="22193"/>
                    <a:pt x="224409" y="28575"/>
                    <a:pt x="216503" y="28575"/>
                  </a:cubicBezTo>
                  <a:lnTo>
                    <a:pt x="72009" y="28575"/>
                  </a:lnTo>
                  <a:cubicBezTo>
                    <a:pt x="48101" y="28575"/>
                    <a:pt x="28575" y="48101"/>
                    <a:pt x="28575" y="72009"/>
                  </a:cubicBezTo>
                  <a:cubicBezTo>
                    <a:pt x="28575" y="95917"/>
                    <a:pt x="48101" y="115443"/>
                    <a:pt x="72009" y="115443"/>
                  </a:cubicBezTo>
                  <a:lnTo>
                    <a:pt x="337661" y="115443"/>
                  </a:lnTo>
                  <a:cubicBezTo>
                    <a:pt x="345567" y="115443"/>
                    <a:pt x="351949" y="121825"/>
                    <a:pt x="351949" y="129730"/>
                  </a:cubicBezTo>
                  <a:cubicBezTo>
                    <a:pt x="351949" y="137636"/>
                    <a:pt x="345567" y="144018"/>
                    <a:pt x="337661" y="14401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218753" y="5570505"/>
              <a:ext cx="225551" cy="144017"/>
            </a:xfrm>
            <a:custGeom>
              <a:rect b="b" l="l" r="r" t="t"/>
              <a:pathLst>
                <a:path extrusionOk="0" h="144017" w="225551">
                  <a:moveTo>
                    <a:pt x="153543" y="144018"/>
                  </a:moveTo>
                  <a:lnTo>
                    <a:pt x="61341" y="144018"/>
                  </a:lnTo>
                  <a:cubicBezTo>
                    <a:pt x="53435" y="144018"/>
                    <a:pt x="47054" y="137636"/>
                    <a:pt x="47054" y="129730"/>
                  </a:cubicBezTo>
                  <a:cubicBezTo>
                    <a:pt x="47054" y="121825"/>
                    <a:pt x="53435" y="115443"/>
                    <a:pt x="61341" y="115443"/>
                  </a:cubicBezTo>
                  <a:lnTo>
                    <a:pt x="153543" y="115443"/>
                  </a:lnTo>
                  <a:cubicBezTo>
                    <a:pt x="177451" y="115443"/>
                    <a:pt x="196977" y="95917"/>
                    <a:pt x="196977" y="72009"/>
                  </a:cubicBezTo>
                  <a:cubicBezTo>
                    <a:pt x="196977" y="48101"/>
                    <a:pt x="177451" y="28575"/>
                    <a:pt x="153543" y="28575"/>
                  </a:cubicBez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153543" y="0"/>
                  </a:lnTo>
                  <a:cubicBezTo>
                    <a:pt x="193262" y="0"/>
                    <a:pt x="225552" y="32289"/>
                    <a:pt x="225552" y="72009"/>
                  </a:cubicBezTo>
                  <a:cubicBezTo>
                    <a:pt x="225552" y="111728"/>
                    <a:pt x="193262" y="144018"/>
                    <a:pt x="153543" y="14401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1776317" y="5685948"/>
              <a:ext cx="721328" cy="144017"/>
            </a:xfrm>
            <a:custGeom>
              <a:rect b="b" l="l" r="r" t="t"/>
              <a:pathLst>
                <a:path extrusionOk="0" h="144017" w="721328">
                  <a:moveTo>
                    <a:pt x="649319" y="144018"/>
                  </a:moveTo>
                  <a:lnTo>
                    <a:pt x="72009" y="144018"/>
                  </a:lnTo>
                  <a:cubicBezTo>
                    <a:pt x="32290" y="144018"/>
                    <a:pt x="0" y="111728"/>
                    <a:pt x="0" y="72009"/>
                  </a:cubicBezTo>
                  <a:cubicBezTo>
                    <a:pt x="0" y="32290"/>
                    <a:pt x="32290" y="0"/>
                    <a:pt x="72009" y="0"/>
                  </a:cubicBezTo>
                  <a:lnTo>
                    <a:pt x="382048" y="0"/>
                  </a:lnTo>
                  <a:cubicBezTo>
                    <a:pt x="389953" y="0"/>
                    <a:pt x="396335" y="6382"/>
                    <a:pt x="396335" y="14288"/>
                  </a:cubicBezTo>
                  <a:cubicBezTo>
                    <a:pt x="396335" y="22193"/>
                    <a:pt x="389953" y="28575"/>
                    <a:pt x="382048" y="28575"/>
                  </a:cubicBezTo>
                  <a:lnTo>
                    <a:pt x="72009" y="28575"/>
                  </a:lnTo>
                  <a:cubicBezTo>
                    <a:pt x="48006" y="28575"/>
                    <a:pt x="28575" y="48101"/>
                    <a:pt x="28575" y="72009"/>
                  </a:cubicBezTo>
                  <a:cubicBezTo>
                    <a:pt x="28575" y="96012"/>
                    <a:pt x="48101" y="115443"/>
                    <a:pt x="72009" y="115443"/>
                  </a:cubicBezTo>
                  <a:lnTo>
                    <a:pt x="649319" y="115443"/>
                  </a:lnTo>
                  <a:cubicBezTo>
                    <a:pt x="673227" y="115443"/>
                    <a:pt x="692753" y="95917"/>
                    <a:pt x="692753" y="72009"/>
                  </a:cubicBezTo>
                  <a:cubicBezTo>
                    <a:pt x="692753" y="48101"/>
                    <a:pt x="673227" y="28575"/>
                    <a:pt x="649319" y="28575"/>
                  </a:cubicBezTo>
                  <a:lnTo>
                    <a:pt x="507206" y="28575"/>
                  </a:lnTo>
                  <a:cubicBezTo>
                    <a:pt x="499300" y="28575"/>
                    <a:pt x="492919" y="22193"/>
                    <a:pt x="492919" y="14288"/>
                  </a:cubicBezTo>
                  <a:cubicBezTo>
                    <a:pt x="492919" y="6382"/>
                    <a:pt x="499300" y="0"/>
                    <a:pt x="507206" y="0"/>
                  </a:cubicBezTo>
                  <a:lnTo>
                    <a:pt x="649319" y="0"/>
                  </a:lnTo>
                  <a:cubicBezTo>
                    <a:pt x="689038" y="0"/>
                    <a:pt x="721328" y="32290"/>
                    <a:pt x="721328" y="72009"/>
                  </a:cubicBezTo>
                  <a:cubicBezTo>
                    <a:pt x="721328" y="111728"/>
                    <a:pt x="689038" y="144018"/>
                    <a:pt x="649319" y="14401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1846992" y="5797962"/>
              <a:ext cx="556450" cy="71056"/>
            </a:xfrm>
            <a:custGeom>
              <a:rect b="b" l="l" r="r" t="t"/>
              <a:pathLst>
                <a:path extrusionOk="0" h="71056" w="556450">
                  <a:moveTo>
                    <a:pt x="556451" y="0"/>
                  </a:moveTo>
                  <a:lnTo>
                    <a:pt x="544449" y="71056"/>
                  </a:lnTo>
                  <a:lnTo>
                    <a:pt x="12001" y="710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" name="Google Shape;41;p3"/>
          <p:cNvGrpSpPr/>
          <p:nvPr/>
        </p:nvGrpSpPr>
        <p:grpSpPr>
          <a:xfrm>
            <a:off x="6915444" y="2617864"/>
            <a:ext cx="792412" cy="1635034"/>
            <a:chOff x="3084290" y="2801873"/>
            <a:chExt cx="523113" cy="1079373"/>
          </a:xfrm>
        </p:grpSpPr>
        <p:grpSp>
          <p:nvGrpSpPr>
            <p:cNvPr id="42" name="Google Shape;42;p3"/>
            <p:cNvGrpSpPr/>
            <p:nvPr/>
          </p:nvGrpSpPr>
          <p:grpSpPr>
            <a:xfrm>
              <a:off x="3232671" y="3526716"/>
              <a:ext cx="203681" cy="354530"/>
              <a:chOff x="3232671" y="3526716"/>
              <a:chExt cx="203681" cy="354530"/>
            </a:xfrm>
          </p:grpSpPr>
          <p:sp>
            <p:nvSpPr>
              <p:cNvPr id="43" name="Google Shape;43;p3"/>
              <p:cNvSpPr/>
              <p:nvPr/>
            </p:nvSpPr>
            <p:spPr>
              <a:xfrm>
                <a:off x="3246981" y="3541013"/>
                <a:ext cx="174969" cy="325982"/>
              </a:xfrm>
              <a:custGeom>
                <a:rect b="b" l="l" r="r" t="t"/>
                <a:pathLst>
                  <a:path extrusionOk="0" h="325982" w="174969">
                    <a:moveTo>
                      <a:pt x="174970" y="8763"/>
                    </a:moveTo>
                    <a:lnTo>
                      <a:pt x="161540" y="258985"/>
                    </a:lnTo>
                    <a:cubicBezTo>
                      <a:pt x="159444" y="298132"/>
                      <a:pt x="121344" y="328231"/>
                      <a:pt x="76957" y="325850"/>
                    </a:cubicBezTo>
                    <a:cubicBezTo>
                      <a:pt x="54764" y="324612"/>
                      <a:pt x="34952" y="315563"/>
                      <a:pt x="21046" y="301847"/>
                    </a:cubicBezTo>
                    <a:cubicBezTo>
                      <a:pt x="7139" y="288131"/>
                      <a:pt x="-957" y="269843"/>
                      <a:pt x="91" y="250222"/>
                    </a:cubicBezTo>
                    <a:lnTo>
                      <a:pt x="13521" y="0"/>
                    </a:lnTo>
                    <a:lnTo>
                      <a:pt x="174970" y="8763"/>
                    </a:lnTo>
                    <a:close/>
                  </a:path>
                </a:pathLst>
              </a:custGeom>
              <a:solidFill>
                <a:srgbClr val="F5DA8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" name="Google Shape;44;p3"/>
              <p:cNvSpPr/>
              <p:nvPr/>
            </p:nvSpPr>
            <p:spPr>
              <a:xfrm>
                <a:off x="3232671" y="3526716"/>
                <a:ext cx="203681" cy="354530"/>
              </a:xfrm>
              <a:custGeom>
                <a:rect b="b" l="l" r="r" t="t"/>
                <a:pathLst>
                  <a:path extrusionOk="0" h="354530" w="203681">
                    <a:moveTo>
                      <a:pt x="96220" y="354530"/>
                    </a:moveTo>
                    <a:cubicBezTo>
                      <a:pt x="94316" y="354530"/>
                      <a:pt x="92410" y="354530"/>
                      <a:pt x="90506" y="354340"/>
                    </a:cubicBezTo>
                    <a:cubicBezTo>
                      <a:pt x="65645" y="353006"/>
                      <a:pt x="42500" y="343100"/>
                      <a:pt x="25354" y="326336"/>
                    </a:cubicBezTo>
                    <a:cubicBezTo>
                      <a:pt x="7828" y="309001"/>
                      <a:pt x="-1125" y="286808"/>
                      <a:pt x="113" y="263757"/>
                    </a:cubicBezTo>
                    <a:lnTo>
                      <a:pt x="13543" y="13535"/>
                    </a:lnTo>
                    <a:cubicBezTo>
                      <a:pt x="13925" y="5630"/>
                      <a:pt x="20687" y="-276"/>
                      <a:pt x="28593" y="10"/>
                    </a:cubicBezTo>
                    <a:lnTo>
                      <a:pt x="190137" y="8678"/>
                    </a:lnTo>
                    <a:cubicBezTo>
                      <a:pt x="193947" y="8868"/>
                      <a:pt x="197471" y="10583"/>
                      <a:pt x="200043" y="13440"/>
                    </a:cubicBezTo>
                    <a:cubicBezTo>
                      <a:pt x="202615" y="16298"/>
                      <a:pt x="203853" y="20012"/>
                      <a:pt x="203662" y="23727"/>
                    </a:cubicBezTo>
                    <a:lnTo>
                      <a:pt x="190232" y="273949"/>
                    </a:lnTo>
                    <a:cubicBezTo>
                      <a:pt x="188994" y="296999"/>
                      <a:pt x="177659" y="318145"/>
                      <a:pt x="158419" y="333385"/>
                    </a:cubicBezTo>
                    <a:cubicBezTo>
                      <a:pt x="140988" y="347196"/>
                      <a:pt x="119081" y="354530"/>
                      <a:pt x="96220" y="354530"/>
                    </a:cubicBezTo>
                    <a:close/>
                    <a:moveTo>
                      <a:pt x="41261" y="29442"/>
                    </a:moveTo>
                    <a:lnTo>
                      <a:pt x="28593" y="265376"/>
                    </a:lnTo>
                    <a:cubicBezTo>
                      <a:pt x="27831" y="280140"/>
                      <a:pt x="33736" y="294618"/>
                      <a:pt x="45357" y="306048"/>
                    </a:cubicBezTo>
                    <a:cubicBezTo>
                      <a:pt x="57454" y="317859"/>
                      <a:pt x="74027" y="324908"/>
                      <a:pt x="92029" y="325860"/>
                    </a:cubicBezTo>
                    <a:cubicBezTo>
                      <a:pt x="110032" y="326813"/>
                      <a:pt x="127272" y="321574"/>
                      <a:pt x="140512" y="311096"/>
                    </a:cubicBezTo>
                    <a:cubicBezTo>
                      <a:pt x="153275" y="301000"/>
                      <a:pt x="160705" y="287284"/>
                      <a:pt x="161562" y="272520"/>
                    </a:cubicBezTo>
                    <a:lnTo>
                      <a:pt x="174230" y="36586"/>
                    </a:lnTo>
                    <a:lnTo>
                      <a:pt x="41261" y="29442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5" name="Google Shape;45;p3"/>
            <p:cNvSpPr/>
            <p:nvPr/>
          </p:nvSpPr>
          <p:spPr>
            <a:xfrm rot="-5219233">
              <a:off x="3300207" y="3562804"/>
              <a:ext cx="91341" cy="161560"/>
            </a:xfrm>
            <a:custGeom>
              <a:rect b="b" l="l" r="r" t="t"/>
              <a:pathLst>
                <a:path extrusionOk="0" h="161741" w="91443">
                  <a:moveTo>
                    <a:pt x="0" y="0"/>
                  </a:moveTo>
                  <a:lnTo>
                    <a:pt x="91444" y="0"/>
                  </a:lnTo>
                  <a:lnTo>
                    <a:pt x="91444" y="161742"/>
                  </a:lnTo>
                  <a:lnTo>
                    <a:pt x="0" y="161742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6" name="Google Shape;46;p3"/>
            <p:cNvGrpSpPr/>
            <p:nvPr/>
          </p:nvGrpSpPr>
          <p:grpSpPr>
            <a:xfrm>
              <a:off x="3084290" y="2801873"/>
              <a:ext cx="523113" cy="802100"/>
              <a:chOff x="3084290" y="2801873"/>
              <a:chExt cx="523113" cy="802100"/>
            </a:xfrm>
          </p:grpSpPr>
          <p:sp>
            <p:nvSpPr>
              <p:cNvPr id="47" name="Google Shape;47;p3"/>
              <p:cNvSpPr/>
              <p:nvPr/>
            </p:nvSpPr>
            <p:spPr>
              <a:xfrm>
                <a:off x="3098577" y="2816161"/>
                <a:ext cx="494538" cy="773525"/>
              </a:xfrm>
              <a:custGeom>
                <a:rect b="b" l="l" r="r" t="t"/>
                <a:pathLst>
                  <a:path extrusionOk="0" h="773525" w="494538">
                    <a:moveTo>
                      <a:pt x="358902" y="773525"/>
                    </a:moveTo>
                    <a:lnTo>
                      <a:pt x="135636" y="773525"/>
                    </a:lnTo>
                    <a:cubicBezTo>
                      <a:pt x="61055" y="773525"/>
                      <a:pt x="0" y="712470"/>
                      <a:pt x="0" y="637889"/>
                    </a:cubicBezTo>
                    <a:lnTo>
                      <a:pt x="0" y="247269"/>
                    </a:lnTo>
                    <a:cubicBezTo>
                      <a:pt x="0" y="111252"/>
                      <a:pt x="111252" y="0"/>
                      <a:pt x="247269" y="0"/>
                    </a:cubicBezTo>
                    <a:lnTo>
                      <a:pt x="247269" y="0"/>
                    </a:lnTo>
                    <a:cubicBezTo>
                      <a:pt x="383286" y="0"/>
                      <a:pt x="494538" y="111252"/>
                      <a:pt x="494538" y="247269"/>
                    </a:cubicBezTo>
                    <a:lnTo>
                      <a:pt x="494538" y="637889"/>
                    </a:lnTo>
                    <a:cubicBezTo>
                      <a:pt x="494538" y="712470"/>
                      <a:pt x="433483" y="773525"/>
                      <a:pt x="358902" y="773525"/>
                    </a:cubicBezTo>
                    <a:close/>
                  </a:path>
                </a:pathLst>
              </a:custGeom>
              <a:solidFill>
                <a:srgbClr val="F5C9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3084290" y="2801873"/>
                <a:ext cx="523113" cy="802100"/>
              </a:xfrm>
              <a:custGeom>
                <a:rect b="b" l="l" r="r" t="t"/>
                <a:pathLst>
                  <a:path extrusionOk="0" h="802100" w="523113">
                    <a:moveTo>
                      <a:pt x="373189" y="802100"/>
                    </a:moveTo>
                    <a:lnTo>
                      <a:pt x="149923" y="802100"/>
                    </a:lnTo>
                    <a:cubicBezTo>
                      <a:pt x="67246" y="802100"/>
                      <a:pt x="0" y="734854"/>
                      <a:pt x="0" y="652177"/>
                    </a:cubicBezTo>
                    <a:lnTo>
                      <a:pt x="0" y="261556"/>
                    </a:lnTo>
                    <a:cubicBezTo>
                      <a:pt x="0" y="117348"/>
                      <a:pt x="117348" y="0"/>
                      <a:pt x="261556" y="0"/>
                    </a:cubicBezTo>
                    <a:cubicBezTo>
                      <a:pt x="405765" y="0"/>
                      <a:pt x="523113" y="117348"/>
                      <a:pt x="523113" y="261556"/>
                    </a:cubicBezTo>
                    <a:lnTo>
                      <a:pt x="523113" y="652177"/>
                    </a:lnTo>
                    <a:cubicBezTo>
                      <a:pt x="523113" y="734854"/>
                      <a:pt x="455867" y="802100"/>
                      <a:pt x="373189" y="802100"/>
                    </a:cubicBezTo>
                    <a:close/>
                    <a:moveTo>
                      <a:pt x="261556" y="28575"/>
                    </a:moveTo>
                    <a:cubicBezTo>
                      <a:pt x="133064" y="28575"/>
                      <a:pt x="28575" y="133064"/>
                      <a:pt x="28575" y="261556"/>
                    </a:cubicBezTo>
                    <a:lnTo>
                      <a:pt x="28575" y="652177"/>
                    </a:lnTo>
                    <a:cubicBezTo>
                      <a:pt x="28575" y="719138"/>
                      <a:pt x="83058" y="773525"/>
                      <a:pt x="149923" y="773525"/>
                    </a:cubicBezTo>
                    <a:lnTo>
                      <a:pt x="373189" y="773525"/>
                    </a:lnTo>
                    <a:cubicBezTo>
                      <a:pt x="440150" y="773525"/>
                      <a:pt x="494538" y="719042"/>
                      <a:pt x="494538" y="652177"/>
                    </a:cubicBezTo>
                    <a:lnTo>
                      <a:pt x="494538" y="261556"/>
                    </a:lnTo>
                    <a:cubicBezTo>
                      <a:pt x="494538" y="133064"/>
                      <a:pt x="390049" y="28575"/>
                      <a:pt x="261556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9" name="Google Shape;49;p3"/>
            <p:cNvSpPr/>
            <p:nvPr/>
          </p:nvSpPr>
          <p:spPr>
            <a:xfrm>
              <a:off x="3217259" y="2829591"/>
              <a:ext cx="366998" cy="773525"/>
            </a:xfrm>
            <a:custGeom>
              <a:rect b="b" l="l" r="r" t="t"/>
              <a:pathLst>
                <a:path extrusionOk="0" h="773525" w="366998">
                  <a:moveTo>
                    <a:pt x="294418" y="72580"/>
                  </a:moveTo>
                  <a:cubicBezTo>
                    <a:pt x="339281" y="117443"/>
                    <a:pt x="367094" y="179261"/>
                    <a:pt x="366998" y="247269"/>
                  </a:cubicBezTo>
                  <a:lnTo>
                    <a:pt x="366998" y="659606"/>
                  </a:lnTo>
                  <a:cubicBezTo>
                    <a:pt x="367094" y="722281"/>
                    <a:pt x="315754" y="773621"/>
                    <a:pt x="253079" y="773525"/>
                  </a:cubicBezTo>
                  <a:lnTo>
                    <a:pt x="206788" y="773525"/>
                  </a:lnTo>
                  <a:cubicBezTo>
                    <a:pt x="228886" y="752761"/>
                    <a:pt x="242792" y="723233"/>
                    <a:pt x="242697" y="690753"/>
                  </a:cubicBezTo>
                  <a:lnTo>
                    <a:pt x="242697" y="278416"/>
                  </a:lnTo>
                  <a:cubicBezTo>
                    <a:pt x="242792" y="210407"/>
                    <a:pt x="214979" y="148590"/>
                    <a:pt x="170117" y="103727"/>
                  </a:cubicBezTo>
                  <a:cubicBezTo>
                    <a:pt x="126302" y="59912"/>
                    <a:pt x="66199" y="32290"/>
                    <a:pt x="0" y="31147"/>
                  </a:cubicBezTo>
                  <a:cubicBezTo>
                    <a:pt x="35528" y="11335"/>
                    <a:pt x="76391" y="0"/>
                    <a:pt x="119729" y="0"/>
                  </a:cubicBezTo>
                  <a:cubicBezTo>
                    <a:pt x="187738" y="0"/>
                    <a:pt x="249650" y="27813"/>
                    <a:pt x="294418" y="72580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3180123" y="2898897"/>
              <a:ext cx="203745" cy="203775"/>
            </a:xfrm>
            <a:custGeom>
              <a:rect b="b" l="l" r="r" t="t"/>
              <a:pathLst>
                <a:path extrusionOk="0" h="203775" w="203745">
                  <a:moveTo>
                    <a:pt x="14467" y="203775"/>
                  </a:moveTo>
                  <a:cubicBezTo>
                    <a:pt x="6942" y="203775"/>
                    <a:pt x="560" y="197870"/>
                    <a:pt x="179" y="190250"/>
                  </a:cubicBezTo>
                  <a:cubicBezTo>
                    <a:pt x="-773" y="171390"/>
                    <a:pt x="179" y="105763"/>
                    <a:pt x="52948" y="52994"/>
                  </a:cubicBezTo>
                  <a:cubicBezTo>
                    <a:pt x="66283" y="39659"/>
                    <a:pt x="115527" y="-3489"/>
                    <a:pt x="190203" y="226"/>
                  </a:cubicBezTo>
                  <a:cubicBezTo>
                    <a:pt x="198109" y="607"/>
                    <a:pt x="204109" y="7370"/>
                    <a:pt x="203728" y="15180"/>
                  </a:cubicBezTo>
                  <a:cubicBezTo>
                    <a:pt x="203347" y="22991"/>
                    <a:pt x="196585" y="29087"/>
                    <a:pt x="188774" y="28706"/>
                  </a:cubicBezTo>
                  <a:cubicBezTo>
                    <a:pt x="126004" y="25467"/>
                    <a:pt x="84475" y="61948"/>
                    <a:pt x="73236" y="73187"/>
                  </a:cubicBezTo>
                  <a:cubicBezTo>
                    <a:pt x="28754" y="117669"/>
                    <a:pt x="27992" y="172914"/>
                    <a:pt x="28754" y="188726"/>
                  </a:cubicBezTo>
                  <a:cubicBezTo>
                    <a:pt x="29135" y="196631"/>
                    <a:pt x="23134" y="203299"/>
                    <a:pt x="15229" y="203680"/>
                  </a:cubicBezTo>
                  <a:cubicBezTo>
                    <a:pt x="15038" y="203775"/>
                    <a:pt x="14753" y="203775"/>
                    <a:pt x="14467" y="2037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" name="Google Shape;51;p3"/>
          <p:cNvGrpSpPr/>
          <p:nvPr/>
        </p:nvGrpSpPr>
        <p:grpSpPr>
          <a:xfrm>
            <a:off x="4498898" y="2770231"/>
            <a:ext cx="1305279" cy="1317535"/>
            <a:chOff x="5220860" y="4215144"/>
            <a:chExt cx="861684" cy="869775"/>
          </a:xfrm>
        </p:grpSpPr>
        <p:grpSp>
          <p:nvGrpSpPr>
            <p:cNvPr id="52" name="Google Shape;52;p3"/>
            <p:cNvGrpSpPr/>
            <p:nvPr/>
          </p:nvGrpSpPr>
          <p:grpSpPr>
            <a:xfrm>
              <a:off x="5220860" y="4215144"/>
              <a:ext cx="861684" cy="869775"/>
              <a:chOff x="5220860" y="4215144"/>
              <a:chExt cx="861684" cy="869775"/>
            </a:xfrm>
          </p:grpSpPr>
          <p:sp>
            <p:nvSpPr>
              <p:cNvPr id="53" name="Google Shape;53;p3"/>
              <p:cNvSpPr/>
              <p:nvPr/>
            </p:nvSpPr>
            <p:spPr>
              <a:xfrm>
                <a:off x="5235154" y="4229237"/>
                <a:ext cx="833088" cy="841396"/>
              </a:xfrm>
              <a:custGeom>
                <a:rect b="b" l="l" r="r" t="t"/>
                <a:pathLst>
                  <a:path extrusionOk="0" h="841396" w="833088">
                    <a:moveTo>
                      <a:pt x="824175" y="215127"/>
                    </a:moveTo>
                    <a:cubicBezTo>
                      <a:pt x="815126" y="261037"/>
                      <a:pt x="795314" y="338761"/>
                      <a:pt x="725305" y="467825"/>
                    </a:cubicBezTo>
                    <a:cubicBezTo>
                      <a:pt x="664631" y="579744"/>
                      <a:pt x="563285" y="756147"/>
                      <a:pt x="527566" y="786436"/>
                    </a:cubicBezTo>
                    <a:cubicBezTo>
                      <a:pt x="464415" y="840062"/>
                      <a:pt x="385834" y="841395"/>
                      <a:pt x="373737" y="841395"/>
                    </a:cubicBezTo>
                    <a:cubicBezTo>
                      <a:pt x="344686" y="841491"/>
                      <a:pt x="317921" y="835966"/>
                      <a:pt x="293061" y="826536"/>
                    </a:cubicBezTo>
                    <a:cubicBezTo>
                      <a:pt x="216575" y="797866"/>
                      <a:pt x="158663" y="731953"/>
                      <a:pt x="109990" y="676518"/>
                    </a:cubicBezTo>
                    <a:cubicBezTo>
                      <a:pt x="55031" y="614129"/>
                      <a:pt x="-2310" y="548883"/>
                      <a:pt x="72" y="456776"/>
                    </a:cubicBezTo>
                    <a:cubicBezTo>
                      <a:pt x="1786" y="390863"/>
                      <a:pt x="33409" y="341333"/>
                      <a:pt x="43982" y="324950"/>
                    </a:cubicBezTo>
                    <a:cubicBezTo>
                      <a:pt x="77891" y="272944"/>
                      <a:pt x="119896" y="247797"/>
                      <a:pt x="175808" y="215031"/>
                    </a:cubicBezTo>
                    <a:cubicBezTo>
                      <a:pt x="214003" y="192743"/>
                      <a:pt x="248103" y="172740"/>
                      <a:pt x="278297" y="155119"/>
                    </a:cubicBezTo>
                    <a:cubicBezTo>
                      <a:pt x="279059" y="154643"/>
                      <a:pt x="279726" y="154262"/>
                      <a:pt x="280488" y="153786"/>
                    </a:cubicBezTo>
                    <a:cubicBezTo>
                      <a:pt x="318302" y="131783"/>
                      <a:pt x="350115" y="113495"/>
                      <a:pt x="376595" y="98636"/>
                    </a:cubicBezTo>
                    <a:cubicBezTo>
                      <a:pt x="376881" y="98445"/>
                      <a:pt x="377166" y="98350"/>
                      <a:pt x="377357" y="98160"/>
                    </a:cubicBezTo>
                    <a:cubicBezTo>
                      <a:pt x="424886" y="71394"/>
                      <a:pt x="455176" y="55869"/>
                      <a:pt x="472416" y="50154"/>
                    </a:cubicBezTo>
                    <a:cubicBezTo>
                      <a:pt x="617768" y="1576"/>
                      <a:pt x="683300" y="-3663"/>
                      <a:pt x="717685" y="1671"/>
                    </a:cubicBezTo>
                    <a:cubicBezTo>
                      <a:pt x="725115" y="2814"/>
                      <a:pt x="731115" y="4434"/>
                      <a:pt x="736163" y="6148"/>
                    </a:cubicBezTo>
                    <a:cubicBezTo>
                      <a:pt x="752737" y="12054"/>
                      <a:pt x="789218" y="25674"/>
                      <a:pt x="813030" y="61107"/>
                    </a:cubicBezTo>
                    <a:cubicBezTo>
                      <a:pt x="831604" y="88635"/>
                      <a:pt x="841320" y="127402"/>
                      <a:pt x="824175" y="215127"/>
                    </a:cubicBezTo>
                    <a:close/>
                  </a:path>
                </a:pathLst>
              </a:custGeom>
              <a:solidFill>
                <a:srgbClr val="F4F1D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" name="Google Shape;54;p3"/>
              <p:cNvSpPr/>
              <p:nvPr/>
            </p:nvSpPr>
            <p:spPr>
              <a:xfrm>
                <a:off x="5220860" y="4215144"/>
                <a:ext cx="861684" cy="869775"/>
              </a:xfrm>
              <a:custGeom>
                <a:rect b="b" l="l" r="r" t="t"/>
                <a:pathLst>
                  <a:path extrusionOk="0" h="869775" w="861684">
                    <a:moveTo>
                      <a:pt x="387079" y="869776"/>
                    </a:moveTo>
                    <a:cubicBezTo>
                      <a:pt x="358313" y="869776"/>
                      <a:pt x="329738" y="864442"/>
                      <a:pt x="302211" y="853964"/>
                    </a:cubicBezTo>
                    <a:cubicBezTo>
                      <a:pt x="222486" y="824056"/>
                      <a:pt x="162194" y="755381"/>
                      <a:pt x="113616" y="700231"/>
                    </a:cubicBezTo>
                    <a:cubicBezTo>
                      <a:pt x="59133" y="638318"/>
                      <a:pt x="-2494" y="568310"/>
                      <a:pt x="78" y="470488"/>
                    </a:cubicBezTo>
                    <a:cubicBezTo>
                      <a:pt x="1316" y="423244"/>
                      <a:pt x="16937" y="376381"/>
                      <a:pt x="46369" y="331232"/>
                    </a:cubicBezTo>
                    <a:cubicBezTo>
                      <a:pt x="82755" y="275511"/>
                      <a:pt x="129237" y="248270"/>
                      <a:pt x="182958" y="216837"/>
                    </a:cubicBezTo>
                    <a:lnTo>
                      <a:pt x="231631" y="188357"/>
                    </a:lnTo>
                    <a:cubicBezTo>
                      <a:pt x="250776" y="177118"/>
                      <a:pt x="268778" y="166640"/>
                      <a:pt x="285447" y="156925"/>
                    </a:cubicBezTo>
                    <a:lnTo>
                      <a:pt x="287638" y="155591"/>
                    </a:lnTo>
                    <a:cubicBezTo>
                      <a:pt x="330309" y="130826"/>
                      <a:pt x="360027" y="113777"/>
                      <a:pt x="383935" y="100346"/>
                    </a:cubicBezTo>
                    <a:lnTo>
                      <a:pt x="383935" y="100346"/>
                    </a:lnTo>
                    <a:cubicBezTo>
                      <a:pt x="384221" y="100251"/>
                      <a:pt x="384411" y="100061"/>
                      <a:pt x="384697" y="99965"/>
                    </a:cubicBezTo>
                    <a:lnTo>
                      <a:pt x="384697" y="99965"/>
                    </a:lnTo>
                    <a:cubicBezTo>
                      <a:pt x="435466" y="71390"/>
                      <a:pt x="464612" y="56627"/>
                      <a:pt x="482233" y="50816"/>
                    </a:cubicBezTo>
                    <a:cubicBezTo>
                      <a:pt x="603486" y="10335"/>
                      <a:pt x="685973" y="-5667"/>
                      <a:pt x="734170" y="1763"/>
                    </a:cubicBezTo>
                    <a:cubicBezTo>
                      <a:pt x="741504" y="2810"/>
                      <a:pt x="748171" y="4430"/>
                      <a:pt x="755125" y="6906"/>
                    </a:cubicBezTo>
                    <a:cubicBezTo>
                      <a:pt x="770841" y="12526"/>
                      <a:pt x="812179" y="27290"/>
                      <a:pt x="839230" y="67390"/>
                    </a:cubicBezTo>
                    <a:cubicBezTo>
                      <a:pt x="864186" y="104442"/>
                      <a:pt x="867996" y="152067"/>
                      <a:pt x="852375" y="231982"/>
                    </a:cubicBezTo>
                    <a:cubicBezTo>
                      <a:pt x="852375" y="231982"/>
                      <a:pt x="852375" y="231982"/>
                      <a:pt x="852375" y="231982"/>
                    </a:cubicBezTo>
                    <a:cubicBezTo>
                      <a:pt x="842945" y="280178"/>
                      <a:pt x="822181" y="359236"/>
                      <a:pt x="752077" y="488776"/>
                    </a:cubicBezTo>
                    <a:cubicBezTo>
                      <a:pt x="736456" y="517541"/>
                      <a:pt x="598248" y="771383"/>
                      <a:pt x="551004" y="811483"/>
                    </a:cubicBezTo>
                    <a:cubicBezTo>
                      <a:pt x="487187" y="865585"/>
                      <a:pt x="410034" y="869776"/>
                      <a:pt x="387936" y="869776"/>
                    </a:cubicBezTo>
                    <a:cubicBezTo>
                      <a:pt x="387650" y="869776"/>
                      <a:pt x="387364" y="869776"/>
                      <a:pt x="387079" y="869776"/>
                    </a:cubicBezTo>
                    <a:close/>
                    <a:moveTo>
                      <a:pt x="398509" y="125016"/>
                    </a:moveTo>
                    <a:cubicBezTo>
                      <a:pt x="398318" y="125111"/>
                      <a:pt x="398223" y="125207"/>
                      <a:pt x="398032" y="125302"/>
                    </a:cubicBezTo>
                    <a:cubicBezTo>
                      <a:pt x="374220" y="138637"/>
                      <a:pt x="344692" y="155591"/>
                      <a:pt x="302116" y="180356"/>
                    </a:cubicBezTo>
                    <a:lnTo>
                      <a:pt x="299735" y="181785"/>
                    </a:lnTo>
                    <a:cubicBezTo>
                      <a:pt x="283161" y="191405"/>
                      <a:pt x="265254" y="201883"/>
                      <a:pt x="246109" y="213122"/>
                    </a:cubicBezTo>
                    <a:lnTo>
                      <a:pt x="197436" y="241602"/>
                    </a:lnTo>
                    <a:cubicBezTo>
                      <a:pt x="144763" y="272463"/>
                      <a:pt x="103043" y="296847"/>
                      <a:pt x="70372" y="346949"/>
                    </a:cubicBezTo>
                    <a:cubicBezTo>
                      <a:pt x="43893" y="387620"/>
                      <a:pt x="29891" y="429530"/>
                      <a:pt x="28748" y="471345"/>
                    </a:cubicBezTo>
                    <a:cubicBezTo>
                      <a:pt x="26462" y="557927"/>
                      <a:pt x="81707" y="620602"/>
                      <a:pt x="135047" y="681276"/>
                    </a:cubicBezTo>
                    <a:cubicBezTo>
                      <a:pt x="184006" y="736997"/>
                      <a:pt x="239346" y="799958"/>
                      <a:pt x="312402" y="827295"/>
                    </a:cubicBezTo>
                    <a:cubicBezTo>
                      <a:pt x="336977" y="836629"/>
                      <a:pt x="362409" y="841487"/>
                      <a:pt x="387936" y="841201"/>
                    </a:cubicBezTo>
                    <a:cubicBezTo>
                      <a:pt x="402033" y="841201"/>
                      <a:pt x="474804" y="838724"/>
                      <a:pt x="532526" y="789671"/>
                    </a:cubicBezTo>
                    <a:cubicBezTo>
                      <a:pt x="563101" y="763667"/>
                      <a:pt x="654731" y="608410"/>
                      <a:pt x="727026" y="475155"/>
                    </a:cubicBezTo>
                    <a:cubicBezTo>
                      <a:pt x="795320" y="349139"/>
                      <a:pt x="815322" y="272844"/>
                      <a:pt x="824467" y="226553"/>
                    </a:cubicBezTo>
                    <a:cubicBezTo>
                      <a:pt x="841802" y="137684"/>
                      <a:pt x="829801" y="104347"/>
                      <a:pt x="815704" y="83487"/>
                    </a:cubicBezTo>
                    <a:cubicBezTo>
                      <a:pt x="793986" y="51197"/>
                      <a:pt x="760268" y="39196"/>
                      <a:pt x="745790" y="34052"/>
                    </a:cubicBezTo>
                    <a:cubicBezTo>
                      <a:pt x="740742" y="32243"/>
                      <a:pt x="735693" y="31099"/>
                      <a:pt x="730074" y="30242"/>
                    </a:cubicBezTo>
                    <a:cubicBezTo>
                      <a:pt x="686926" y="23480"/>
                      <a:pt x="606725" y="39577"/>
                      <a:pt x="491472" y="78153"/>
                    </a:cubicBezTo>
                    <a:cubicBezTo>
                      <a:pt x="475852" y="83297"/>
                      <a:pt x="447372" y="97774"/>
                      <a:pt x="398890" y="125016"/>
                    </a:cubicBezTo>
                    <a:cubicBezTo>
                      <a:pt x="398699" y="124921"/>
                      <a:pt x="398604" y="125016"/>
                      <a:pt x="398509" y="125016"/>
                    </a:cubicBezTo>
                    <a:close/>
                    <a:moveTo>
                      <a:pt x="838469" y="229220"/>
                    </a:moveTo>
                    <a:lnTo>
                      <a:pt x="838469" y="229220"/>
                    </a:lnTo>
                    <a:lnTo>
                      <a:pt x="838469" y="22922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5" name="Google Shape;55;p3"/>
            <p:cNvGrpSpPr/>
            <p:nvPr/>
          </p:nvGrpSpPr>
          <p:grpSpPr>
            <a:xfrm>
              <a:off x="5440775" y="4265246"/>
              <a:ext cx="572174" cy="588979"/>
              <a:chOff x="5440775" y="4265246"/>
              <a:chExt cx="572174" cy="588979"/>
            </a:xfrm>
          </p:grpSpPr>
          <p:sp>
            <p:nvSpPr>
              <p:cNvPr id="56" name="Google Shape;56;p3"/>
              <p:cNvSpPr/>
              <p:nvPr/>
            </p:nvSpPr>
            <p:spPr>
              <a:xfrm>
                <a:off x="5454967" y="4279391"/>
                <a:ext cx="543687" cy="560445"/>
              </a:xfrm>
              <a:custGeom>
                <a:rect b="b" l="l" r="r" t="t"/>
                <a:pathLst>
                  <a:path extrusionOk="0" h="560445" w="543687">
                    <a:moveTo>
                      <a:pt x="543687" y="307753"/>
                    </a:moveTo>
                    <a:cubicBezTo>
                      <a:pt x="522256" y="356140"/>
                      <a:pt x="499491" y="404908"/>
                      <a:pt x="476917" y="453580"/>
                    </a:cubicBezTo>
                    <a:lnTo>
                      <a:pt x="419957" y="558451"/>
                    </a:lnTo>
                    <a:lnTo>
                      <a:pt x="419100" y="560070"/>
                    </a:lnTo>
                    <a:cubicBezTo>
                      <a:pt x="377094" y="562070"/>
                      <a:pt x="246888" y="559784"/>
                      <a:pt x="133350" y="455771"/>
                    </a:cubicBezTo>
                    <a:cubicBezTo>
                      <a:pt x="10763" y="343471"/>
                      <a:pt x="0" y="192405"/>
                      <a:pt x="0" y="140970"/>
                    </a:cubicBezTo>
                    <a:cubicBezTo>
                      <a:pt x="50959" y="109633"/>
                      <a:pt x="93536" y="83534"/>
                      <a:pt x="128873" y="62198"/>
                    </a:cubicBezTo>
                    <a:cubicBezTo>
                      <a:pt x="128968" y="62198"/>
                      <a:pt x="129064" y="62103"/>
                      <a:pt x="129159" y="62103"/>
                    </a:cubicBezTo>
                    <a:cubicBezTo>
                      <a:pt x="171259" y="41338"/>
                      <a:pt x="213265" y="20764"/>
                      <a:pt x="255365" y="0"/>
                    </a:cubicBezTo>
                    <a:cubicBezTo>
                      <a:pt x="259937" y="34099"/>
                      <a:pt x="274796" y="110299"/>
                      <a:pt x="332994" y="182309"/>
                    </a:cubicBezTo>
                    <a:cubicBezTo>
                      <a:pt x="411003" y="279082"/>
                      <a:pt x="513683" y="302038"/>
                      <a:pt x="543687" y="307753"/>
                    </a:cubicBezTo>
                    <a:close/>
                  </a:path>
                </a:pathLst>
              </a:custGeom>
              <a:solidFill>
                <a:srgbClr val="FFB83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>
                <a:off x="5440775" y="4265246"/>
                <a:ext cx="572174" cy="588979"/>
              </a:xfrm>
              <a:custGeom>
                <a:rect b="b" l="l" r="r" t="t"/>
                <a:pathLst>
                  <a:path extrusionOk="0" h="588979" w="572174">
                    <a:moveTo>
                      <a:pt x="417290" y="588979"/>
                    </a:moveTo>
                    <a:cubicBezTo>
                      <a:pt x="358235" y="588979"/>
                      <a:pt x="241363" y="575168"/>
                      <a:pt x="137922" y="480585"/>
                    </a:cubicBezTo>
                    <a:cubicBezTo>
                      <a:pt x="13430" y="366475"/>
                      <a:pt x="0" y="215028"/>
                      <a:pt x="0" y="155306"/>
                    </a:cubicBezTo>
                    <a:cubicBezTo>
                      <a:pt x="0" y="150353"/>
                      <a:pt x="2571" y="145781"/>
                      <a:pt x="6762" y="143114"/>
                    </a:cubicBezTo>
                    <a:cubicBezTo>
                      <a:pt x="62960" y="108538"/>
                      <a:pt x="102108" y="84535"/>
                      <a:pt x="135731" y="64247"/>
                    </a:cubicBezTo>
                    <a:cubicBezTo>
                      <a:pt x="136398" y="63866"/>
                      <a:pt x="137160" y="63485"/>
                      <a:pt x="137826" y="63199"/>
                    </a:cubicBezTo>
                    <a:lnTo>
                      <a:pt x="263271" y="1477"/>
                    </a:lnTo>
                    <a:cubicBezTo>
                      <a:pt x="267367" y="-523"/>
                      <a:pt x="272224" y="-523"/>
                      <a:pt x="276320" y="1668"/>
                    </a:cubicBezTo>
                    <a:cubicBezTo>
                      <a:pt x="280416" y="3859"/>
                      <a:pt x="283178" y="7764"/>
                      <a:pt x="283750" y="12336"/>
                    </a:cubicBezTo>
                    <a:cubicBezTo>
                      <a:pt x="289846" y="57770"/>
                      <a:pt x="307753" y="125017"/>
                      <a:pt x="358330" y="187501"/>
                    </a:cubicBezTo>
                    <a:cubicBezTo>
                      <a:pt x="426244" y="271606"/>
                      <a:pt x="514159" y="299038"/>
                      <a:pt x="560546" y="307801"/>
                    </a:cubicBezTo>
                    <a:cubicBezTo>
                      <a:pt x="564832" y="308659"/>
                      <a:pt x="568547" y="311326"/>
                      <a:pt x="570547" y="315231"/>
                    </a:cubicBezTo>
                    <a:cubicBezTo>
                      <a:pt x="572548" y="319136"/>
                      <a:pt x="572738" y="323613"/>
                      <a:pt x="570929" y="327613"/>
                    </a:cubicBezTo>
                    <a:cubicBezTo>
                      <a:pt x="551973" y="370380"/>
                      <a:pt x="531686" y="414195"/>
                      <a:pt x="511969" y="456582"/>
                    </a:cubicBezTo>
                    <a:lnTo>
                      <a:pt x="504063" y="473727"/>
                    </a:lnTo>
                    <a:lnTo>
                      <a:pt x="446055" y="580693"/>
                    </a:lnTo>
                    <a:cubicBezTo>
                      <a:pt x="443769" y="585264"/>
                      <a:pt x="439102" y="588217"/>
                      <a:pt x="433959" y="588503"/>
                    </a:cubicBezTo>
                    <a:cubicBezTo>
                      <a:pt x="429101" y="588789"/>
                      <a:pt x="423481" y="588979"/>
                      <a:pt x="417290" y="588979"/>
                    </a:cubicBezTo>
                    <a:close/>
                    <a:moveTo>
                      <a:pt x="28575" y="163117"/>
                    </a:moveTo>
                    <a:cubicBezTo>
                      <a:pt x="29813" y="223695"/>
                      <a:pt x="46196" y="357712"/>
                      <a:pt x="157163" y="459439"/>
                    </a:cubicBezTo>
                    <a:cubicBezTo>
                      <a:pt x="258032" y="551737"/>
                      <a:pt x="372427" y="561452"/>
                      <a:pt x="424529" y="560309"/>
                    </a:cubicBezTo>
                    <a:lnTo>
                      <a:pt x="478441" y="460963"/>
                    </a:lnTo>
                    <a:lnTo>
                      <a:pt x="485965" y="444676"/>
                    </a:lnTo>
                    <a:cubicBezTo>
                      <a:pt x="503111" y="407719"/>
                      <a:pt x="520732" y="369619"/>
                      <a:pt x="537591" y="332185"/>
                    </a:cubicBezTo>
                    <a:cubicBezTo>
                      <a:pt x="484822" y="319422"/>
                      <a:pt x="401764" y="287037"/>
                      <a:pt x="336042" y="205598"/>
                    </a:cubicBezTo>
                    <a:cubicBezTo>
                      <a:pt x="288226" y="146448"/>
                      <a:pt x="267367" y="83392"/>
                      <a:pt x="258508" y="35672"/>
                    </a:cubicBezTo>
                    <a:lnTo>
                      <a:pt x="149637" y="89203"/>
                    </a:lnTo>
                    <a:cubicBezTo>
                      <a:pt x="149542" y="89203"/>
                      <a:pt x="149447" y="89298"/>
                      <a:pt x="149447" y="89298"/>
                    </a:cubicBezTo>
                    <a:cubicBezTo>
                      <a:pt x="117538" y="108538"/>
                      <a:pt x="80581" y="131208"/>
                      <a:pt x="28575" y="16311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8" name="Google Shape;58;p3"/>
            <p:cNvSpPr/>
            <p:nvPr/>
          </p:nvSpPr>
          <p:spPr>
            <a:xfrm>
              <a:off x="5528214" y="4231004"/>
              <a:ext cx="540036" cy="839629"/>
            </a:xfrm>
            <a:custGeom>
              <a:rect b="b" l="l" r="r" t="t"/>
              <a:pathLst>
                <a:path extrusionOk="0" h="839629" w="540036">
                  <a:moveTo>
                    <a:pt x="531114" y="213360"/>
                  </a:moveTo>
                  <a:cubicBezTo>
                    <a:pt x="522065" y="259271"/>
                    <a:pt x="502253" y="336994"/>
                    <a:pt x="432245" y="466058"/>
                  </a:cubicBezTo>
                  <a:cubicBezTo>
                    <a:pt x="371570" y="577977"/>
                    <a:pt x="270224" y="754380"/>
                    <a:pt x="234505" y="784669"/>
                  </a:cubicBezTo>
                  <a:cubicBezTo>
                    <a:pt x="171355" y="838295"/>
                    <a:pt x="92773" y="839629"/>
                    <a:pt x="80676" y="839629"/>
                  </a:cubicBezTo>
                  <a:cubicBezTo>
                    <a:pt x="51625" y="839724"/>
                    <a:pt x="24860" y="834199"/>
                    <a:pt x="0" y="824770"/>
                  </a:cubicBezTo>
                  <a:cubicBezTo>
                    <a:pt x="65817" y="768858"/>
                    <a:pt x="147256" y="694754"/>
                    <a:pt x="221170" y="593788"/>
                  </a:cubicBezTo>
                  <a:cubicBezTo>
                    <a:pt x="262128" y="537972"/>
                    <a:pt x="300799" y="473964"/>
                    <a:pt x="333375" y="400050"/>
                  </a:cubicBezTo>
                  <a:cubicBezTo>
                    <a:pt x="345567" y="372427"/>
                    <a:pt x="356140" y="345186"/>
                    <a:pt x="365284" y="318421"/>
                  </a:cubicBezTo>
                  <a:cubicBezTo>
                    <a:pt x="405479" y="201549"/>
                    <a:pt x="419195" y="92678"/>
                    <a:pt x="424815" y="0"/>
                  </a:cubicBezTo>
                  <a:cubicBezTo>
                    <a:pt x="432245" y="1143"/>
                    <a:pt x="438245" y="2762"/>
                    <a:pt x="443293" y="4477"/>
                  </a:cubicBezTo>
                  <a:cubicBezTo>
                    <a:pt x="459867" y="10382"/>
                    <a:pt x="496348" y="24003"/>
                    <a:pt x="520160" y="59436"/>
                  </a:cubicBezTo>
                  <a:cubicBezTo>
                    <a:pt x="538543" y="86868"/>
                    <a:pt x="548259" y="125635"/>
                    <a:pt x="531114" y="213360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9" name="Google Shape;59;p3"/>
          <p:cNvGrpSpPr/>
          <p:nvPr/>
        </p:nvGrpSpPr>
        <p:grpSpPr>
          <a:xfrm>
            <a:off x="4656883" y="4577075"/>
            <a:ext cx="823154" cy="1657541"/>
            <a:chOff x="4218937" y="4181284"/>
            <a:chExt cx="543408" cy="1094231"/>
          </a:xfrm>
        </p:grpSpPr>
        <p:grpSp>
          <p:nvGrpSpPr>
            <p:cNvPr id="60" name="Google Shape;60;p3"/>
            <p:cNvGrpSpPr/>
            <p:nvPr/>
          </p:nvGrpSpPr>
          <p:grpSpPr>
            <a:xfrm>
              <a:off x="4256541" y="4572094"/>
              <a:ext cx="469757" cy="703421"/>
              <a:chOff x="4256541" y="4572094"/>
              <a:chExt cx="469757" cy="703421"/>
            </a:xfrm>
          </p:grpSpPr>
          <p:sp>
            <p:nvSpPr>
              <p:cNvPr id="61" name="Google Shape;61;p3"/>
              <p:cNvSpPr/>
              <p:nvPr/>
            </p:nvSpPr>
            <p:spPr>
              <a:xfrm>
                <a:off x="4270836" y="4586381"/>
                <a:ext cx="441195" cy="674834"/>
              </a:xfrm>
              <a:custGeom>
                <a:rect b="b" l="l" r="r" t="t"/>
                <a:pathLst>
                  <a:path extrusionOk="0" h="674834" w="441195">
                    <a:moveTo>
                      <a:pt x="440419" y="21146"/>
                    </a:moveTo>
                    <a:lnTo>
                      <a:pt x="236108" y="663512"/>
                    </a:lnTo>
                    <a:cubicBezTo>
                      <a:pt x="231345" y="678657"/>
                      <a:pt x="209819" y="678562"/>
                      <a:pt x="205056" y="663512"/>
                    </a:cubicBezTo>
                    <a:lnTo>
                      <a:pt x="185625" y="602647"/>
                    </a:lnTo>
                    <a:lnTo>
                      <a:pt x="745" y="21241"/>
                    </a:lnTo>
                    <a:cubicBezTo>
                      <a:pt x="-2494" y="10669"/>
                      <a:pt x="5222" y="1"/>
                      <a:pt x="16271" y="1"/>
                    </a:cubicBezTo>
                    <a:lnTo>
                      <a:pt x="379554" y="1"/>
                    </a:lnTo>
                    <a:lnTo>
                      <a:pt x="424893" y="1"/>
                    </a:lnTo>
                    <a:cubicBezTo>
                      <a:pt x="435942" y="-95"/>
                      <a:pt x="443753" y="10669"/>
                      <a:pt x="440419" y="21146"/>
                    </a:cubicBezTo>
                    <a:close/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>
                <a:off x="4256541" y="4572094"/>
                <a:ext cx="469757" cy="703421"/>
              </a:xfrm>
              <a:custGeom>
                <a:rect b="b" l="l" r="r" t="t"/>
                <a:pathLst>
                  <a:path extrusionOk="0" h="703421" w="469757">
                    <a:moveTo>
                      <a:pt x="234973" y="703421"/>
                    </a:moveTo>
                    <a:cubicBezTo>
                      <a:pt x="221543" y="703421"/>
                      <a:pt x="209827" y="694849"/>
                      <a:pt x="205731" y="682180"/>
                    </a:cubicBezTo>
                    <a:lnTo>
                      <a:pt x="186300" y="621316"/>
                    </a:lnTo>
                    <a:lnTo>
                      <a:pt x="1420" y="39910"/>
                    </a:lnTo>
                    <a:cubicBezTo>
                      <a:pt x="-1533" y="30385"/>
                      <a:pt x="181" y="20383"/>
                      <a:pt x="5992" y="12382"/>
                    </a:cubicBezTo>
                    <a:cubicBezTo>
                      <a:pt x="11802" y="4477"/>
                      <a:pt x="20755" y="0"/>
                      <a:pt x="30566" y="0"/>
                    </a:cubicBezTo>
                    <a:lnTo>
                      <a:pt x="439189" y="0"/>
                    </a:lnTo>
                    <a:cubicBezTo>
                      <a:pt x="448999" y="0"/>
                      <a:pt x="458048" y="4572"/>
                      <a:pt x="463858" y="12573"/>
                    </a:cubicBezTo>
                    <a:cubicBezTo>
                      <a:pt x="469573" y="20479"/>
                      <a:pt x="471288" y="30671"/>
                      <a:pt x="468335" y="39910"/>
                    </a:cubicBezTo>
                    <a:lnTo>
                      <a:pt x="264024" y="682276"/>
                    </a:lnTo>
                    <a:cubicBezTo>
                      <a:pt x="260023" y="694944"/>
                      <a:pt x="248594" y="703326"/>
                      <a:pt x="234973" y="703421"/>
                    </a:cubicBezTo>
                    <a:cubicBezTo>
                      <a:pt x="234973" y="703421"/>
                      <a:pt x="234973" y="703421"/>
                      <a:pt x="234973" y="703421"/>
                    </a:cubicBezTo>
                    <a:close/>
                    <a:moveTo>
                      <a:pt x="30566" y="28480"/>
                    </a:moveTo>
                    <a:cubicBezTo>
                      <a:pt x="30280" y="28480"/>
                      <a:pt x="29614" y="28480"/>
                      <a:pt x="28947" y="29242"/>
                    </a:cubicBezTo>
                    <a:cubicBezTo>
                      <a:pt x="28661" y="29623"/>
                      <a:pt x="28375" y="30289"/>
                      <a:pt x="28661" y="31242"/>
                    </a:cubicBezTo>
                    <a:lnTo>
                      <a:pt x="232972" y="673417"/>
                    </a:lnTo>
                    <a:cubicBezTo>
                      <a:pt x="233163" y="673894"/>
                      <a:pt x="233449" y="674846"/>
                      <a:pt x="234973" y="674846"/>
                    </a:cubicBezTo>
                    <a:cubicBezTo>
                      <a:pt x="236687" y="675132"/>
                      <a:pt x="236687" y="673989"/>
                      <a:pt x="236782" y="673513"/>
                    </a:cubicBezTo>
                    <a:lnTo>
                      <a:pt x="441094" y="31147"/>
                    </a:lnTo>
                    <a:lnTo>
                      <a:pt x="441094" y="31147"/>
                    </a:lnTo>
                    <a:cubicBezTo>
                      <a:pt x="441284" y="30480"/>
                      <a:pt x="441189" y="29908"/>
                      <a:pt x="440808" y="29337"/>
                    </a:cubicBezTo>
                    <a:cubicBezTo>
                      <a:pt x="440427" y="28765"/>
                      <a:pt x="439855" y="28480"/>
                      <a:pt x="439189" y="28480"/>
                    </a:cubicBezTo>
                    <a:lnTo>
                      <a:pt x="30566" y="2848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3" name="Google Shape;63;p3"/>
            <p:cNvSpPr/>
            <p:nvPr/>
          </p:nvSpPr>
          <p:spPr>
            <a:xfrm>
              <a:off x="4359888" y="4766150"/>
              <a:ext cx="308282" cy="139128"/>
            </a:xfrm>
            <a:custGeom>
              <a:rect b="b" l="l" r="r" t="t"/>
              <a:pathLst>
                <a:path extrusionOk="0" h="139128" w="308282">
                  <a:moveTo>
                    <a:pt x="48472" y="139128"/>
                  </a:moveTo>
                  <a:cubicBezTo>
                    <a:pt x="36566" y="139128"/>
                    <a:pt x="24564" y="138462"/>
                    <a:pt x="12754" y="137223"/>
                  </a:cubicBezTo>
                  <a:cubicBezTo>
                    <a:pt x="4943" y="136366"/>
                    <a:pt x="-772" y="129317"/>
                    <a:pt x="85" y="121507"/>
                  </a:cubicBezTo>
                  <a:cubicBezTo>
                    <a:pt x="942" y="113697"/>
                    <a:pt x="7991" y="108077"/>
                    <a:pt x="15802" y="108839"/>
                  </a:cubicBezTo>
                  <a:cubicBezTo>
                    <a:pt x="60759" y="113601"/>
                    <a:pt x="107051" y="108458"/>
                    <a:pt x="149532" y="93980"/>
                  </a:cubicBezTo>
                  <a:cubicBezTo>
                    <a:pt x="214207" y="71977"/>
                    <a:pt x="257927" y="33306"/>
                    <a:pt x="283264" y="4826"/>
                  </a:cubicBezTo>
                  <a:cubicBezTo>
                    <a:pt x="288502" y="-1080"/>
                    <a:pt x="297551" y="-1651"/>
                    <a:pt x="303456" y="3588"/>
                  </a:cubicBezTo>
                  <a:cubicBezTo>
                    <a:pt x="309362" y="8826"/>
                    <a:pt x="309933" y="17875"/>
                    <a:pt x="304695" y="23781"/>
                  </a:cubicBezTo>
                  <a:cubicBezTo>
                    <a:pt x="277072" y="54927"/>
                    <a:pt x="229352" y="97028"/>
                    <a:pt x="158772" y="121031"/>
                  </a:cubicBezTo>
                  <a:cubicBezTo>
                    <a:pt x="123529" y="133032"/>
                    <a:pt x="86001" y="139128"/>
                    <a:pt x="48472" y="13912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4395797" y="4994702"/>
              <a:ext cx="202222" cy="59547"/>
            </a:xfrm>
            <a:custGeom>
              <a:rect b="b" l="l" r="r" t="t"/>
              <a:pathLst>
                <a:path extrusionOk="0" h="59547" w="202222">
                  <a:moveTo>
                    <a:pt x="48472" y="59548"/>
                  </a:moveTo>
                  <a:cubicBezTo>
                    <a:pt x="36566" y="59548"/>
                    <a:pt x="24564" y="58881"/>
                    <a:pt x="12753" y="57643"/>
                  </a:cubicBezTo>
                  <a:cubicBezTo>
                    <a:pt x="4943" y="56785"/>
                    <a:pt x="-772" y="49737"/>
                    <a:pt x="85" y="41927"/>
                  </a:cubicBezTo>
                  <a:cubicBezTo>
                    <a:pt x="942" y="34116"/>
                    <a:pt x="7991" y="28496"/>
                    <a:pt x="15801" y="29258"/>
                  </a:cubicBezTo>
                  <a:cubicBezTo>
                    <a:pt x="60855" y="34021"/>
                    <a:pt x="107051" y="28877"/>
                    <a:pt x="149532" y="14399"/>
                  </a:cubicBezTo>
                  <a:cubicBezTo>
                    <a:pt x="160486" y="10685"/>
                    <a:pt x="171344" y="6303"/>
                    <a:pt x="181822" y="1350"/>
                  </a:cubicBezTo>
                  <a:cubicBezTo>
                    <a:pt x="188966" y="-1984"/>
                    <a:pt x="197443" y="1064"/>
                    <a:pt x="200872" y="8208"/>
                  </a:cubicBezTo>
                  <a:cubicBezTo>
                    <a:pt x="204206" y="15352"/>
                    <a:pt x="201158" y="23829"/>
                    <a:pt x="194014" y="27258"/>
                  </a:cubicBezTo>
                  <a:cubicBezTo>
                    <a:pt x="182584" y="32687"/>
                    <a:pt x="170678" y="37450"/>
                    <a:pt x="158772" y="41545"/>
                  </a:cubicBezTo>
                  <a:cubicBezTo>
                    <a:pt x="123529" y="53357"/>
                    <a:pt x="85905" y="59548"/>
                    <a:pt x="48472" y="5954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5" name="Google Shape;65;p3"/>
            <p:cNvGrpSpPr/>
            <p:nvPr/>
          </p:nvGrpSpPr>
          <p:grpSpPr>
            <a:xfrm>
              <a:off x="4218937" y="4181284"/>
              <a:ext cx="543408" cy="579881"/>
              <a:chOff x="4218937" y="4181284"/>
              <a:chExt cx="543408" cy="579881"/>
            </a:xfrm>
          </p:grpSpPr>
          <p:sp>
            <p:nvSpPr>
              <p:cNvPr id="66" name="Google Shape;66;p3"/>
              <p:cNvSpPr/>
              <p:nvPr/>
            </p:nvSpPr>
            <p:spPr>
              <a:xfrm>
                <a:off x="4232965" y="4195773"/>
                <a:ext cx="515516" cy="551113"/>
              </a:xfrm>
              <a:custGeom>
                <a:rect b="b" l="l" r="r" t="t"/>
                <a:pathLst>
                  <a:path extrusionOk="0" h="551113" w="515516">
                    <a:moveTo>
                      <a:pt x="75477" y="75521"/>
                    </a:moveTo>
                    <a:cubicBezTo>
                      <a:pt x="-11962" y="162961"/>
                      <a:pt x="-23392" y="297549"/>
                      <a:pt x="40997" y="397276"/>
                    </a:cubicBezTo>
                    <a:lnTo>
                      <a:pt x="131580" y="397276"/>
                    </a:lnTo>
                    <a:lnTo>
                      <a:pt x="138628" y="507290"/>
                    </a:lnTo>
                    <a:cubicBezTo>
                      <a:pt x="140248" y="533007"/>
                      <a:pt x="162631" y="552724"/>
                      <a:pt x="188444" y="551010"/>
                    </a:cubicBezTo>
                    <a:lnTo>
                      <a:pt x="188444" y="551010"/>
                    </a:lnTo>
                    <a:cubicBezTo>
                      <a:pt x="214162" y="549390"/>
                      <a:pt x="233878" y="527006"/>
                      <a:pt x="232164" y="501194"/>
                    </a:cubicBezTo>
                    <a:lnTo>
                      <a:pt x="225496" y="397181"/>
                    </a:lnTo>
                    <a:lnTo>
                      <a:pt x="474480" y="397181"/>
                    </a:lnTo>
                    <a:cubicBezTo>
                      <a:pt x="538964" y="297454"/>
                      <a:pt x="527439" y="162866"/>
                      <a:pt x="439999" y="75426"/>
                    </a:cubicBezTo>
                    <a:cubicBezTo>
                      <a:pt x="339320" y="-25158"/>
                      <a:pt x="176062" y="-25158"/>
                      <a:pt x="75477" y="75521"/>
                    </a:cubicBezTo>
                    <a:close/>
                  </a:path>
                </a:pathLst>
              </a:custGeom>
              <a:solidFill>
                <a:srgbClr val="F1F0C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" name="Google Shape;67;p3"/>
              <p:cNvSpPr/>
              <p:nvPr/>
            </p:nvSpPr>
            <p:spPr>
              <a:xfrm>
                <a:off x="4218937" y="4181284"/>
                <a:ext cx="543408" cy="579881"/>
              </a:xfrm>
              <a:custGeom>
                <a:rect b="b" l="l" r="r" t="t"/>
                <a:pathLst>
                  <a:path extrusionOk="0" h="579881" w="543408">
                    <a:moveTo>
                      <a:pt x="199329" y="579882"/>
                    </a:moveTo>
                    <a:cubicBezTo>
                      <a:pt x="167420" y="579882"/>
                      <a:pt x="140369" y="554926"/>
                      <a:pt x="138369" y="522637"/>
                    </a:cubicBezTo>
                    <a:lnTo>
                      <a:pt x="132177" y="425958"/>
                    </a:lnTo>
                    <a:lnTo>
                      <a:pt x="55025" y="425958"/>
                    </a:lnTo>
                    <a:cubicBezTo>
                      <a:pt x="50167" y="425958"/>
                      <a:pt x="45691" y="423481"/>
                      <a:pt x="43024" y="419386"/>
                    </a:cubicBezTo>
                    <a:cubicBezTo>
                      <a:pt x="-25938" y="312610"/>
                      <a:pt x="-10698" y="169831"/>
                      <a:pt x="79409" y="79724"/>
                    </a:cubicBezTo>
                    <a:lnTo>
                      <a:pt x="79409" y="79724"/>
                    </a:lnTo>
                    <a:lnTo>
                      <a:pt x="79409" y="79724"/>
                    </a:lnTo>
                    <a:cubicBezTo>
                      <a:pt x="130749" y="28384"/>
                      <a:pt x="199138" y="0"/>
                      <a:pt x="271719" y="0"/>
                    </a:cubicBezTo>
                    <a:cubicBezTo>
                      <a:pt x="344394" y="0"/>
                      <a:pt x="412689" y="28289"/>
                      <a:pt x="464028" y="79724"/>
                    </a:cubicBezTo>
                    <a:cubicBezTo>
                      <a:pt x="554040" y="169735"/>
                      <a:pt x="569375" y="312610"/>
                      <a:pt x="500414" y="419386"/>
                    </a:cubicBezTo>
                    <a:cubicBezTo>
                      <a:pt x="497747" y="423481"/>
                      <a:pt x="493270" y="425958"/>
                      <a:pt x="488412" y="425958"/>
                    </a:cubicBezTo>
                    <a:lnTo>
                      <a:pt x="254669" y="425958"/>
                    </a:lnTo>
                    <a:lnTo>
                      <a:pt x="260384" y="514731"/>
                    </a:lnTo>
                    <a:cubicBezTo>
                      <a:pt x="262575" y="548354"/>
                      <a:pt x="236952" y="577501"/>
                      <a:pt x="203234" y="579691"/>
                    </a:cubicBezTo>
                    <a:cubicBezTo>
                      <a:pt x="201996" y="579882"/>
                      <a:pt x="200662" y="579882"/>
                      <a:pt x="199329" y="579882"/>
                    </a:cubicBezTo>
                    <a:close/>
                    <a:moveTo>
                      <a:pt x="62931" y="397478"/>
                    </a:moveTo>
                    <a:lnTo>
                      <a:pt x="145512" y="397478"/>
                    </a:lnTo>
                    <a:cubicBezTo>
                      <a:pt x="153037" y="397478"/>
                      <a:pt x="159324" y="403288"/>
                      <a:pt x="159800" y="410813"/>
                    </a:cubicBezTo>
                    <a:lnTo>
                      <a:pt x="166849" y="520827"/>
                    </a:lnTo>
                    <a:cubicBezTo>
                      <a:pt x="167992" y="538734"/>
                      <a:pt x="183517" y="552545"/>
                      <a:pt x="201424" y="551212"/>
                    </a:cubicBezTo>
                    <a:cubicBezTo>
                      <a:pt x="219331" y="550069"/>
                      <a:pt x="232952" y="534543"/>
                      <a:pt x="231809" y="516636"/>
                    </a:cubicBezTo>
                    <a:lnTo>
                      <a:pt x="225142" y="412623"/>
                    </a:lnTo>
                    <a:cubicBezTo>
                      <a:pt x="224856" y="408718"/>
                      <a:pt x="226284" y="404813"/>
                      <a:pt x="228951" y="401955"/>
                    </a:cubicBezTo>
                    <a:cubicBezTo>
                      <a:pt x="231618" y="399097"/>
                      <a:pt x="235428" y="397478"/>
                      <a:pt x="239334" y="397478"/>
                    </a:cubicBezTo>
                    <a:lnTo>
                      <a:pt x="480411" y="397478"/>
                    </a:lnTo>
                    <a:cubicBezTo>
                      <a:pt x="537371" y="302705"/>
                      <a:pt x="522512" y="178879"/>
                      <a:pt x="443740" y="100108"/>
                    </a:cubicBezTo>
                    <a:cubicBezTo>
                      <a:pt x="397734" y="54102"/>
                      <a:pt x="336584" y="28765"/>
                      <a:pt x="271624" y="28765"/>
                    </a:cubicBezTo>
                    <a:cubicBezTo>
                      <a:pt x="206568" y="28765"/>
                      <a:pt x="145417" y="54102"/>
                      <a:pt x="99507" y="100108"/>
                    </a:cubicBezTo>
                    <a:lnTo>
                      <a:pt x="99507" y="100108"/>
                    </a:lnTo>
                    <a:cubicBezTo>
                      <a:pt x="20830" y="178879"/>
                      <a:pt x="5971" y="302705"/>
                      <a:pt x="62931" y="397478"/>
                    </a:cubicBezTo>
                    <a:close/>
                    <a:moveTo>
                      <a:pt x="89505" y="90011"/>
                    </a:moveTo>
                    <a:lnTo>
                      <a:pt x="89505" y="90011"/>
                    </a:lnTo>
                    <a:lnTo>
                      <a:pt x="89505" y="9001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8" name="Google Shape;68;p3"/>
            <p:cNvSpPr/>
            <p:nvPr/>
          </p:nvSpPr>
          <p:spPr>
            <a:xfrm>
              <a:off x="4296643" y="4264391"/>
              <a:ext cx="203745" cy="203785"/>
            </a:xfrm>
            <a:custGeom>
              <a:rect b="b" l="l" r="r" t="t"/>
              <a:pathLst>
                <a:path extrusionOk="0" h="203785" w="203745">
                  <a:moveTo>
                    <a:pt x="14467" y="203786"/>
                  </a:moveTo>
                  <a:cubicBezTo>
                    <a:pt x="6942" y="203786"/>
                    <a:pt x="560" y="197881"/>
                    <a:pt x="179" y="190260"/>
                  </a:cubicBezTo>
                  <a:cubicBezTo>
                    <a:pt x="-773" y="171401"/>
                    <a:pt x="179" y="105774"/>
                    <a:pt x="52948" y="53005"/>
                  </a:cubicBezTo>
                  <a:cubicBezTo>
                    <a:pt x="66283" y="39670"/>
                    <a:pt x="115527" y="-3573"/>
                    <a:pt x="190203" y="237"/>
                  </a:cubicBezTo>
                  <a:cubicBezTo>
                    <a:pt x="198109" y="618"/>
                    <a:pt x="204109" y="7381"/>
                    <a:pt x="203729" y="15191"/>
                  </a:cubicBezTo>
                  <a:cubicBezTo>
                    <a:pt x="203348" y="23097"/>
                    <a:pt x="196680" y="29002"/>
                    <a:pt x="188774" y="28716"/>
                  </a:cubicBezTo>
                  <a:cubicBezTo>
                    <a:pt x="126100" y="25668"/>
                    <a:pt x="84476" y="61959"/>
                    <a:pt x="73236" y="73198"/>
                  </a:cubicBezTo>
                  <a:cubicBezTo>
                    <a:pt x="28850" y="117680"/>
                    <a:pt x="27992" y="172925"/>
                    <a:pt x="28754" y="188736"/>
                  </a:cubicBezTo>
                  <a:cubicBezTo>
                    <a:pt x="29135" y="196642"/>
                    <a:pt x="23134" y="203310"/>
                    <a:pt x="15229" y="203691"/>
                  </a:cubicBezTo>
                  <a:cubicBezTo>
                    <a:pt x="14943" y="203786"/>
                    <a:pt x="14657" y="203786"/>
                    <a:pt x="14467" y="20378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4456461" y="4586381"/>
              <a:ext cx="255570" cy="674834"/>
            </a:xfrm>
            <a:custGeom>
              <a:rect b="b" l="l" r="r" t="t"/>
              <a:pathLst>
                <a:path extrusionOk="0" h="674834" w="255570">
                  <a:moveTo>
                    <a:pt x="254794" y="21146"/>
                  </a:moveTo>
                  <a:lnTo>
                    <a:pt x="50483" y="663512"/>
                  </a:lnTo>
                  <a:cubicBezTo>
                    <a:pt x="45720" y="678657"/>
                    <a:pt x="24194" y="678562"/>
                    <a:pt x="19431" y="663512"/>
                  </a:cubicBezTo>
                  <a:lnTo>
                    <a:pt x="0" y="602647"/>
                  </a:lnTo>
                  <a:lnTo>
                    <a:pt x="185166" y="20860"/>
                  </a:lnTo>
                  <a:cubicBezTo>
                    <a:pt x="187452" y="13526"/>
                    <a:pt x="190405" y="6478"/>
                    <a:pt x="193929" y="1"/>
                  </a:cubicBezTo>
                  <a:lnTo>
                    <a:pt x="239268" y="1"/>
                  </a:lnTo>
                  <a:cubicBezTo>
                    <a:pt x="250317" y="-95"/>
                    <a:pt x="258128" y="10669"/>
                    <a:pt x="254794" y="21146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" name="Google Shape;70;p3"/>
          <p:cNvGrpSpPr/>
          <p:nvPr/>
        </p:nvGrpSpPr>
        <p:grpSpPr>
          <a:xfrm>
            <a:off x="6777435" y="4573427"/>
            <a:ext cx="1068428" cy="1458137"/>
            <a:chOff x="4249102" y="5455921"/>
            <a:chExt cx="705326" cy="962594"/>
          </a:xfrm>
        </p:grpSpPr>
        <p:grpSp>
          <p:nvGrpSpPr>
            <p:cNvPr id="71" name="Google Shape;71;p3"/>
            <p:cNvGrpSpPr/>
            <p:nvPr/>
          </p:nvGrpSpPr>
          <p:grpSpPr>
            <a:xfrm>
              <a:off x="4293066" y="6148196"/>
              <a:ext cx="605777" cy="270319"/>
              <a:chOff x="4293066" y="6148196"/>
              <a:chExt cx="605777" cy="270319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4307300" y="6162483"/>
                <a:ext cx="577310" cy="241744"/>
              </a:xfrm>
              <a:custGeom>
                <a:rect b="b" l="l" r="r" t="t"/>
                <a:pathLst>
                  <a:path extrusionOk="0" h="241744" w="577310">
                    <a:moveTo>
                      <a:pt x="577310" y="0"/>
                    </a:moveTo>
                    <a:lnTo>
                      <a:pt x="575882" y="10954"/>
                    </a:lnTo>
                    <a:lnTo>
                      <a:pt x="563975" y="98870"/>
                    </a:lnTo>
                    <a:lnTo>
                      <a:pt x="544925" y="241745"/>
                    </a:lnTo>
                    <a:lnTo>
                      <a:pt x="32957" y="241745"/>
                    </a:lnTo>
                    <a:lnTo>
                      <a:pt x="13526" y="98870"/>
                    </a:lnTo>
                    <a:lnTo>
                      <a:pt x="1524" y="1095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C27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4293066" y="6148196"/>
                <a:ext cx="605777" cy="270319"/>
              </a:xfrm>
              <a:custGeom>
                <a:rect b="b" l="l" r="r" t="t"/>
                <a:pathLst>
                  <a:path extrusionOk="0" h="270319" w="605777">
                    <a:moveTo>
                      <a:pt x="559159" y="270320"/>
                    </a:moveTo>
                    <a:lnTo>
                      <a:pt x="47285" y="270320"/>
                    </a:lnTo>
                    <a:cubicBezTo>
                      <a:pt x="40142" y="270320"/>
                      <a:pt x="34046" y="265081"/>
                      <a:pt x="33093" y="257937"/>
                    </a:cubicBezTo>
                    <a:lnTo>
                      <a:pt x="137" y="16288"/>
                    </a:lnTo>
                    <a:cubicBezTo>
                      <a:pt x="-435" y="12192"/>
                      <a:pt x="803" y="8001"/>
                      <a:pt x="3470" y="4953"/>
                    </a:cubicBezTo>
                    <a:cubicBezTo>
                      <a:pt x="6137" y="1905"/>
                      <a:pt x="10138" y="0"/>
                      <a:pt x="14234" y="0"/>
                    </a:cubicBezTo>
                    <a:lnTo>
                      <a:pt x="591449" y="0"/>
                    </a:lnTo>
                    <a:cubicBezTo>
                      <a:pt x="595544" y="0"/>
                      <a:pt x="599450" y="1810"/>
                      <a:pt x="602212" y="4858"/>
                    </a:cubicBezTo>
                    <a:cubicBezTo>
                      <a:pt x="604974" y="7906"/>
                      <a:pt x="606212" y="12097"/>
                      <a:pt x="605641" y="16097"/>
                    </a:cubicBezTo>
                    <a:lnTo>
                      <a:pt x="592306" y="115062"/>
                    </a:lnTo>
                    <a:lnTo>
                      <a:pt x="573161" y="257842"/>
                    </a:lnTo>
                    <a:cubicBezTo>
                      <a:pt x="572303" y="264986"/>
                      <a:pt x="566303" y="270320"/>
                      <a:pt x="559159" y="270320"/>
                    </a:cubicBezTo>
                    <a:close/>
                    <a:moveTo>
                      <a:pt x="59668" y="241745"/>
                    </a:moveTo>
                    <a:lnTo>
                      <a:pt x="546586" y="241745"/>
                    </a:lnTo>
                    <a:lnTo>
                      <a:pt x="575256" y="28575"/>
                    </a:lnTo>
                    <a:lnTo>
                      <a:pt x="30712" y="28575"/>
                    </a:lnTo>
                    <a:lnTo>
                      <a:pt x="59668" y="24174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4" name="Google Shape;74;p3"/>
            <p:cNvGrpSpPr/>
            <p:nvPr/>
          </p:nvGrpSpPr>
          <p:grpSpPr>
            <a:xfrm>
              <a:off x="4249102" y="6148196"/>
              <a:ext cx="705326" cy="28575"/>
              <a:chOff x="4249102" y="6148196"/>
              <a:chExt cx="705326" cy="28575"/>
            </a:xfrm>
          </p:grpSpPr>
          <p:sp>
            <p:nvSpPr>
              <p:cNvPr id="75" name="Google Shape;75;p3"/>
              <p:cNvSpPr/>
              <p:nvPr/>
            </p:nvSpPr>
            <p:spPr>
              <a:xfrm>
                <a:off x="4263390" y="6162484"/>
                <a:ext cx="676751" cy="9525"/>
              </a:xfrm>
              <a:custGeom>
                <a:rect b="b" l="l" r="r" t="t"/>
                <a:pathLst>
                  <a:path extrusionOk="0" h="9525" w="676751">
                    <a:moveTo>
                      <a:pt x="0" y="0"/>
                    </a:moveTo>
                    <a:lnTo>
                      <a:pt x="676751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" name="Google Shape;76;p3"/>
              <p:cNvSpPr/>
              <p:nvPr/>
            </p:nvSpPr>
            <p:spPr>
              <a:xfrm>
                <a:off x="4249102" y="6148196"/>
                <a:ext cx="705326" cy="28575"/>
              </a:xfrm>
              <a:custGeom>
                <a:rect b="b" l="l" r="r" t="t"/>
                <a:pathLst>
                  <a:path extrusionOk="0" h="28575" w="705326">
                    <a:moveTo>
                      <a:pt x="691039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691039" y="0"/>
                    </a:lnTo>
                    <a:cubicBezTo>
                      <a:pt x="698945" y="0"/>
                      <a:pt x="705326" y="6382"/>
                      <a:pt x="705326" y="14288"/>
                    </a:cubicBezTo>
                    <a:cubicBezTo>
                      <a:pt x="705326" y="22193"/>
                      <a:pt x="698945" y="28575"/>
                      <a:pt x="691039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7" name="Google Shape;77;p3"/>
            <p:cNvSpPr/>
            <p:nvPr/>
          </p:nvSpPr>
          <p:spPr>
            <a:xfrm>
              <a:off x="4308824" y="6173437"/>
              <a:ext cx="574357" cy="87915"/>
            </a:xfrm>
            <a:custGeom>
              <a:rect b="b" l="l" r="r" t="t"/>
              <a:pathLst>
                <a:path extrusionOk="0" h="87915" w="574357">
                  <a:moveTo>
                    <a:pt x="574358" y="0"/>
                  </a:moveTo>
                  <a:lnTo>
                    <a:pt x="562451" y="87916"/>
                  </a:lnTo>
                  <a:lnTo>
                    <a:pt x="12002" y="879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4289580" y="5481065"/>
              <a:ext cx="621680" cy="846105"/>
            </a:xfrm>
            <a:custGeom>
              <a:rect b="b" l="l" r="r" t="t"/>
              <a:pathLst>
                <a:path extrusionOk="0" h="846105" w="621680">
                  <a:moveTo>
                    <a:pt x="589030" y="692372"/>
                  </a:moveTo>
                  <a:cubicBezTo>
                    <a:pt x="468157" y="692372"/>
                    <a:pt x="318043" y="695992"/>
                    <a:pt x="193457" y="692372"/>
                  </a:cubicBezTo>
                  <a:cubicBezTo>
                    <a:pt x="193457" y="728948"/>
                    <a:pt x="193457" y="765620"/>
                    <a:pt x="193457" y="802195"/>
                  </a:cubicBezTo>
                  <a:cubicBezTo>
                    <a:pt x="193457" y="802195"/>
                    <a:pt x="193457" y="846106"/>
                    <a:pt x="160500" y="846106"/>
                  </a:cubicBezTo>
                  <a:cubicBezTo>
                    <a:pt x="127543" y="846106"/>
                    <a:pt x="127543" y="802195"/>
                    <a:pt x="127543" y="802195"/>
                  </a:cubicBezTo>
                  <a:lnTo>
                    <a:pt x="127543" y="692372"/>
                  </a:lnTo>
                  <a:lnTo>
                    <a:pt x="6671" y="692372"/>
                  </a:lnTo>
                  <a:cubicBezTo>
                    <a:pt x="2004" y="673703"/>
                    <a:pt x="-10093" y="615220"/>
                    <a:pt x="17625" y="549497"/>
                  </a:cubicBezTo>
                  <a:cubicBezTo>
                    <a:pt x="46486" y="481108"/>
                    <a:pt x="100016" y="448723"/>
                    <a:pt x="116494" y="439579"/>
                  </a:cubicBezTo>
                  <a:cubicBezTo>
                    <a:pt x="109732" y="430816"/>
                    <a:pt x="74394" y="383572"/>
                    <a:pt x="83538" y="318707"/>
                  </a:cubicBezTo>
                  <a:cubicBezTo>
                    <a:pt x="94873" y="238220"/>
                    <a:pt x="164691" y="201263"/>
                    <a:pt x="171454" y="197834"/>
                  </a:cubicBezTo>
                  <a:cubicBezTo>
                    <a:pt x="167167" y="190309"/>
                    <a:pt x="141640" y="143160"/>
                    <a:pt x="160500" y="87916"/>
                  </a:cubicBezTo>
                  <a:cubicBezTo>
                    <a:pt x="183932" y="18955"/>
                    <a:pt x="254798" y="1048"/>
                    <a:pt x="259369" y="0"/>
                  </a:cubicBezTo>
                  <a:cubicBezTo>
                    <a:pt x="260608" y="15335"/>
                    <a:pt x="264989" y="37624"/>
                    <a:pt x="281372" y="54959"/>
                  </a:cubicBezTo>
                  <a:cubicBezTo>
                    <a:pt x="298898" y="73438"/>
                    <a:pt x="319758" y="75057"/>
                    <a:pt x="358239" y="87916"/>
                  </a:cubicBezTo>
                  <a:cubicBezTo>
                    <a:pt x="401292" y="102203"/>
                    <a:pt x="422628" y="109918"/>
                    <a:pt x="435106" y="120872"/>
                  </a:cubicBezTo>
                  <a:cubicBezTo>
                    <a:pt x="444631" y="129254"/>
                    <a:pt x="472539" y="157734"/>
                    <a:pt x="468062" y="230695"/>
                  </a:cubicBezTo>
                  <a:cubicBezTo>
                    <a:pt x="475397" y="234791"/>
                    <a:pt x="533690" y="268795"/>
                    <a:pt x="544929" y="340614"/>
                  </a:cubicBezTo>
                  <a:cubicBezTo>
                    <a:pt x="555311" y="406622"/>
                    <a:pt x="517973" y="454152"/>
                    <a:pt x="511973" y="461486"/>
                  </a:cubicBezTo>
                  <a:cubicBezTo>
                    <a:pt x="524165" y="465868"/>
                    <a:pt x="574933" y="485489"/>
                    <a:pt x="599888" y="538353"/>
                  </a:cubicBezTo>
                  <a:cubicBezTo>
                    <a:pt x="626177" y="594170"/>
                    <a:pt x="635321" y="641985"/>
                    <a:pt x="589030" y="692372"/>
                  </a:cubicBezTo>
                  <a:close/>
                </a:path>
              </a:pathLst>
            </a:custGeom>
            <a:solidFill>
              <a:srgbClr val="F5849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4264319" y="5455921"/>
              <a:ext cx="650170" cy="874679"/>
            </a:xfrm>
            <a:custGeom>
              <a:rect b="b" l="l" r="r" t="t"/>
              <a:pathLst>
                <a:path extrusionOk="0" h="874679" w="650170">
                  <a:moveTo>
                    <a:pt x="174806" y="874679"/>
                  </a:moveTo>
                  <a:cubicBezTo>
                    <a:pt x="137468" y="874679"/>
                    <a:pt x="127562" y="836579"/>
                    <a:pt x="127562" y="816482"/>
                  </a:cubicBezTo>
                  <a:lnTo>
                    <a:pt x="127562" y="720850"/>
                  </a:lnTo>
                  <a:lnTo>
                    <a:pt x="20978" y="720850"/>
                  </a:lnTo>
                  <a:cubicBezTo>
                    <a:pt x="14405" y="720850"/>
                    <a:pt x="8690" y="716374"/>
                    <a:pt x="7071" y="709992"/>
                  </a:cubicBezTo>
                  <a:cubicBezTo>
                    <a:pt x="-168" y="680846"/>
                    <a:pt x="-8359" y="622362"/>
                    <a:pt x="18787" y="558164"/>
                  </a:cubicBezTo>
                  <a:cubicBezTo>
                    <a:pt x="42695" y="501490"/>
                    <a:pt x="82319" y="467581"/>
                    <a:pt x="110417" y="449483"/>
                  </a:cubicBezTo>
                  <a:cubicBezTo>
                    <a:pt x="96320" y="427100"/>
                    <a:pt x="76223" y="384332"/>
                    <a:pt x="83747" y="330992"/>
                  </a:cubicBezTo>
                  <a:cubicBezTo>
                    <a:pt x="93558" y="261555"/>
                    <a:pt x="143088" y="221931"/>
                    <a:pt x="167091" y="206500"/>
                  </a:cubicBezTo>
                  <a:cubicBezTo>
                    <a:pt x="157566" y="184784"/>
                    <a:pt x="145565" y="143826"/>
                    <a:pt x="161281" y="97630"/>
                  </a:cubicBezTo>
                  <a:cubicBezTo>
                    <a:pt x="187475" y="20573"/>
                    <a:pt x="267104" y="1237"/>
                    <a:pt x="270437" y="380"/>
                  </a:cubicBezTo>
                  <a:cubicBezTo>
                    <a:pt x="274533" y="-573"/>
                    <a:pt x="278724" y="284"/>
                    <a:pt x="282058" y="2761"/>
                  </a:cubicBezTo>
                  <a:cubicBezTo>
                    <a:pt x="285392" y="5237"/>
                    <a:pt x="287582" y="8952"/>
                    <a:pt x="287868" y="13143"/>
                  </a:cubicBezTo>
                  <a:cubicBezTo>
                    <a:pt x="289487" y="32860"/>
                    <a:pt x="295583" y="48481"/>
                    <a:pt x="305966" y="59434"/>
                  </a:cubicBezTo>
                  <a:cubicBezTo>
                    <a:pt x="316443" y="70484"/>
                    <a:pt x="328540" y="74008"/>
                    <a:pt x="350543" y="80485"/>
                  </a:cubicBezTo>
                  <a:cubicBezTo>
                    <a:pt x="358353" y="82771"/>
                    <a:pt x="367116" y="85343"/>
                    <a:pt x="376927" y="88676"/>
                  </a:cubicBezTo>
                  <a:cubicBezTo>
                    <a:pt x="420361" y="103154"/>
                    <a:pt x="443697" y="111250"/>
                    <a:pt x="458746" y="124490"/>
                  </a:cubicBezTo>
                  <a:cubicBezTo>
                    <a:pt x="474082" y="138015"/>
                    <a:pt x="498942" y="170210"/>
                    <a:pt x="496942" y="237361"/>
                  </a:cubicBezTo>
                  <a:cubicBezTo>
                    <a:pt x="517230" y="250601"/>
                    <a:pt x="562950" y="287273"/>
                    <a:pt x="573333" y="352805"/>
                  </a:cubicBezTo>
                  <a:cubicBezTo>
                    <a:pt x="581619" y="405287"/>
                    <a:pt x="562569" y="446911"/>
                    <a:pt x="548282" y="469676"/>
                  </a:cubicBezTo>
                  <a:cubicBezTo>
                    <a:pt x="572285" y="481297"/>
                    <a:pt x="607146" y="504443"/>
                    <a:pt x="627149" y="546734"/>
                  </a:cubicBezTo>
                  <a:cubicBezTo>
                    <a:pt x="652199" y="599883"/>
                    <a:pt x="667916" y="657223"/>
                    <a:pt x="613814" y="716278"/>
                  </a:cubicBezTo>
                  <a:cubicBezTo>
                    <a:pt x="611146" y="719231"/>
                    <a:pt x="607241" y="720946"/>
                    <a:pt x="603241" y="720946"/>
                  </a:cubicBezTo>
                  <a:cubicBezTo>
                    <a:pt x="564188" y="720946"/>
                    <a:pt x="521993" y="721327"/>
                    <a:pt x="478654" y="721708"/>
                  </a:cubicBezTo>
                  <a:cubicBezTo>
                    <a:pt x="392071" y="722470"/>
                    <a:pt x="302727" y="723327"/>
                    <a:pt x="222050" y="721327"/>
                  </a:cubicBezTo>
                  <a:lnTo>
                    <a:pt x="222050" y="816482"/>
                  </a:lnTo>
                  <a:cubicBezTo>
                    <a:pt x="222145" y="836579"/>
                    <a:pt x="212240" y="874679"/>
                    <a:pt x="174806" y="874679"/>
                  </a:cubicBezTo>
                  <a:close/>
                  <a:moveTo>
                    <a:pt x="32503" y="692275"/>
                  </a:moveTo>
                  <a:lnTo>
                    <a:pt x="141850" y="692275"/>
                  </a:lnTo>
                  <a:cubicBezTo>
                    <a:pt x="149756" y="692275"/>
                    <a:pt x="156137" y="698657"/>
                    <a:pt x="156137" y="706563"/>
                  </a:cubicBezTo>
                  <a:lnTo>
                    <a:pt x="156137" y="816482"/>
                  </a:lnTo>
                  <a:cubicBezTo>
                    <a:pt x="156137" y="817625"/>
                    <a:pt x="156614" y="846104"/>
                    <a:pt x="174806" y="846104"/>
                  </a:cubicBezTo>
                  <a:cubicBezTo>
                    <a:pt x="192999" y="846104"/>
                    <a:pt x="193475" y="817625"/>
                    <a:pt x="193475" y="816386"/>
                  </a:cubicBezTo>
                  <a:lnTo>
                    <a:pt x="193475" y="706563"/>
                  </a:lnTo>
                  <a:cubicBezTo>
                    <a:pt x="193475" y="702658"/>
                    <a:pt x="194999" y="699038"/>
                    <a:pt x="197857" y="696276"/>
                  </a:cubicBezTo>
                  <a:cubicBezTo>
                    <a:pt x="200619" y="693609"/>
                    <a:pt x="204334" y="691990"/>
                    <a:pt x="208239" y="692275"/>
                  </a:cubicBezTo>
                  <a:cubicBezTo>
                    <a:pt x="292154" y="694752"/>
                    <a:pt x="386833" y="693895"/>
                    <a:pt x="478463" y="693037"/>
                  </a:cubicBezTo>
                  <a:cubicBezTo>
                    <a:pt x="519516" y="692657"/>
                    <a:pt x="559521" y="692275"/>
                    <a:pt x="596859" y="692275"/>
                  </a:cubicBezTo>
                  <a:cubicBezTo>
                    <a:pt x="632768" y="649794"/>
                    <a:pt x="625244" y="609503"/>
                    <a:pt x="601336" y="558830"/>
                  </a:cubicBezTo>
                  <a:cubicBezTo>
                    <a:pt x="580381" y="514253"/>
                    <a:pt x="538566" y="495298"/>
                    <a:pt x="521612" y="489298"/>
                  </a:cubicBezTo>
                  <a:cubicBezTo>
                    <a:pt x="517230" y="487774"/>
                    <a:pt x="513896" y="484154"/>
                    <a:pt x="512658" y="479677"/>
                  </a:cubicBezTo>
                  <a:cubicBezTo>
                    <a:pt x="511420" y="475201"/>
                    <a:pt x="512372" y="470438"/>
                    <a:pt x="515325" y="466819"/>
                  </a:cubicBezTo>
                  <a:cubicBezTo>
                    <a:pt x="524564" y="455484"/>
                    <a:pt x="554187" y="413955"/>
                    <a:pt x="545234" y="357186"/>
                  </a:cubicBezTo>
                  <a:cubicBezTo>
                    <a:pt x="535233" y="293940"/>
                    <a:pt x="485321" y="263079"/>
                    <a:pt x="475415" y="257555"/>
                  </a:cubicBezTo>
                  <a:cubicBezTo>
                    <a:pt x="470653" y="254887"/>
                    <a:pt x="467795" y="249649"/>
                    <a:pt x="468176" y="244219"/>
                  </a:cubicBezTo>
                  <a:cubicBezTo>
                    <a:pt x="471891" y="183450"/>
                    <a:pt x="452174" y="156589"/>
                    <a:pt x="440078" y="145921"/>
                  </a:cubicBezTo>
                  <a:cubicBezTo>
                    <a:pt x="429791" y="136873"/>
                    <a:pt x="409312" y="129443"/>
                    <a:pt x="368069" y="115727"/>
                  </a:cubicBezTo>
                  <a:cubicBezTo>
                    <a:pt x="358544" y="112584"/>
                    <a:pt x="350162" y="110107"/>
                    <a:pt x="342637" y="107917"/>
                  </a:cubicBezTo>
                  <a:cubicBezTo>
                    <a:pt x="318539" y="100868"/>
                    <a:pt x="301108" y="95724"/>
                    <a:pt x="285296" y="79056"/>
                  </a:cubicBezTo>
                  <a:cubicBezTo>
                    <a:pt x="273771" y="66959"/>
                    <a:pt x="266056" y="51529"/>
                    <a:pt x="262055" y="33146"/>
                  </a:cubicBezTo>
                  <a:cubicBezTo>
                    <a:pt x="241005" y="41527"/>
                    <a:pt x="203477" y="62292"/>
                    <a:pt x="188332" y="106774"/>
                  </a:cubicBezTo>
                  <a:cubicBezTo>
                    <a:pt x="172425" y="153446"/>
                    <a:pt x="191951" y="193737"/>
                    <a:pt x="198238" y="205072"/>
                  </a:cubicBezTo>
                  <a:cubicBezTo>
                    <a:pt x="200143" y="208501"/>
                    <a:pt x="200619" y="212501"/>
                    <a:pt x="199476" y="216216"/>
                  </a:cubicBezTo>
                  <a:cubicBezTo>
                    <a:pt x="198333" y="219931"/>
                    <a:pt x="195761" y="223074"/>
                    <a:pt x="192237" y="224789"/>
                  </a:cubicBezTo>
                  <a:cubicBezTo>
                    <a:pt x="185093" y="228408"/>
                    <a:pt x="122324" y="262222"/>
                    <a:pt x="112037" y="334898"/>
                  </a:cubicBezTo>
                  <a:cubicBezTo>
                    <a:pt x="104131" y="390999"/>
                    <a:pt x="133087" y="433290"/>
                    <a:pt x="142136" y="445007"/>
                  </a:cubicBezTo>
                  <a:cubicBezTo>
                    <a:pt x="144707" y="448340"/>
                    <a:pt x="145660" y="452531"/>
                    <a:pt x="144898" y="456627"/>
                  </a:cubicBezTo>
                  <a:cubicBezTo>
                    <a:pt x="144041" y="460723"/>
                    <a:pt x="141469" y="464247"/>
                    <a:pt x="137849" y="466247"/>
                  </a:cubicBezTo>
                  <a:cubicBezTo>
                    <a:pt x="113846" y="479487"/>
                    <a:pt x="69936" y="510539"/>
                    <a:pt x="45171" y="569212"/>
                  </a:cubicBezTo>
                  <a:cubicBezTo>
                    <a:pt x="24311" y="618838"/>
                    <a:pt x="27169" y="664462"/>
                    <a:pt x="32503" y="6922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4431311" y="5642700"/>
              <a:ext cx="153884" cy="80871"/>
            </a:xfrm>
            <a:custGeom>
              <a:rect b="b" l="l" r="r" t="t"/>
              <a:pathLst>
                <a:path extrusionOk="0" h="80871" w="153884">
                  <a:moveTo>
                    <a:pt x="121734" y="80872"/>
                  </a:moveTo>
                  <a:cubicBezTo>
                    <a:pt x="114876" y="80872"/>
                    <a:pt x="108018" y="80205"/>
                    <a:pt x="101160" y="78871"/>
                  </a:cubicBezTo>
                  <a:cubicBezTo>
                    <a:pt x="79538" y="74776"/>
                    <a:pt x="64012" y="65060"/>
                    <a:pt x="42581" y="51725"/>
                  </a:cubicBezTo>
                  <a:cubicBezTo>
                    <a:pt x="30008" y="43915"/>
                    <a:pt x="17530" y="35057"/>
                    <a:pt x="5433" y="25532"/>
                  </a:cubicBezTo>
                  <a:cubicBezTo>
                    <a:pt x="-758" y="20674"/>
                    <a:pt x="-1805" y="11625"/>
                    <a:pt x="3052" y="5433"/>
                  </a:cubicBezTo>
                  <a:cubicBezTo>
                    <a:pt x="7910" y="-758"/>
                    <a:pt x="16959" y="-1806"/>
                    <a:pt x="23150" y="3052"/>
                  </a:cubicBezTo>
                  <a:cubicBezTo>
                    <a:pt x="34389" y="11910"/>
                    <a:pt x="46010" y="20102"/>
                    <a:pt x="57630" y="27436"/>
                  </a:cubicBezTo>
                  <a:cubicBezTo>
                    <a:pt x="78966" y="40676"/>
                    <a:pt x="90778" y="47820"/>
                    <a:pt x="106494" y="50772"/>
                  </a:cubicBezTo>
                  <a:cubicBezTo>
                    <a:pt x="116495" y="52678"/>
                    <a:pt x="126782" y="52678"/>
                    <a:pt x="136974" y="50772"/>
                  </a:cubicBezTo>
                  <a:cubicBezTo>
                    <a:pt x="144784" y="49344"/>
                    <a:pt x="152214" y="54392"/>
                    <a:pt x="153642" y="62107"/>
                  </a:cubicBezTo>
                  <a:cubicBezTo>
                    <a:pt x="155071" y="69822"/>
                    <a:pt x="150023" y="77348"/>
                    <a:pt x="142308" y="78776"/>
                  </a:cubicBezTo>
                  <a:cubicBezTo>
                    <a:pt x="135545" y="80205"/>
                    <a:pt x="128592" y="80872"/>
                    <a:pt x="121734" y="8087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4365512" y="5891225"/>
              <a:ext cx="116470" cy="72566"/>
            </a:xfrm>
            <a:custGeom>
              <a:rect b="b" l="l" r="r" t="t"/>
              <a:pathLst>
                <a:path extrusionOk="0" h="72566" w="116470">
                  <a:moveTo>
                    <a:pt x="102189" y="72566"/>
                  </a:moveTo>
                  <a:cubicBezTo>
                    <a:pt x="100951" y="72566"/>
                    <a:pt x="99808" y="72376"/>
                    <a:pt x="98570" y="72090"/>
                  </a:cubicBezTo>
                  <a:cubicBezTo>
                    <a:pt x="78186" y="66756"/>
                    <a:pt x="58660" y="58946"/>
                    <a:pt x="40372" y="48754"/>
                  </a:cubicBezTo>
                  <a:cubicBezTo>
                    <a:pt x="28180" y="41991"/>
                    <a:pt x="16369" y="34181"/>
                    <a:pt x="5415" y="25513"/>
                  </a:cubicBezTo>
                  <a:cubicBezTo>
                    <a:pt x="-776" y="20560"/>
                    <a:pt x="-1824" y="11606"/>
                    <a:pt x="3129" y="5415"/>
                  </a:cubicBezTo>
                  <a:cubicBezTo>
                    <a:pt x="8082" y="-776"/>
                    <a:pt x="17036" y="-1824"/>
                    <a:pt x="23227" y="3129"/>
                  </a:cubicBezTo>
                  <a:cubicBezTo>
                    <a:pt x="32942" y="10845"/>
                    <a:pt x="43325" y="17798"/>
                    <a:pt x="54183" y="23799"/>
                  </a:cubicBezTo>
                  <a:cubicBezTo>
                    <a:pt x="70376" y="32752"/>
                    <a:pt x="87807" y="39705"/>
                    <a:pt x="105809" y="44468"/>
                  </a:cubicBezTo>
                  <a:cubicBezTo>
                    <a:pt x="113429" y="46468"/>
                    <a:pt x="118001" y="54279"/>
                    <a:pt x="116000" y="61899"/>
                  </a:cubicBezTo>
                  <a:cubicBezTo>
                    <a:pt x="114286" y="68375"/>
                    <a:pt x="108476" y="72566"/>
                    <a:pt x="102189" y="7256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4629207" y="5682548"/>
              <a:ext cx="116403" cy="40165"/>
            </a:xfrm>
            <a:custGeom>
              <a:rect b="b" l="l" r="r" t="t"/>
              <a:pathLst>
                <a:path extrusionOk="0" h="40165" w="116403">
                  <a:moveTo>
                    <a:pt x="30804" y="40166"/>
                  </a:moveTo>
                  <a:cubicBezTo>
                    <a:pt x="24994" y="40166"/>
                    <a:pt x="19088" y="39975"/>
                    <a:pt x="13278" y="39499"/>
                  </a:cubicBezTo>
                  <a:cubicBezTo>
                    <a:pt x="5372" y="38928"/>
                    <a:pt x="-533" y="32070"/>
                    <a:pt x="38" y="24259"/>
                  </a:cubicBezTo>
                  <a:cubicBezTo>
                    <a:pt x="610" y="16353"/>
                    <a:pt x="7372" y="10448"/>
                    <a:pt x="15278" y="11019"/>
                  </a:cubicBezTo>
                  <a:cubicBezTo>
                    <a:pt x="25565" y="11782"/>
                    <a:pt x="35947" y="11782"/>
                    <a:pt x="46139" y="11019"/>
                  </a:cubicBezTo>
                  <a:cubicBezTo>
                    <a:pt x="63570" y="9781"/>
                    <a:pt x="80905" y="6257"/>
                    <a:pt x="97574" y="732"/>
                  </a:cubicBezTo>
                  <a:cubicBezTo>
                    <a:pt x="105099" y="-1744"/>
                    <a:pt x="113195" y="2257"/>
                    <a:pt x="115672" y="9781"/>
                  </a:cubicBezTo>
                  <a:cubicBezTo>
                    <a:pt x="118148" y="17306"/>
                    <a:pt x="114148" y="25402"/>
                    <a:pt x="106623" y="27879"/>
                  </a:cubicBezTo>
                  <a:cubicBezTo>
                    <a:pt x="87668" y="34165"/>
                    <a:pt x="68047" y="38071"/>
                    <a:pt x="48235" y="39594"/>
                  </a:cubicBezTo>
                  <a:cubicBezTo>
                    <a:pt x="42520" y="39975"/>
                    <a:pt x="36614" y="40166"/>
                    <a:pt x="30804" y="4016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4552183" y="5913253"/>
              <a:ext cx="259331" cy="61968"/>
            </a:xfrm>
            <a:custGeom>
              <a:rect b="b" l="l" r="r" t="t"/>
              <a:pathLst>
                <a:path extrusionOk="0" h="61968" w="259331">
                  <a:moveTo>
                    <a:pt x="41628" y="61969"/>
                  </a:moveTo>
                  <a:cubicBezTo>
                    <a:pt x="32294" y="61969"/>
                    <a:pt x="23055" y="61874"/>
                    <a:pt x="13911" y="61588"/>
                  </a:cubicBezTo>
                  <a:cubicBezTo>
                    <a:pt x="6005" y="61398"/>
                    <a:pt x="-186" y="54825"/>
                    <a:pt x="4" y="46919"/>
                  </a:cubicBezTo>
                  <a:cubicBezTo>
                    <a:pt x="195" y="39204"/>
                    <a:pt x="6576" y="33013"/>
                    <a:pt x="14292" y="33013"/>
                  </a:cubicBezTo>
                  <a:cubicBezTo>
                    <a:pt x="14482" y="33013"/>
                    <a:pt x="14578" y="33013"/>
                    <a:pt x="14673" y="33013"/>
                  </a:cubicBezTo>
                  <a:cubicBezTo>
                    <a:pt x="32389" y="33489"/>
                    <a:pt x="50677" y="33489"/>
                    <a:pt x="68775" y="33013"/>
                  </a:cubicBezTo>
                  <a:cubicBezTo>
                    <a:pt x="108018" y="31870"/>
                    <a:pt x="138783" y="31013"/>
                    <a:pt x="175836" y="22345"/>
                  </a:cubicBezTo>
                  <a:cubicBezTo>
                    <a:pt x="197267" y="17392"/>
                    <a:pt x="218603" y="10248"/>
                    <a:pt x="239272" y="1199"/>
                  </a:cubicBezTo>
                  <a:cubicBezTo>
                    <a:pt x="246511" y="-1944"/>
                    <a:pt x="254893" y="1295"/>
                    <a:pt x="258132" y="8534"/>
                  </a:cubicBezTo>
                  <a:cubicBezTo>
                    <a:pt x="261275" y="15772"/>
                    <a:pt x="258037" y="24154"/>
                    <a:pt x="250797" y="27393"/>
                  </a:cubicBezTo>
                  <a:cubicBezTo>
                    <a:pt x="228509" y="37109"/>
                    <a:pt x="205554" y="44824"/>
                    <a:pt x="182408" y="50158"/>
                  </a:cubicBezTo>
                  <a:cubicBezTo>
                    <a:pt x="142594" y="59397"/>
                    <a:pt x="110494" y="60350"/>
                    <a:pt x="69918" y="61493"/>
                  </a:cubicBezTo>
                  <a:cubicBezTo>
                    <a:pt x="60488" y="61778"/>
                    <a:pt x="51058" y="61969"/>
                    <a:pt x="41628" y="6196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4" name="Google Shape;84;p3"/>
          <p:cNvGrpSpPr/>
          <p:nvPr/>
        </p:nvGrpSpPr>
        <p:grpSpPr>
          <a:xfrm>
            <a:off x="2026914" y="2646267"/>
            <a:ext cx="1529062" cy="1565463"/>
            <a:chOff x="2810395" y="1554670"/>
            <a:chExt cx="878065" cy="898968"/>
          </a:xfrm>
        </p:grpSpPr>
        <p:grpSp>
          <p:nvGrpSpPr>
            <p:cNvPr id="85" name="Google Shape;85;p3"/>
            <p:cNvGrpSpPr/>
            <p:nvPr/>
          </p:nvGrpSpPr>
          <p:grpSpPr>
            <a:xfrm>
              <a:off x="2810395" y="1866969"/>
              <a:ext cx="553668" cy="586669"/>
              <a:chOff x="2810395" y="1866969"/>
              <a:chExt cx="553668" cy="586669"/>
            </a:xfrm>
          </p:grpSpPr>
          <p:sp>
            <p:nvSpPr>
              <p:cNvPr id="86" name="Google Shape;86;p3"/>
              <p:cNvSpPr/>
              <p:nvPr/>
            </p:nvSpPr>
            <p:spPr>
              <a:xfrm>
                <a:off x="2824646" y="1881195"/>
                <a:ext cx="525097" cy="558114"/>
              </a:xfrm>
              <a:custGeom>
                <a:rect b="b" l="l" r="r" t="t"/>
                <a:pathLst>
                  <a:path extrusionOk="0" h="558114" w="525097">
                    <a:moveTo>
                      <a:pt x="16661" y="550728"/>
                    </a:moveTo>
                    <a:lnTo>
                      <a:pt x="8755" y="543393"/>
                    </a:lnTo>
                    <a:cubicBezTo>
                      <a:pt x="-2389" y="533011"/>
                      <a:pt x="-2961" y="515485"/>
                      <a:pt x="7421" y="504436"/>
                    </a:cubicBezTo>
                    <a:lnTo>
                      <a:pt x="469479" y="8755"/>
                    </a:lnTo>
                    <a:cubicBezTo>
                      <a:pt x="479861" y="-2389"/>
                      <a:pt x="497387" y="-2961"/>
                      <a:pt x="508436" y="7421"/>
                    </a:cubicBezTo>
                    <a:lnTo>
                      <a:pt x="516342" y="14756"/>
                    </a:lnTo>
                    <a:cubicBezTo>
                      <a:pt x="527486" y="25138"/>
                      <a:pt x="528058" y="42664"/>
                      <a:pt x="517676" y="53713"/>
                    </a:cubicBezTo>
                    <a:lnTo>
                      <a:pt x="55618" y="549394"/>
                    </a:lnTo>
                    <a:cubicBezTo>
                      <a:pt x="45331" y="560443"/>
                      <a:pt x="27805" y="561110"/>
                      <a:pt x="16661" y="550728"/>
                    </a:cubicBezTo>
                    <a:close/>
                  </a:path>
                </a:pathLst>
              </a:custGeom>
              <a:solidFill>
                <a:srgbClr val="B27F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2810395" y="1866969"/>
                <a:ext cx="553668" cy="586669"/>
              </a:xfrm>
              <a:custGeom>
                <a:rect b="b" l="l" r="r" t="t"/>
                <a:pathLst>
                  <a:path extrusionOk="0" h="586669" w="553668">
                    <a:moveTo>
                      <a:pt x="49676" y="586670"/>
                    </a:moveTo>
                    <a:cubicBezTo>
                      <a:pt x="39008" y="586670"/>
                      <a:pt x="29007" y="582765"/>
                      <a:pt x="21196" y="575430"/>
                    </a:cubicBezTo>
                    <a:lnTo>
                      <a:pt x="13290" y="568096"/>
                    </a:lnTo>
                    <a:cubicBezTo>
                      <a:pt x="-3569" y="552380"/>
                      <a:pt x="-4521" y="525805"/>
                      <a:pt x="11195" y="508946"/>
                    </a:cubicBezTo>
                    <a:lnTo>
                      <a:pt x="473348" y="13265"/>
                    </a:lnTo>
                    <a:cubicBezTo>
                      <a:pt x="480968" y="5073"/>
                      <a:pt x="491350" y="406"/>
                      <a:pt x="502494" y="25"/>
                    </a:cubicBezTo>
                    <a:cubicBezTo>
                      <a:pt x="513829" y="-356"/>
                      <a:pt x="524402" y="3644"/>
                      <a:pt x="532498" y="11169"/>
                    </a:cubicBezTo>
                    <a:lnTo>
                      <a:pt x="540404" y="18503"/>
                    </a:lnTo>
                    <a:cubicBezTo>
                      <a:pt x="548595" y="26123"/>
                      <a:pt x="553263" y="36506"/>
                      <a:pt x="553644" y="47650"/>
                    </a:cubicBezTo>
                    <a:cubicBezTo>
                      <a:pt x="554025" y="58889"/>
                      <a:pt x="550024" y="69462"/>
                      <a:pt x="542499" y="77654"/>
                    </a:cubicBezTo>
                    <a:lnTo>
                      <a:pt x="80346" y="573335"/>
                    </a:lnTo>
                    <a:cubicBezTo>
                      <a:pt x="72726" y="581526"/>
                      <a:pt x="62344" y="586194"/>
                      <a:pt x="51200" y="586574"/>
                    </a:cubicBezTo>
                    <a:cubicBezTo>
                      <a:pt x="50724" y="586670"/>
                      <a:pt x="50152" y="586670"/>
                      <a:pt x="49676" y="586670"/>
                    </a:cubicBezTo>
                    <a:close/>
                    <a:moveTo>
                      <a:pt x="504018" y="28505"/>
                    </a:moveTo>
                    <a:cubicBezTo>
                      <a:pt x="503828" y="28505"/>
                      <a:pt x="503733" y="28505"/>
                      <a:pt x="503542" y="28505"/>
                    </a:cubicBezTo>
                    <a:cubicBezTo>
                      <a:pt x="499923" y="28600"/>
                      <a:pt x="496684" y="30124"/>
                      <a:pt x="494303" y="32696"/>
                    </a:cubicBezTo>
                    <a:lnTo>
                      <a:pt x="32150" y="528377"/>
                    </a:lnTo>
                    <a:cubicBezTo>
                      <a:pt x="29768" y="530948"/>
                      <a:pt x="28530" y="534378"/>
                      <a:pt x="28626" y="537902"/>
                    </a:cubicBezTo>
                    <a:cubicBezTo>
                      <a:pt x="28721" y="541426"/>
                      <a:pt x="30245" y="544760"/>
                      <a:pt x="32817" y="547141"/>
                    </a:cubicBezTo>
                    <a:lnTo>
                      <a:pt x="40722" y="554475"/>
                    </a:lnTo>
                    <a:cubicBezTo>
                      <a:pt x="40722" y="554475"/>
                      <a:pt x="40722" y="554475"/>
                      <a:pt x="40722" y="554475"/>
                    </a:cubicBezTo>
                    <a:cubicBezTo>
                      <a:pt x="43294" y="556857"/>
                      <a:pt x="46723" y="558190"/>
                      <a:pt x="50247" y="557999"/>
                    </a:cubicBezTo>
                    <a:cubicBezTo>
                      <a:pt x="53867" y="557904"/>
                      <a:pt x="57105" y="556380"/>
                      <a:pt x="59487" y="553808"/>
                    </a:cubicBezTo>
                    <a:lnTo>
                      <a:pt x="521640" y="58127"/>
                    </a:lnTo>
                    <a:cubicBezTo>
                      <a:pt x="524021" y="55556"/>
                      <a:pt x="525259" y="52127"/>
                      <a:pt x="525164" y="48602"/>
                    </a:cubicBezTo>
                    <a:cubicBezTo>
                      <a:pt x="525069" y="44983"/>
                      <a:pt x="523544" y="41744"/>
                      <a:pt x="520973" y="39363"/>
                    </a:cubicBezTo>
                    <a:lnTo>
                      <a:pt x="513067" y="32029"/>
                    </a:lnTo>
                    <a:cubicBezTo>
                      <a:pt x="510591" y="29743"/>
                      <a:pt x="507447" y="28505"/>
                      <a:pt x="504018" y="2850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8" name="Google Shape;88;p3"/>
            <p:cNvGrpSpPr/>
            <p:nvPr/>
          </p:nvGrpSpPr>
          <p:grpSpPr>
            <a:xfrm>
              <a:off x="3077527" y="1554670"/>
              <a:ext cx="610933" cy="610933"/>
              <a:chOff x="3077527" y="1554670"/>
              <a:chExt cx="610933" cy="610933"/>
            </a:xfrm>
          </p:grpSpPr>
          <p:sp>
            <p:nvSpPr>
              <p:cNvPr id="89" name="Google Shape;89;p3"/>
              <p:cNvSpPr/>
              <p:nvPr/>
            </p:nvSpPr>
            <p:spPr>
              <a:xfrm>
                <a:off x="3091815" y="1568957"/>
                <a:ext cx="582358" cy="582358"/>
              </a:xfrm>
              <a:custGeom>
                <a:rect b="b" l="l" r="r" t="t"/>
                <a:pathLst>
                  <a:path extrusionOk="0" h="582358" w="582358">
                    <a:moveTo>
                      <a:pt x="582358" y="291179"/>
                    </a:moveTo>
                    <a:cubicBezTo>
                      <a:pt x="582358" y="451993"/>
                      <a:pt x="451993" y="582359"/>
                      <a:pt x="291179" y="582359"/>
                    </a:cubicBezTo>
                    <a:cubicBezTo>
                      <a:pt x="130365" y="582359"/>
                      <a:pt x="0" y="451993"/>
                      <a:pt x="0" y="291179"/>
                    </a:cubicBezTo>
                    <a:cubicBezTo>
                      <a:pt x="0" y="130365"/>
                      <a:pt x="130365" y="0"/>
                      <a:pt x="291179" y="0"/>
                    </a:cubicBezTo>
                    <a:cubicBezTo>
                      <a:pt x="451993" y="0"/>
                      <a:pt x="582358" y="130365"/>
                      <a:pt x="582358" y="291179"/>
                    </a:cubicBezTo>
                    <a:close/>
                  </a:path>
                </a:pathLst>
              </a:custGeom>
              <a:solidFill>
                <a:srgbClr val="F5789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" name="Google Shape;90;p3"/>
              <p:cNvSpPr/>
              <p:nvPr/>
            </p:nvSpPr>
            <p:spPr>
              <a:xfrm>
                <a:off x="3077527" y="1554670"/>
                <a:ext cx="610933" cy="610933"/>
              </a:xfrm>
              <a:custGeom>
                <a:rect b="b" l="l" r="r" t="t"/>
                <a:pathLst>
                  <a:path extrusionOk="0" h="610933" w="610933">
                    <a:moveTo>
                      <a:pt x="305467" y="610934"/>
                    </a:moveTo>
                    <a:cubicBezTo>
                      <a:pt x="137065" y="610934"/>
                      <a:pt x="0" y="473869"/>
                      <a:pt x="0" y="305467"/>
                    </a:cubicBezTo>
                    <a:cubicBezTo>
                      <a:pt x="0" y="137065"/>
                      <a:pt x="137065" y="0"/>
                      <a:pt x="305467" y="0"/>
                    </a:cubicBezTo>
                    <a:cubicBezTo>
                      <a:pt x="473869" y="0"/>
                      <a:pt x="610933" y="137065"/>
                      <a:pt x="610933" y="305467"/>
                    </a:cubicBezTo>
                    <a:cubicBezTo>
                      <a:pt x="610933" y="473869"/>
                      <a:pt x="473869" y="610934"/>
                      <a:pt x="305467" y="610934"/>
                    </a:cubicBezTo>
                    <a:close/>
                    <a:moveTo>
                      <a:pt x="305467" y="28575"/>
                    </a:moveTo>
                    <a:cubicBezTo>
                      <a:pt x="152781" y="28575"/>
                      <a:pt x="28575" y="152781"/>
                      <a:pt x="28575" y="305467"/>
                    </a:cubicBezTo>
                    <a:cubicBezTo>
                      <a:pt x="28575" y="458153"/>
                      <a:pt x="152781" y="582359"/>
                      <a:pt x="305467" y="582359"/>
                    </a:cubicBezTo>
                    <a:cubicBezTo>
                      <a:pt x="458153" y="582359"/>
                      <a:pt x="582358" y="458153"/>
                      <a:pt x="582358" y="305467"/>
                    </a:cubicBezTo>
                    <a:cubicBezTo>
                      <a:pt x="582263" y="152781"/>
                      <a:pt x="458057" y="28575"/>
                      <a:pt x="305467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1" name="Google Shape;91;p3"/>
            <p:cNvSpPr/>
            <p:nvPr/>
          </p:nvSpPr>
          <p:spPr>
            <a:xfrm>
              <a:off x="3088358" y="1648147"/>
              <a:ext cx="473069" cy="384391"/>
            </a:xfrm>
            <a:custGeom>
              <a:rect b="b" l="l" r="r" t="t"/>
              <a:pathLst>
                <a:path extrusionOk="0" h="384391" w="473069">
                  <a:moveTo>
                    <a:pt x="302066" y="384392"/>
                  </a:moveTo>
                  <a:cubicBezTo>
                    <a:pt x="270347" y="384392"/>
                    <a:pt x="239772" y="373914"/>
                    <a:pt x="214436" y="354007"/>
                  </a:cubicBezTo>
                  <a:cubicBezTo>
                    <a:pt x="184432" y="330480"/>
                    <a:pt x="165477" y="296762"/>
                    <a:pt x="160905" y="258947"/>
                  </a:cubicBezTo>
                  <a:cubicBezTo>
                    <a:pt x="153190" y="194939"/>
                    <a:pt x="198910" y="136646"/>
                    <a:pt x="262918" y="128836"/>
                  </a:cubicBezTo>
                  <a:cubicBezTo>
                    <a:pt x="288445" y="125788"/>
                    <a:pt x="313686" y="132836"/>
                    <a:pt x="333974" y="148648"/>
                  </a:cubicBezTo>
                  <a:cubicBezTo>
                    <a:pt x="354262" y="164555"/>
                    <a:pt x="367121" y="187319"/>
                    <a:pt x="370169" y="212942"/>
                  </a:cubicBezTo>
                  <a:cubicBezTo>
                    <a:pt x="372741" y="234182"/>
                    <a:pt x="366931" y="255042"/>
                    <a:pt x="353691" y="271901"/>
                  </a:cubicBezTo>
                  <a:cubicBezTo>
                    <a:pt x="340451" y="288761"/>
                    <a:pt x="321592" y="299333"/>
                    <a:pt x="300351" y="301905"/>
                  </a:cubicBezTo>
                  <a:cubicBezTo>
                    <a:pt x="282635" y="304001"/>
                    <a:pt x="265109" y="299143"/>
                    <a:pt x="251107" y="288189"/>
                  </a:cubicBezTo>
                  <a:cubicBezTo>
                    <a:pt x="237105" y="277140"/>
                    <a:pt x="228152" y="261329"/>
                    <a:pt x="225961" y="243612"/>
                  </a:cubicBezTo>
                  <a:cubicBezTo>
                    <a:pt x="222246" y="212751"/>
                    <a:pt x="244249" y="184652"/>
                    <a:pt x="275110" y="180938"/>
                  </a:cubicBezTo>
                  <a:cubicBezTo>
                    <a:pt x="287778" y="179414"/>
                    <a:pt x="300351" y="182938"/>
                    <a:pt x="310447" y="190844"/>
                  </a:cubicBezTo>
                  <a:cubicBezTo>
                    <a:pt x="320544" y="198749"/>
                    <a:pt x="326926" y="210084"/>
                    <a:pt x="328450" y="222752"/>
                  </a:cubicBezTo>
                  <a:cubicBezTo>
                    <a:pt x="329402" y="230563"/>
                    <a:pt x="323783" y="237707"/>
                    <a:pt x="315972" y="238659"/>
                  </a:cubicBezTo>
                  <a:cubicBezTo>
                    <a:pt x="308161" y="239612"/>
                    <a:pt x="301018" y="233992"/>
                    <a:pt x="300065" y="226181"/>
                  </a:cubicBezTo>
                  <a:cubicBezTo>
                    <a:pt x="299494" y="221038"/>
                    <a:pt x="296827" y="216466"/>
                    <a:pt x="292826" y="213323"/>
                  </a:cubicBezTo>
                  <a:cubicBezTo>
                    <a:pt x="288730" y="210179"/>
                    <a:pt x="283682" y="208751"/>
                    <a:pt x="278539" y="209322"/>
                  </a:cubicBezTo>
                  <a:cubicBezTo>
                    <a:pt x="263394" y="211132"/>
                    <a:pt x="252536" y="225038"/>
                    <a:pt x="254345" y="240183"/>
                  </a:cubicBezTo>
                  <a:cubicBezTo>
                    <a:pt x="255584" y="250280"/>
                    <a:pt x="260632" y="259424"/>
                    <a:pt x="268728" y="265710"/>
                  </a:cubicBezTo>
                  <a:cubicBezTo>
                    <a:pt x="276824" y="271997"/>
                    <a:pt x="286730" y="274854"/>
                    <a:pt x="296922" y="273616"/>
                  </a:cubicBezTo>
                  <a:cubicBezTo>
                    <a:pt x="310543" y="271997"/>
                    <a:pt x="322735" y="265139"/>
                    <a:pt x="331212" y="254280"/>
                  </a:cubicBezTo>
                  <a:cubicBezTo>
                    <a:pt x="339689" y="243517"/>
                    <a:pt x="343404" y="229991"/>
                    <a:pt x="341785" y="216371"/>
                  </a:cubicBezTo>
                  <a:cubicBezTo>
                    <a:pt x="337308" y="179223"/>
                    <a:pt x="303399" y="152744"/>
                    <a:pt x="266347" y="157220"/>
                  </a:cubicBezTo>
                  <a:cubicBezTo>
                    <a:pt x="242915" y="160078"/>
                    <a:pt x="222055" y="171794"/>
                    <a:pt x="207482" y="190367"/>
                  </a:cubicBezTo>
                  <a:cubicBezTo>
                    <a:pt x="192909" y="208941"/>
                    <a:pt x="186432" y="232087"/>
                    <a:pt x="189289" y="255423"/>
                  </a:cubicBezTo>
                  <a:cubicBezTo>
                    <a:pt x="192909" y="285617"/>
                    <a:pt x="208149" y="312573"/>
                    <a:pt x="232057" y="331433"/>
                  </a:cubicBezTo>
                  <a:cubicBezTo>
                    <a:pt x="255964" y="350197"/>
                    <a:pt x="285873" y="358579"/>
                    <a:pt x="316067" y="354864"/>
                  </a:cubicBezTo>
                  <a:cubicBezTo>
                    <a:pt x="395982" y="345149"/>
                    <a:pt x="453132" y="272282"/>
                    <a:pt x="443512" y="192368"/>
                  </a:cubicBezTo>
                  <a:cubicBezTo>
                    <a:pt x="431225" y="90545"/>
                    <a:pt x="338356" y="17679"/>
                    <a:pt x="236438" y="29966"/>
                  </a:cubicBezTo>
                  <a:cubicBezTo>
                    <a:pt x="107184" y="45587"/>
                    <a:pt x="14696" y="163507"/>
                    <a:pt x="30317" y="292761"/>
                  </a:cubicBezTo>
                  <a:cubicBezTo>
                    <a:pt x="31270" y="300572"/>
                    <a:pt x="25650" y="307715"/>
                    <a:pt x="17839" y="308668"/>
                  </a:cubicBezTo>
                  <a:cubicBezTo>
                    <a:pt x="10029" y="309620"/>
                    <a:pt x="2885" y="304001"/>
                    <a:pt x="1933" y="296190"/>
                  </a:cubicBezTo>
                  <a:cubicBezTo>
                    <a:pt x="-15593" y="151315"/>
                    <a:pt x="88039" y="19108"/>
                    <a:pt x="232914" y="1582"/>
                  </a:cubicBezTo>
                  <a:cubicBezTo>
                    <a:pt x="350357" y="-12706"/>
                    <a:pt x="457609" y="71400"/>
                    <a:pt x="471801" y="188843"/>
                  </a:cubicBezTo>
                  <a:cubicBezTo>
                    <a:pt x="483326" y="284379"/>
                    <a:pt x="415032" y="371533"/>
                    <a:pt x="319496" y="383153"/>
                  </a:cubicBezTo>
                  <a:cubicBezTo>
                    <a:pt x="313686" y="384011"/>
                    <a:pt x="307876" y="384392"/>
                    <a:pt x="302066" y="38439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3164490" y="1579053"/>
              <a:ext cx="498633" cy="561308"/>
            </a:xfrm>
            <a:custGeom>
              <a:rect b="b" l="l" r="r" t="t"/>
              <a:pathLst>
                <a:path extrusionOk="0" h="561308" w="498633">
                  <a:moveTo>
                    <a:pt x="498634" y="270129"/>
                  </a:moveTo>
                  <a:cubicBezTo>
                    <a:pt x="498634" y="431006"/>
                    <a:pt x="368332" y="561308"/>
                    <a:pt x="207454" y="561308"/>
                  </a:cubicBezTo>
                  <a:cubicBezTo>
                    <a:pt x="126301" y="561308"/>
                    <a:pt x="52768" y="527971"/>
                    <a:pt x="0" y="474440"/>
                  </a:cubicBezTo>
                  <a:cubicBezTo>
                    <a:pt x="33528" y="488061"/>
                    <a:pt x="70199" y="495395"/>
                    <a:pt x="108585" y="495395"/>
                  </a:cubicBezTo>
                  <a:cubicBezTo>
                    <a:pt x="269462" y="495395"/>
                    <a:pt x="399764" y="365093"/>
                    <a:pt x="399764" y="204216"/>
                  </a:cubicBezTo>
                  <a:cubicBezTo>
                    <a:pt x="399764" y="124587"/>
                    <a:pt x="367855" y="52483"/>
                    <a:pt x="316039" y="0"/>
                  </a:cubicBezTo>
                  <a:cubicBezTo>
                    <a:pt x="423196" y="42863"/>
                    <a:pt x="498634" y="147638"/>
                    <a:pt x="498634" y="270129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3" name="Google Shape;93;p3"/>
          <p:cNvGrpSpPr/>
          <p:nvPr/>
        </p:nvGrpSpPr>
        <p:grpSpPr>
          <a:xfrm>
            <a:off x="9012117" y="680806"/>
            <a:ext cx="937705" cy="1639406"/>
            <a:chOff x="5468492" y="1531781"/>
            <a:chExt cx="619029" cy="1082259"/>
          </a:xfrm>
        </p:grpSpPr>
        <p:grpSp>
          <p:nvGrpSpPr>
            <p:cNvPr id="94" name="Google Shape;94;p3"/>
            <p:cNvGrpSpPr/>
            <p:nvPr/>
          </p:nvGrpSpPr>
          <p:grpSpPr>
            <a:xfrm>
              <a:off x="5730621" y="1852612"/>
              <a:ext cx="94583" cy="761428"/>
              <a:chOff x="5730621" y="1852612"/>
              <a:chExt cx="94583" cy="761428"/>
            </a:xfrm>
          </p:grpSpPr>
          <p:sp>
            <p:nvSpPr>
              <p:cNvPr id="95" name="Google Shape;95;p3"/>
              <p:cNvSpPr/>
              <p:nvPr/>
            </p:nvSpPr>
            <p:spPr>
              <a:xfrm>
                <a:off x="5744908" y="1866804"/>
                <a:ext cx="66008" cy="732948"/>
              </a:xfrm>
              <a:custGeom>
                <a:rect b="b" l="l" r="r" t="t"/>
                <a:pathLst>
                  <a:path extrusionOk="0" h="732948" w="66008">
                    <a:moveTo>
                      <a:pt x="38385" y="732949"/>
                    </a:moveTo>
                    <a:lnTo>
                      <a:pt x="27622" y="732949"/>
                    </a:lnTo>
                    <a:cubicBezTo>
                      <a:pt x="12478" y="732949"/>
                      <a:pt x="0" y="720566"/>
                      <a:pt x="0" y="705326"/>
                    </a:cubicBezTo>
                    <a:lnTo>
                      <a:pt x="0" y="27622"/>
                    </a:lnTo>
                    <a:cubicBezTo>
                      <a:pt x="0" y="12478"/>
                      <a:pt x="12382" y="0"/>
                      <a:pt x="27622" y="0"/>
                    </a:cubicBezTo>
                    <a:lnTo>
                      <a:pt x="38385" y="0"/>
                    </a:lnTo>
                    <a:cubicBezTo>
                      <a:pt x="53530" y="0"/>
                      <a:pt x="66008" y="12382"/>
                      <a:pt x="66008" y="27622"/>
                    </a:cubicBezTo>
                    <a:lnTo>
                      <a:pt x="66008" y="705326"/>
                    </a:lnTo>
                    <a:cubicBezTo>
                      <a:pt x="66008" y="720566"/>
                      <a:pt x="53530" y="732949"/>
                      <a:pt x="38385" y="732949"/>
                    </a:cubicBezTo>
                    <a:close/>
                  </a:path>
                </a:pathLst>
              </a:custGeom>
              <a:solidFill>
                <a:srgbClr val="EDC27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5730621" y="1852612"/>
                <a:ext cx="94583" cy="761428"/>
              </a:xfrm>
              <a:custGeom>
                <a:rect b="b" l="l" r="r" t="t"/>
                <a:pathLst>
                  <a:path extrusionOk="0" h="761428" w="94583">
                    <a:moveTo>
                      <a:pt x="52673" y="761429"/>
                    </a:moveTo>
                    <a:lnTo>
                      <a:pt x="41910" y="761429"/>
                    </a:lnTo>
                    <a:cubicBezTo>
                      <a:pt x="18859" y="761429"/>
                      <a:pt x="0" y="742664"/>
                      <a:pt x="0" y="719518"/>
                    </a:cubicBezTo>
                    <a:lnTo>
                      <a:pt x="0" y="41910"/>
                    </a:lnTo>
                    <a:cubicBezTo>
                      <a:pt x="0" y="18859"/>
                      <a:pt x="18764" y="0"/>
                      <a:pt x="41910" y="0"/>
                    </a:cubicBezTo>
                    <a:lnTo>
                      <a:pt x="52673" y="0"/>
                    </a:lnTo>
                    <a:cubicBezTo>
                      <a:pt x="75724" y="0"/>
                      <a:pt x="94583" y="18764"/>
                      <a:pt x="94583" y="41910"/>
                    </a:cubicBezTo>
                    <a:lnTo>
                      <a:pt x="94583" y="719614"/>
                    </a:lnTo>
                    <a:cubicBezTo>
                      <a:pt x="94583" y="742664"/>
                      <a:pt x="75724" y="761429"/>
                      <a:pt x="52673" y="761429"/>
                    </a:cubicBezTo>
                    <a:close/>
                    <a:moveTo>
                      <a:pt x="41910" y="28575"/>
                    </a:moveTo>
                    <a:cubicBezTo>
                      <a:pt x="34576" y="28575"/>
                      <a:pt x="28575" y="34576"/>
                      <a:pt x="28575" y="41910"/>
                    </a:cubicBezTo>
                    <a:lnTo>
                      <a:pt x="28575" y="719614"/>
                    </a:lnTo>
                    <a:cubicBezTo>
                      <a:pt x="28575" y="726948"/>
                      <a:pt x="34576" y="732949"/>
                      <a:pt x="41910" y="732949"/>
                    </a:cubicBezTo>
                    <a:lnTo>
                      <a:pt x="52673" y="732949"/>
                    </a:lnTo>
                    <a:cubicBezTo>
                      <a:pt x="60007" y="732949"/>
                      <a:pt x="66008" y="726948"/>
                      <a:pt x="66008" y="719614"/>
                    </a:cubicBezTo>
                    <a:lnTo>
                      <a:pt x="66008" y="41910"/>
                    </a:lnTo>
                    <a:cubicBezTo>
                      <a:pt x="66008" y="34576"/>
                      <a:pt x="60007" y="28575"/>
                      <a:pt x="52673" y="28575"/>
                    </a:cubicBezTo>
                    <a:lnTo>
                      <a:pt x="41910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7" name="Google Shape;97;p3"/>
            <p:cNvGrpSpPr/>
            <p:nvPr/>
          </p:nvGrpSpPr>
          <p:grpSpPr>
            <a:xfrm>
              <a:off x="5486466" y="1531781"/>
              <a:ext cx="588892" cy="588864"/>
              <a:chOff x="5486466" y="1531781"/>
              <a:chExt cx="588892" cy="588864"/>
            </a:xfrm>
          </p:grpSpPr>
          <p:sp>
            <p:nvSpPr>
              <p:cNvPr id="98" name="Google Shape;98;p3"/>
              <p:cNvSpPr/>
              <p:nvPr/>
            </p:nvSpPr>
            <p:spPr>
              <a:xfrm>
                <a:off x="5500782" y="1546097"/>
                <a:ext cx="560260" cy="560260"/>
              </a:xfrm>
              <a:custGeom>
                <a:rect b="b" l="l" r="r" t="t"/>
                <a:pathLst>
                  <a:path extrusionOk="0" h="560260" w="560260">
                    <a:moveTo>
                      <a:pt x="560261" y="280130"/>
                    </a:moveTo>
                    <a:cubicBezTo>
                      <a:pt x="560261" y="434842"/>
                      <a:pt x="434842" y="560261"/>
                      <a:pt x="280131" y="560261"/>
                    </a:cubicBezTo>
                    <a:cubicBezTo>
                      <a:pt x="125419" y="560261"/>
                      <a:pt x="1" y="434842"/>
                      <a:pt x="1" y="280130"/>
                    </a:cubicBezTo>
                    <a:cubicBezTo>
                      <a:pt x="1" y="125419"/>
                      <a:pt x="125419" y="0"/>
                      <a:pt x="280131" y="0"/>
                    </a:cubicBezTo>
                    <a:cubicBezTo>
                      <a:pt x="434842" y="0"/>
                      <a:pt x="560261" y="125419"/>
                      <a:pt x="560261" y="280130"/>
                    </a:cubicBezTo>
                    <a:close/>
                  </a:path>
                </a:pathLst>
              </a:custGeom>
              <a:solidFill>
                <a:srgbClr val="F5413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5486466" y="1531781"/>
                <a:ext cx="588892" cy="588864"/>
              </a:xfrm>
              <a:custGeom>
                <a:rect b="b" l="l" r="r" t="t"/>
                <a:pathLst>
                  <a:path extrusionOk="0" h="588864" w="588892">
                    <a:moveTo>
                      <a:pt x="294828" y="588864"/>
                    </a:moveTo>
                    <a:cubicBezTo>
                      <a:pt x="179956" y="588864"/>
                      <a:pt x="70513" y="521237"/>
                      <a:pt x="23174" y="408937"/>
                    </a:cubicBezTo>
                    <a:cubicBezTo>
                      <a:pt x="-39976" y="259299"/>
                      <a:pt x="30413" y="86325"/>
                      <a:pt x="179956" y="23174"/>
                    </a:cubicBezTo>
                    <a:cubicBezTo>
                      <a:pt x="179956" y="23174"/>
                      <a:pt x="179956" y="23174"/>
                      <a:pt x="179956" y="23174"/>
                    </a:cubicBezTo>
                    <a:cubicBezTo>
                      <a:pt x="329498" y="-39976"/>
                      <a:pt x="502568" y="30413"/>
                      <a:pt x="565719" y="179956"/>
                    </a:cubicBezTo>
                    <a:cubicBezTo>
                      <a:pt x="628869" y="329594"/>
                      <a:pt x="558479" y="502568"/>
                      <a:pt x="408937" y="565718"/>
                    </a:cubicBezTo>
                    <a:cubicBezTo>
                      <a:pt x="371694" y="581435"/>
                      <a:pt x="332928" y="588864"/>
                      <a:pt x="294828" y="588864"/>
                    </a:cubicBezTo>
                    <a:close/>
                    <a:moveTo>
                      <a:pt x="191005" y="49463"/>
                    </a:moveTo>
                    <a:cubicBezTo>
                      <a:pt x="55940" y="106518"/>
                      <a:pt x="-7591" y="262728"/>
                      <a:pt x="49463" y="397793"/>
                    </a:cubicBezTo>
                    <a:cubicBezTo>
                      <a:pt x="106518" y="532857"/>
                      <a:pt x="262728" y="596389"/>
                      <a:pt x="397793" y="539334"/>
                    </a:cubicBezTo>
                    <a:cubicBezTo>
                      <a:pt x="532857" y="482279"/>
                      <a:pt x="596389" y="326069"/>
                      <a:pt x="539334" y="191005"/>
                    </a:cubicBezTo>
                    <a:cubicBezTo>
                      <a:pt x="482375" y="56036"/>
                      <a:pt x="326165" y="-7496"/>
                      <a:pt x="191005" y="49463"/>
                    </a:cubicBezTo>
                    <a:lnTo>
                      <a:pt x="191005" y="49463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3"/>
            <p:cNvGrpSpPr/>
            <p:nvPr/>
          </p:nvGrpSpPr>
          <p:grpSpPr>
            <a:xfrm>
              <a:off x="5468492" y="1774702"/>
              <a:ext cx="619029" cy="153061"/>
              <a:chOff x="5468492" y="1774702"/>
              <a:chExt cx="619029" cy="153061"/>
            </a:xfrm>
          </p:grpSpPr>
          <p:sp>
            <p:nvSpPr>
              <p:cNvPr id="101" name="Google Shape;101;p3"/>
              <p:cNvSpPr/>
              <p:nvPr/>
            </p:nvSpPr>
            <p:spPr>
              <a:xfrm>
                <a:off x="5482780" y="1789080"/>
                <a:ext cx="590454" cy="124384"/>
              </a:xfrm>
              <a:custGeom>
                <a:rect b="b" l="l" r="r" t="t"/>
                <a:pathLst>
                  <a:path extrusionOk="0" h="124384" w="590454">
                    <a:moveTo>
                      <a:pt x="318516" y="23336"/>
                    </a:moveTo>
                    <a:cubicBezTo>
                      <a:pt x="289750" y="24384"/>
                      <a:pt x="302514" y="23717"/>
                      <a:pt x="271939" y="23336"/>
                    </a:cubicBezTo>
                    <a:cubicBezTo>
                      <a:pt x="170212" y="22098"/>
                      <a:pt x="78772" y="12668"/>
                      <a:pt x="0" y="0"/>
                    </a:cubicBezTo>
                    <a:cubicBezTo>
                      <a:pt x="0" y="31051"/>
                      <a:pt x="0" y="62198"/>
                      <a:pt x="0" y="93250"/>
                    </a:cubicBezTo>
                    <a:cubicBezTo>
                      <a:pt x="76009" y="109442"/>
                      <a:pt x="170688" y="123158"/>
                      <a:pt x="279654" y="124301"/>
                    </a:cubicBezTo>
                    <a:cubicBezTo>
                      <a:pt x="402431" y="125635"/>
                      <a:pt x="508064" y="110776"/>
                      <a:pt x="590455" y="93250"/>
                    </a:cubicBezTo>
                    <a:cubicBezTo>
                      <a:pt x="590455" y="62198"/>
                      <a:pt x="590455" y="31051"/>
                      <a:pt x="590455" y="0"/>
                    </a:cubicBezTo>
                    <a:cubicBezTo>
                      <a:pt x="545973" y="7144"/>
                      <a:pt x="497205" y="13240"/>
                      <a:pt x="444627" y="17431"/>
                    </a:cubicBezTo>
                  </a:path>
                </a:pathLst>
              </a:custGeom>
              <a:solidFill>
                <a:srgbClr val="F5413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3"/>
              <p:cNvSpPr/>
              <p:nvPr/>
            </p:nvSpPr>
            <p:spPr>
              <a:xfrm>
                <a:off x="5468492" y="1774702"/>
                <a:ext cx="619029" cy="153061"/>
              </a:xfrm>
              <a:custGeom>
                <a:rect b="b" l="l" r="r" t="t"/>
                <a:pathLst>
                  <a:path extrusionOk="0" h="153061" w="619029">
                    <a:moveTo>
                      <a:pt x="309467" y="153062"/>
                    </a:moveTo>
                    <a:cubicBezTo>
                      <a:pt x="304229" y="153062"/>
                      <a:pt x="299085" y="153062"/>
                      <a:pt x="293846" y="152967"/>
                    </a:cubicBezTo>
                    <a:cubicBezTo>
                      <a:pt x="199168" y="151919"/>
                      <a:pt x="104108" y="141346"/>
                      <a:pt x="11335" y="121534"/>
                    </a:cubicBezTo>
                    <a:cubicBezTo>
                      <a:pt x="4763" y="120105"/>
                      <a:pt x="0" y="114295"/>
                      <a:pt x="0" y="107532"/>
                    </a:cubicBezTo>
                    <a:lnTo>
                      <a:pt x="0" y="14283"/>
                    </a:lnTo>
                    <a:cubicBezTo>
                      <a:pt x="0" y="10091"/>
                      <a:pt x="1810" y="6091"/>
                      <a:pt x="5049" y="3424"/>
                    </a:cubicBezTo>
                    <a:cubicBezTo>
                      <a:pt x="8191" y="662"/>
                      <a:pt x="12382" y="-481"/>
                      <a:pt x="16573" y="185"/>
                    </a:cubicBezTo>
                    <a:cubicBezTo>
                      <a:pt x="105537" y="14378"/>
                      <a:pt x="196310" y="22188"/>
                      <a:pt x="286417" y="23331"/>
                    </a:cubicBezTo>
                    <a:cubicBezTo>
                      <a:pt x="297275" y="23426"/>
                      <a:pt x="302800" y="23617"/>
                      <a:pt x="306514" y="23712"/>
                    </a:cubicBezTo>
                    <a:cubicBezTo>
                      <a:pt x="313087" y="23903"/>
                      <a:pt x="314040" y="23903"/>
                      <a:pt x="332327" y="23331"/>
                    </a:cubicBezTo>
                    <a:cubicBezTo>
                      <a:pt x="340328" y="23331"/>
                      <a:pt x="346806" y="29237"/>
                      <a:pt x="347091" y="37142"/>
                    </a:cubicBezTo>
                    <a:cubicBezTo>
                      <a:pt x="347377" y="45048"/>
                      <a:pt x="341186" y="51621"/>
                      <a:pt x="333280" y="51906"/>
                    </a:cubicBezTo>
                    <a:cubicBezTo>
                      <a:pt x="314134" y="52573"/>
                      <a:pt x="312801" y="52573"/>
                      <a:pt x="305562" y="52287"/>
                    </a:cubicBezTo>
                    <a:cubicBezTo>
                      <a:pt x="301847" y="52192"/>
                      <a:pt x="296609" y="52001"/>
                      <a:pt x="285941" y="51906"/>
                    </a:cubicBezTo>
                    <a:cubicBezTo>
                      <a:pt x="200025" y="50858"/>
                      <a:pt x="113538" y="43810"/>
                      <a:pt x="28480" y="30951"/>
                    </a:cubicBezTo>
                    <a:lnTo>
                      <a:pt x="28480" y="95912"/>
                    </a:lnTo>
                    <a:cubicBezTo>
                      <a:pt x="115729" y="113819"/>
                      <a:pt x="205074" y="123344"/>
                      <a:pt x="294037" y="124296"/>
                    </a:cubicBezTo>
                    <a:cubicBezTo>
                      <a:pt x="393192" y="125344"/>
                      <a:pt x="492919" y="115819"/>
                      <a:pt x="590359" y="95912"/>
                    </a:cubicBezTo>
                    <a:lnTo>
                      <a:pt x="590359" y="30951"/>
                    </a:lnTo>
                    <a:cubicBezTo>
                      <a:pt x="547116" y="37428"/>
                      <a:pt x="503396" y="42476"/>
                      <a:pt x="459962" y="46001"/>
                    </a:cubicBezTo>
                    <a:cubicBezTo>
                      <a:pt x="452152" y="46572"/>
                      <a:pt x="445198" y="40762"/>
                      <a:pt x="444627" y="32856"/>
                    </a:cubicBezTo>
                    <a:cubicBezTo>
                      <a:pt x="444055" y="24950"/>
                      <a:pt x="449866" y="18092"/>
                      <a:pt x="457771" y="17521"/>
                    </a:cubicBezTo>
                    <a:cubicBezTo>
                      <a:pt x="505968" y="13616"/>
                      <a:pt x="554641" y="7805"/>
                      <a:pt x="602456" y="185"/>
                    </a:cubicBezTo>
                    <a:cubicBezTo>
                      <a:pt x="606552" y="-481"/>
                      <a:pt x="610838" y="662"/>
                      <a:pt x="613982" y="3424"/>
                    </a:cubicBezTo>
                    <a:cubicBezTo>
                      <a:pt x="617125" y="6091"/>
                      <a:pt x="619030" y="10091"/>
                      <a:pt x="619030" y="14283"/>
                    </a:cubicBezTo>
                    <a:lnTo>
                      <a:pt x="619030" y="107532"/>
                    </a:lnTo>
                    <a:cubicBezTo>
                      <a:pt x="619030" y="114295"/>
                      <a:pt x="614267" y="120105"/>
                      <a:pt x="607695" y="121534"/>
                    </a:cubicBezTo>
                    <a:cubicBezTo>
                      <a:pt x="509778" y="142489"/>
                      <a:pt x="409480" y="153062"/>
                      <a:pt x="309467" y="15306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3" name="Google Shape;103;p3"/>
            <p:cNvSpPr/>
            <p:nvPr/>
          </p:nvSpPr>
          <p:spPr>
            <a:xfrm>
              <a:off x="5680424" y="1553812"/>
              <a:ext cx="373097" cy="560465"/>
            </a:xfrm>
            <a:custGeom>
              <a:rect b="b" l="l" r="r" t="t"/>
              <a:pathLst>
                <a:path extrusionOk="0" h="560465" w="373097">
                  <a:moveTo>
                    <a:pt x="350996" y="171165"/>
                  </a:moveTo>
                  <a:cubicBezTo>
                    <a:pt x="411099" y="313849"/>
                    <a:pt x="344424" y="478155"/>
                    <a:pt x="201835" y="538353"/>
                  </a:cubicBezTo>
                  <a:cubicBezTo>
                    <a:pt x="161163" y="555594"/>
                    <a:pt x="118586" y="562452"/>
                    <a:pt x="77248" y="559975"/>
                  </a:cubicBezTo>
                  <a:cubicBezTo>
                    <a:pt x="82582" y="558165"/>
                    <a:pt x="87916" y="556165"/>
                    <a:pt x="93059" y="553879"/>
                  </a:cubicBezTo>
                  <a:cubicBezTo>
                    <a:pt x="235648" y="493681"/>
                    <a:pt x="302323" y="329375"/>
                    <a:pt x="242221" y="186690"/>
                  </a:cubicBezTo>
                  <a:cubicBezTo>
                    <a:pt x="199263" y="84963"/>
                    <a:pt x="103346" y="21813"/>
                    <a:pt x="0" y="15907"/>
                  </a:cubicBezTo>
                  <a:cubicBezTo>
                    <a:pt x="138589" y="-32956"/>
                    <a:pt x="293084" y="34100"/>
                    <a:pt x="350996" y="171165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4" name="Google Shape;104;p3"/>
          <p:cNvGrpSpPr/>
          <p:nvPr/>
        </p:nvGrpSpPr>
        <p:grpSpPr>
          <a:xfrm>
            <a:off x="1977690" y="4754358"/>
            <a:ext cx="1837524" cy="1317560"/>
            <a:chOff x="2813015" y="4301804"/>
            <a:chExt cx="1009407" cy="723775"/>
          </a:xfrm>
        </p:grpSpPr>
        <p:grpSp>
          <p:nvGrpSpPr>
            <p:cNvPr id="105" name="Google Shape;105;p3"/>
            <p:cNvGrpSpPr/>
            <p:nvPr/>
          </p:nvGrpSpPr>
          <p:grpSpPr>
            <a:xfrm>
              <a:off x="3088478" y="4301804"/>
              <a:ext cx="733944" cy="530704"/>
              <a:chOff x="3088478" y="4301804"/>
              <a:chExt cx="733944" cy="530704"/>
            </a:xfrm>
          </p:grpSpPr>
          <p:grpSp>
            <p:nvGrpSpPr>
              <p:cNvPr id="106" name="Google Shape;106;p3"/>
              <p:cNvGrpSpPr/>
              <p:nvPr/>
            </p:nvGrpSpPr>
            <p:grpSpPr>
              <a:xfrm>
                <a:off x="3107340" y="4472844"/>
                <a:ext cx="690467" cy="188690"/>
                <a:chOff x="3107340" y="4472844"/>
                <a:chExt cx="690467" cy="188690"/>
              </a:xfrm>
            </p:grpSpPr>
            <p:sp>
              <p:nvSpPr>
                <p:cNvPr id="107" name="Google Shape;107;p3"/>
                <p:cNvSpPr/>
                <p:nvPr/>
              </p:nvSpPr>
              <p:spPr>
                <a:xfrm>
                  <a:off x="3121628" y="4487131"/>
                  <a:ext cx="661892" cy="160115"/>
                </a:xfrm>
                <a:custGeom>
                  <a:rect b="b" l="l" r="r" t="t"/>
                  <a:pathLst>
                    <a:path extrusionOk="0" h="160115" w="661892">
                      <a:moveTo>
                        <a:pt x="590455" y="160115"/>
                      </a:moveTo>
                      <a:lnTo>
                        <a:pt x="71438" y="160115"/>
                      </a:lnTo>
                      <a:cubicBezTo>
                        <a:pt x="32194" y="160115"/>
                        <a:pt x="0" y="127921"/>
                        <a:pt x="0" y="88678"/>
                      </a:cubicBezTo>
                      <a:lnTo>
                        <a:pt x="0" y="71438"/>
                      </a:lnTo>
                      <a:cubicBezTo>
                        <a:pt x="0" y="32195"/>
                        <a:pt x="32194" y="0"/>
                        <a:pt x="71438" y="0"/>
                      </a:cubicBezTo>
                      <a:lnTo>
                        <a:pt x="590455" y="0"/>
                      </a:lnTo>
                      <a:cubicBezTo>
                        <a:pt x="629698" y="0"/>
                        <a:pt x="661892" y="32195"/>
                        <a:pt x="661892" y="71438"/>
                      </a:cubicBezTo>
                      <a:lnTo>
                        <a:pt x="661892" y="88678"/>
                      </a:lnTo>
                      <a:cubicBezTo>
                        <a:pt x="661892" y="128016"/>
                        <a:pt x="629698" y="160115"/>
                        <a:pt x="590455" y="160115"/>
                      </a:cubicBezTo>
                      <a:close/>
                    </a:path>
                  </a:pathLst>
                </a:custGeom>
                <a:solidFill>
                  <a:srgbClr val="F7F7F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" name="Google Shape;108;p3"/>
                <p:cNvSpPr/>
                <p:nvPr/>
              </p:nvSpPr>
              <p:spPr>
                <a:xfrm>
                  <a:off x="3107340" y="4472844"/>
                  <a:ext cx="690467" cy="188690"/>
                </a:xfrm>
                <a:custGeom>
                  <a:rect b="b" l="l" r="r" t="t"/>
                  <a:pathLst>
                    <a:path extrusionOk="0" h="188690" w="690467">
                      <a:moveTo>
                        <a:pt x="604742" y="188690"/>
                      </a:moveTo>
                      <a:lnTo>
                        <a:pt x="85725" y="188690"/>
                      </a:lnTo>
                      <a:cubicBezTo>
                        <a:pt x="38481" y="188690"/>
                        <a:pt x="0" y="150209"/>
                        <a:pt x="0" y="102965"/>
                      </a:cubicBezTo>
                      <a:lnTo>
                        <a:pt x="0" y="85725"/>
                      </a:lnTo>
                      <a:cubicBezTo>
                        <a:pt x="0" y="38481"/>
                        <a:pt x="38481" y="0"/>
                        <a:pt x="85725" y="0"/>
                      </a:cubicBezTo>
                      <a:lnTo>
                        <a:pt x="604742" y="0"/>
                      </a:lnTo>
                      <a:cubicBezTo>
                        <a:pt x="651986" y="0"/>
                        <a:pt x="690467" y="38481"/>
                        <a:pt x="690467" y="85725"/>
                      </a:cubicBezTo>
                      <a:lnTo>
                        <a:pt x="690467" y="102965"/>
                      </a:lnTo>
                      <a:cubicBezTo>
                        <a:pt x="690467" y="150304"/>
                        <a:pt x="651986" y="188690"/>
                        <a:pt x="604742" y="188690"/>
                      </a:cubicBezTo>
                      <a:close/>
                      <a:moveTo>
                        <a:pt x="85725" y="28575"/>
                      </a:moveTo>
                      <a:cubicBezTo>
                        <a:pt x="54197" y="28575"/>
                        <a:pt x="28575" y="54197"/>
                        <a:pt x="28575" y="85725"/>
                      </a:cubicBezTo>
                      <a:lnTo>
                        <a:pt x="28575" y="102965"/>
                      </a:lnTo>
                      <a:cubicBezTo>
                        <a:pt x="28575" y="134493"/>
                        <a:pt x="54197" y="160115"/>
                        <a:pt x="85725" y="160115"/>
                      </a:cubicBezTo>
                      <a:lnTo>
                        <a:pt x="604742" y="160115"/>
                      </a:lnTo>
                      <a:cubicBezTo>
                        <a:pt x="636270" y="160115"/>
                        <a:pt x="661892" y="134493"/>
                        <a:pt x="661892" y="102965"/>
                      </a:cubicBezTo>
                      <a:lnTo>
                        <a:pt x="661892" y="85725"/>
                      </a:lnTo>
                      <a:cubicBezTo>
                        <a:pt x="661892" y="54197"/>
                        <a:pt x="636270" y="28575"/>
                        <a:pt x="604742" y="28575"/>
                      </a:cubicBezTo>
                      <a:lnTo>
                        <a:pt x="85725" y="28575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9" name="Google Shape;109;p3"/>
              <p:cNvGrpSpPr/>
              <p:nvPr/>
            </p:nvGrpSpPr>
            <p:grpSpPr>
              <a:xfrm>
                <a:off x="3088573" y="4301804"/>
                <a:ext cx="733848" cy="220950"/>
                <a:chOff x="3088573" y="4301804"/>
                <a:chExt cx="733848" cy="220950"/>
              </a:xfrm>
            </p:grpSpPr>
            <p:sp>
              <p:nvSpPr>
                <p:cNvPr id="110" name="Google Shape;110;p3"/>
                <p:cNvSpPr/>
                <p:nvPr/>
              </p:nvSpPr>
              <p:spPr>
                <a:xfrm>
                  <a:off x="3102884" y="4316188"/>
                  <a:ext cx="705388" cy="192279"/>
                </a:xfrm>
                <a:custGeom>
                  <a:rect b="b" l="l" r="r" t="t"/>
                  <a:pathLst>
                    <a:path extrusionOk="0" h="192279" w="705388">
                      <a:moveTo>
                        <a:pt x="42747" y="192279"/>
                      </a:moveTo>
                      <a:cubicBezTo>
                        <a:pt x="20649" y="175706"/>
                        <a:pt x="-1449" y="153322"/>
                        <a:pt x="75" y="128271"/>
                      </a:cubicBezTo>
                      <a:cubicBezTo>
                        <a:pt x="4361" y="58358"/>
                        <a:pt x="190289" y="3399"/>
                        <a:pt x="341737" y="160"/>
                      </a:cubicBezTo>
                      <a:cubicBezTo>
                        <a:pt x="491946" y="-3078"/>
                        <a:pt x="691875" y="42832"/>
                        <a:pt x="704734" y="128271"/>
                      </a:cubicBezTo>
                      <a:cubicBezTo>
                        <a:pt x="708354" y="152465"/>
                        <a:pt x="696352" y="175135"/>
                        <a:pt x="683398" y="192279"/>
                      </a:cubicBezTo>
                      <a:cubicBezTo>
                        <a:pt x="469752" y="192279"/>
                        <a:pt x="256202" y="192279"/>
                        <a:pt x="42747" y="192279"/>
                      </a:cubicBezTo>
                      <a:close/>
                    </a:path>
                  </a:pathLst>
                </a:custGeom>
                <a:solidFill>
                  <a:srgbClr val="A55CA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" name="Google Shape;111;p3"/>
                <p:cNvSpPr/>
                <p:nvPr/>
              </p:nvSpPr>
              <p:spPr>
                <a:xfrm>
                  <a:off x="3088573" y="4301804"/>
                  <a:ext cx="733848" cy="220950"/>
                </a:xfrm>
                <a:custGeom>
                  <a:rect b="b" l="l" r="r" t="t"/>
                  <a:pathLst>
                    <a:path extrusionOk="0" h="220950" w="733848">
                      <a:moveTo>
                        <a:pt x="697614" y="220951"/>
                      </a:moveTo>
                      <a:lnTo>
                        <a:pt x="57057" y="220951"/>
                      </a:lnTo>
                      <a:cubicBezTo>
                        <a:pt x="54009" y="220951"/>
                        <a:pt x="50961" y="219999"/>
                        <a:pt x="48485" y="218094"/>
                      </a:cubicBezTo>
                      <a:cubicBezTo>
                        <a:pt x="14862" y="192948"/>
                        <a:pt x="-1426" y="167230"/>
                        <a:pt x="98" y="141703"/>
                      </a:cubicBezTo>
                      <a:cubicBezTo>
                        <a:pt x="5337" y="55311"/>
                        <a:pt x="213648" y="3210"/>
                        <a:pt x="355666" y="162"/>
                      </a:cubicBezTo>
                      <a:cubicBezTo>
                        <a:pt x="498922" y="-2982"/>
                        <a:pt x="717902" y="39595"/>
                        <a:pt x="733047" y="140465"/>
                      </a:cubicBezTo>
                      <a:cubicBezTo>
                        <a:pt x="736571" y="164182"/>
                        <a:pt x="728475" y="189328"/>
                        <a:pt x="708948" y="215236"/>
                      </a:cubicBezTo>
                      <a:cubicBezTo>
                        <a:pt x="706282" y="218855"/>
                        <a:pt x="702090" y="220951"/>
                        <a:pt x="697614" y="220951"/>
                      </a:cubicBezTo>
                      <a:close/>
                      <a:moveTo>
                        <a:pt x="61820" y="192376"/>
                      </a:moveTo>
                      <a:lnTo>
                        <a:pt x="690184" y="192376"/>
                      </a:lnTo>
                      <a:cubicBezTo>
                        <a:pt x="701995" y="175041"/>
                        <a:pt x="706853" y="159038"/>
                        <a:pt x="704757" y="144751"/>
                      </a:cubicBezTo>
                      <a:cubicBezTo>
                        <a:pt x="694185" y="74361"/>
                        <a:pt x="512067" y="25403"/>
                        <a:pt x="356238" y="28832"/>
                      </a:cubicBezTo>
                      <a:cubicBezTo>
                        <a:pt x="197170" y="32261"/>
                        <a:pt x="31816" y="90078"/>
                        <a:pt x="28578" y="143513"/>
                      </a:cubicBezTo>
                      <a:cubicBezTo>
                        <a:pt x="27721" y="157800"/>
                        <a:pt x="39246" y="174660"/>
                        <a:pt x="61820" y="192376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2" name="Google Shape;112;p3"/>
              <p:cNvGrpSpPr/>
              <p:nvPr/>
            </p:nvGrpSpPr>
            <p:grpSpPr>
              <a:xfrm>
                <a:off x="3088478" y="4611528"/>
                <a:ext cx="733944" cy="220980"/>
                <a:chOff x="3088478" y="4611528"/>
                <a:chExt cx="733944" cy="220980"/>
              </a:xfrm>
            </p:grpSpPr>
            <p:sp>
              <p:nvSpPr>
                <p:cNvPr id="113" name="Google Shape;113;p3"/>
                <p:cNvSpPr/>
                <p:nvPr/>
              </p:nvSpPr>
              <p:spPr>
                <a:xfrm>
                  <a:off x="3102884" y="4625911"/>
                  <a:ext cx="705388" cy="192279"/>
                </a:xfrm>
                <a:custGeom>
                  <a:rect b="b" l="l" r="r" t="t"/>
                  <a:pathLst>
                    <a:path extrusionOk="0" h="192279" w="705388">
                      <a:moveTo>
                        <a:pt x="42747" y="0"/>
                      </a:moveTo>
                      <a:cubicBezTo>
                        <a:pt x="20649" y="16573"/>
                        <a:pt x="-1449" y="38957"/>
                        <a:pt x="75" y="64008"/>
                      </a:cubicBezTo>
                      <a:cubicBezTo>
                        <a:pt x="4361" y="133921"/>
                        <a:pt x="190289" y="188881"/>
                        <a:pt x="341737" y="192119"/>
                      </a:cubicBezTo>
                      <a:cubicBezTo>
                        <a:pt x="491946" y="195358"/>
                        <a:pt x="691875" y="149447"/>
                        <a:pt x="704734" y="64008"/>
                      </a:cubicBezTo>
                      <a:cubicBezTo>
                        <a:pt x="708354" y="39814"/>
                        <a:pt x="696352" y="17145"/>
                        <a:pt x="683398" y="0"/>
                      </a:cubicBezTo>
                      <a:cubicBezTo>
                        <a:pt x="469752" y="0"/>
                        <a:pt x="256202" y="0"/>
                        <a:pt x="42747" y="0"/>
                      </a:cubicBezTo>
                      <a:close/>
                    </a:path>
                  </a:pathLst>
                </a:custGeom>
                <a:solidFill>
                  <a:srgbClr val="A55CA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" name="Google Shape;114;p3"/>
                <p:cNvSpPr/>
                <p:nvPr/>
              </p:nvSpPr>
              <p:spPr>
                <a:xfrm>
                  <a:off x="3088478" y="4611528"/>
                  <a:ext cx="733944" cy="220980"/>
                </a:xfrm>
                <a:custGeom>
                  <a:rect b="b" l="l" r="r" t="t"/>
                  <a:pathLst>
                    <a:path extrusionOk="0" h="220980" w="733944">
                      <a:moveTo>
                        <a:pt x="370335" y="220980"/>
                      </a:moveTo>
                      <a:cubicBezTo>
                        <a:pt x="365381" y="220980"/>
                        <a:pt x="360524" y="220980"/>
                        <a:pt x="355666" y="220789"/>
                      </a:cubicBezTo>
                      <a:cubicBezTo>
                        <a:pt x="213648" y="217742"/>
                        <a:pt x="5336" y="165640"/>
                        <a:pt x="98" y="79248"/>
                      </a:cubicBezTo>
                      <a:cubicBezTo>
                        <a:pt x="-1426" y="53816"/>
                        <a:pt x="14861" y="28099"/>
                        <a:pt x="48485" y="2858"/>
                      </a:cubicBezTo>
                      <a:cubicBezTo>
                        <a:pt x="50961" y="1048"/>
                        <a:pt x="53914" y="0"/>
                        <a:pt x="57057" y="0"/>
                      </a:cubicBezTo>
                      <a:lnTo>
                        <a:pt x="697613" y="0"/>
                      </a:lnTo>
                      <a:cubicBezTo>
                        <a:pt x="702090" y="0"/>
                        <a:pt x="706377" y="2096"/>
                        <a:pt x="709044" y="5715"/>
                      </a:cubicBezTo>
                      <a:cubicBezTo>
                        <a:pt x="728570" y="31623"/>
                        <a:pt x="736666" y="56769"/>
                        <a:pt x="733142" y="80486"/>
                      </a:cubicBezTo>
                      <a:cubicBezTo>
                        <a:pt x="718473" y="178118"/>
                        <a:pt x="513400" y="220980"/>
                        <a:pt x="370335" y="220980"/>
                      </a:cubicBezTo>
                      <a:close/>
                      <a:moveTo>
                        <a:pt x="61915" y="28670"/>
                      </a:moveTo>
                      <a:cubicBezTo>
                        <a:pt x="39245" y="46387"/>
                        <a:pt x="27816" y="63246"/>
                        <a:pt x="28673" y="77534"/>
                      </a:cubicBezTo>
                      <a:cubicBezTo>
                        <a:pt x="31911" y="130969"/>
                        <a:pt x="197265" y="188786"/>
                        <a:pt x="356333" y="192214"/>
                      </a:cubicBezTo>
                      <a:cubicBezTo>
                        <a:pt x="512067" y="195644"/>
                        <a:pt x="694280" y="146685"/>
                        <a:pt x="704853" y="76295"/>
                      </a:cubicBezTo>
                      <a:cubicBezTo>
                        <a:pt x="707043" y="62008"/>
                        <a:pt x="702090" y="46006"/>
                        <a:pt x="690279" y="28670"/>
                      </a:cubicBezTo>
                      <a:lnTo>
                        <a:pt x="61915" y="2867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15" name="Google Shape;115;p3"/>
              <p:cNvSpPr/>
              <p:nvPr/>
            </p:nvSpPr>
            <p:spPr>
              <a:xfrm>
                <a:off x="3390423" y="4326254"/>
                <a:ext cx="426040" cy="482125"/>
              </a:xfrm>
              <a:custGeom>
                <a:rect b="b" l="l" r="r" t="t"/>
                <a:pathLst>
                  <a:path extrusionOk="0" h="482125" w="426040">
                    <a:moveTo>
                      <a:pt x="404050" y="289846"/>
                    </a:moveTo>
                    <a:cubicBezTo>
                      <a:pt x="417005" y="306991"/>
                      <a:pt x="429006" y="329755"/>
                      <a:pt x="425386" y="353854"/>
                    </a:cubicBezTo>
                    <a:cubicBezTo>
                      <a:pt x="412528" y="439293"/>
                      <a:pt x="212598" y="485204"/>
                      <a:pt x="62389" y="481965"/>
                    </a:cubicBezTo>
                    <a:cubicBezTo>
                      <a:pt x="42100" y="481584"/>
                      <a:pt x="21050" y="480155"/>
                      <a:pt x="0" y="478060"/>
                    </a:cubicBezTo>
                    <a:cubicBezTo>
                      <a:pt x="180308" y="454247"/>
                      <a:pt x="318040" y="326422"/>
                      <a:pt x="318040" y="172402"/>
                    </a:cubicBezTo>
                    <a:cubicBezTo>
                      <a:pt x="318040" y="108585"/>
                      <a:pt x="294418" y="49339"/>
                      <a:pt x="254032" y="0"/>
                    </a:cubicBezTo>
                    <a:cubicBezTo>
                      <a:pt x="344138" y="20860"/>
                      <a:pt x="417766" y="57626"/>
                      <a:pt x="425386" y="108394"/>
                    </a:cubicBezTo>
                    <a:cubicBezTo>
                      <a:pt x="429006" y="132493"/>
                      <a:pt x="416909" y="155257"/>
                      <a:pt x="404050" y="172402"/>
                    </a:cubicBezTo>
                    <a:lnTo>
                      <a:pt x="375571" y="172402"/>
                    </a:lnTo>
                    <a:cubicBezTo>
                      <a:pt x="391382" y="187071"/>
                      <a:pt x="401383" y="207931"/>
                      <a:pt x="401383" y="231076"/>
                    </a:cubicBezTo>
                    <a:cubicBezTo>
                      <a:pt x="401383" y="254222"/>
                      <a:pt x="391382" y="275177"/>
                      <a:pt x="375571" y="289750"/>
                    </a:cubicBezTo>
                    <a:lnTo>
                      <a:pt x="404050" y="289750"/>
                    </a:ln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6" name="Google Shape;116;p3"/>
            <p:cNvGrpSpPr/>
            <p:nvPr/>
          </p:nvGrpSpPr>
          <p:grpSpPr>
            <a:xfrm>
              <a:off x="2813015" y="4494885"/>
              <a:ext cx="733944" cy="530694"/>
              <a:chOff x="2813015" y="4494885"/>
              <a:chExt cx="733944" cy="530694"/>
            </a:xfrm>
          </p:grpSpPr>
          <p:grpSp>
            <p:nvGrpSpPr>
              <p:cNvPr id="117" name="Google Shape;117;p3"/>
              <p:cNvGrpSpPr/>
              <p:nvPr/>
            </p:nvGrpSpPr>
            <p:grpSpPr>
              <a:xfrm>
                <a:off x="2831877" y="4665915"/>
                <a:ext cx="690467" cy="188690"/>
                <a:chOff x="2831877" y="4665915"/>
                <a:chExt cx="690467" cy="188690"/>
              </a:xfrm>
            </p:grpSpPr>
            <p:sp>
              <p:nvSpPr>
                <p:cNvPr id="118" name="Google Shape;118;p3"/>
                <p:cNvSpPr/>
                <p:nvPr/>
              </p:nvSpPr>
              <p:spPr>
                <a:xfrm>
                  <a:off x="2846165" y="4680203"/>
                  <a:ext cx="661892" cy="160115"/>
                </a:xfrm>
                <a:custGeom>
                  <a:rect b="b" l="l" r="r" t="t"/>
                  <a:pathLst>
                    <a:path extrusionOk="0" h="160115" w="661892">
                      <a:moveTo>
                        <a:pt x="590455" y="160116"/>
                      </a:moveTo>
                      <a:lnTo>
                        <a:pt x="71438" y="160116"/>
                      </a:lnTo>
                      <a:cubicBezTo>
                        <a:pt x="32195" y="160116"/>
                        <a:pt x="0" y="127921"/>
                        <a:pt x="0" y="88678"/>
                      </a:cubicBezTo>
                      <a:lnTo>
                        <a:pt x="0" y="71438"/>
                      </a:lnTo>
                      <a:cubicBezTo>
                        <a:pt x="0" y="32195"/>
                        <a:pt x="32195" y="0"/>
                        <a:pt x="71438" y="0"/>
                      </a:cubicBezTo>
                      <a:lnTo>
                        <a:pt x="590455" y="0"/>
                      </a:lnTo>
                      <a:cubicBezTo>
                        <a:pt x="629698" y="0"/>
                        <a:pt x="661892" y="32195"/>
                        <a:pt x="661892" y="71438"/>
                      </a:cubicBezTo>
                      <a:lnTo>
                        <a:pt x="661892" y="88678"/>
                      </a:lnTo>
                      <a:cubicBezTo>
                        <a:pt x="661892" y="127921"/>
                        <a:pt x="629698" y="160116"/>
                        <a:pt x="590455" y="160116"/>
                      </a:cubicBezTo>
                      <a:close/>
                    </a:path>
                  </a:pathLst>
                </a:custGeom>
                <a:solidFill>
                  <a:srgbClr val="F7F7F7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" name="Google Shape;119;p3"/>
                <p:cNvSpPr/>
                <p:nvPr/>
              </p:nvSpPr>
              <p:spPr>
                <a:xfrm>
                  <a:off x="2831877" y="4665915"/>
                  <a:ext cx="690467" cy="188690"/>
                </a:xfrm>
                <a:custGeom>
                  <a:rect b="b" l="l" r="r" t="t"/>
                  <a:pathLst>
                    <a:path extrusionOk="0" h="188690" w="690467">
                      <a:moveTo>
                        <a:pt x="604742" y="188691"/>
                      </a:moveTo>
                      <a:lnTo>
                        <a:pt x="85725" y="188691"/>
                      </a:lnTo>
                      <a:cubicBezTo>
                        <a:pt x="38481" y="188691"/>
                        <a:pt x="0" y="150209"/>
                        <a:pt x="0" y="102966"/>
                      </a:cubicBezTo>
                      <a:lnTo>
                        <a:pt x="0" y="85725"/>
                      </a:lnTo>
                      <a:cubicBezTo>
                        <a:pt x="0" y="38481"/>
                        <a:pt x="38481" y="0"/>
                        <a:pt x="85725" y="0"/>
                      </a:cubicBezTo>
                      <a:lnTo>
                        <a:pt x="604742" y="0"/>
                      </a:lnTo>
                      <a:cubicBezTo>
                        <a:pt x="651986" y="0"/>
                        <a:pt x="690467" y="38481"/>
                        <a:pt x="690467" y="85725"/>
                      </a:cubicBezTo>
                      <a:lnTo>
                        <a:pt x="690467" y="102966"/>
                      </a:lnTo>
                      <a:cubicBezTo>
                        <a:pt x="690467" y="150209"/>
                        <a:pt x="651986" y="188691"/>
                        <a:pt x="604742" y="188691"/>
                      </a:cubicBezTo>
                      <a:close/>
                      <a:moveTo>
                        <a:pt x="85725" y="28480"/>
                      </a:moveTo>
                      <a:cubicBezTo>
                        <a:pt x="54197" y="28480"/>
                        <a:pt x="28575" y="54102"/>
                        <a:pt x="28575" y="85630"/>
                      </a:cubicBezTo>
                      <a:lnTo>
                        <a:pt x="28575" y="102870"/>
                      </a:lnTo>
                      <a:cubicBezTo>
                        <a:pt x="28575" y="134398"/>
                        <a:pt x="54197" y="160020"/>
                        <a:pt x="85725" y="160020"/>
                      </a:cubicBezTo>
                      <a:lnTo>
                        <a:pt x="604742" y="160020"/>
                      </a:lnTo>
                      <a:cubicBezTo>
                        <a:pt x="636270" y="160020"/>
                        <a:pt x="661892" y="134398"/>
                        <a:pt x="661892" y="102870"/>
                      </a:cubicBezTo>
                      <a:lnTo>
                        <a:pt x="661892" y="85630"/>
                      </a:lnTo>
                      <a:cubicBezTo>
                        <a:pt x="661892" y="54102"/>
                        <a:pt x="636270" y="28480"/>
                        <a:pt x="604742" y="28480"/>
                      </a:cubicBezTo>
                      <a:lnTo>
                        <a:pt x="85725" y="2848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0" name="Google Shape;120;p3"/>
              <p:cNvGrpSpPr/>
              <p:nvPr/>
            </p:nvGrpSpPr>
            <p:grpSpPr>
              <a:xfrm>
                <a:off x="2813110" y="4494885"/>
                <a:ext cx="733848" cy="220941"/>
                <a:chOff x="2813110" y="4494885"/>
                <a:chExt cx="733848" cy="220941"/>
              </a:xfrm>
            </p:grpSpPr>
            <p:sp>
              <p:nvSpPr>
                <p:cNvPr id="121" name="Google Shape;121;p3"/>
                <p:cNvSpPr/>
                <p:nvPr/>
              </p:nvSpPr>
              <p:spPr>
                <a:xfrm>
                  <a:off x="2827421" y="4509259"/>
                  <a:ext cx="705387" cy="192279"/>
                </a:xfrm>
                <a:custGeom>
                  <a:rect b="b" l="l" r="r" t="t"/>
                  <a:pathLst>
                    <a:path extrusionOk="0" h="192279" w="705387">
                      <a:moveTo>
                        <a:pt x="42747" y="192280"/>
                      </a:moveTo>
                      <a:cubicBezTo>
                        <a:pt x="20648" y="175706"/>
                        <a:pt x="-1449" y="153323"/>
                        <a:pt x="75" y="128272"/>
                      </a:cubicBezTo>
                      <a:cubicBezTo>
                        <a:pt x="4361" y="58358"/>
                        <a:pt x="190289" y="3399"/>
                        <a:pt x="341736" y="160"/>
                      </a:cubicBezTo>
                      <a:cubicBezTo>
                        <a:pt x="491945" y="-3078"/>
                        <a:pt x="691875" y="42832"/>
                        <a:pt x="704734" y="128272"/>
                      </a:cubicBezTo>
                      <a:cubicBezTo>
                        <a:pt x="708353" y="152465"/>
                        <a:pt x="696352" y="175135"/>
                        <a:pt x="683398" y="192280"/>
                      </a:cubicBezTo>
                      <a:cubicBezTo>
                        <a:pt x="469752" y="192280"/>
                        <a:pt x="256202" y="192280"/>
                        <a:pt x="42747" y="192280"/>
                      </a:cubicBezTo>
                      <a:close/>
                    </a:path>
                  </a:pathLst>
                </a:custGeom>
                <a:solidFill>
                  <a:srgbClr val="E95F9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" name="Google Shape;122;p3"/>
                <p:cNvSpPr/>
                <p:nvPr/>
              </p:nvSpPr>
              <p:spPr>
                <a:xfrm>
                  <a:off x="2813110" y="4494885"/>
                  <a:ext cx="733848" cy="220941"/>
                </a:xfrm>
                <a:custGeom>
                  <a:rect b="b" l="l" r="r" t="t"/>
                  <a:pathLst>
                    <a:path extrusionOk="0" h="220941" w="733848">
                      <a:moveTo>
                        <a:pt x="697613" y="220942"/>
                      </a:moveTo>
                      <a:lnTo>
                        <a:pt x="57057" y="220942"/>
                      </a:lnTo>
                      <a:cubicBezTo>
                        <a:pt x="54009" y="220942"/>
                        <a:pt x="50961" y="219989"/>
                        <a:pt x="48485" y="218084"/>
                      </a:cubicBezTo>
                      <a:cubicBezTo>
                        <a:pt x="14861" y="192938"/>
                        <a:pt x="-1426" y="167221"/>
                        <a:pt x="98" y="141694"/>
                      </a:cubicBezTo>
                      <a:cubicBezTo>
                        <a:pt x="5336" y="55302"/>
                        <a:pt x="213648" y="3200"/>
                        <a:pt x="355666" y="153"/>
                      </a:cubicBezTo>
                      <a:cubicBezTo>
                        <a:pt x="498922" y="-2896"/>
                        <a:pt x="717902" y="39586"/>
                        <a:pt x="733046" y="140456"/>
                      </a:cubicBezTo>
                      <a:cubicBezTo>
                        <a:pt x="736571" y="164173"/>
                        <a:pt x="728475" y="189319"/>
                        <a:pt x="708948" y="215227"/>
                      </a:cubicBezTo>
                      <a:cubicBezTo>
                        <a:pt x="706281" y="218846"/>
                        <a:pt x="702090" y="220942"/>
                        <a:pt x="697613" y="220942"/>
                      </a:cubicBezTo>
                      <a:close/>
                      <a:moveTo>
                        <a:pt x="61820" y="192367"/>
                      </a:moveTo>
                      <a:lnTo>
                        <a:pt x="690184" y="192367"/>
                      </a:lnTo>
                      <a:cubicBezTo>
                        <a:pt x="701995" y="175031"/>
                        <a:pt x="706853" y="159030"/>
                        <a:pt x="704757" y="144742"/>
                      </a:cubicBezTo>
                      <a:cubicBezTo>
                        <a:pt x="694185" y="74352"/>
                        <a:pt x="511971" y="25489"/>
                        <a:pt x="356237" y="28823"/>
                      </a:cubicBezTo>
                      <a:cubicBezTo>
                        <a:pt x="197170" y="32252"/>
                        <a:pt x="31816" y="90068"/>
                        <a:pt x="28577" y="143504"/>
                      </a:cubicBezTo>
                      <a:cubicBezTo>
                        <a:pt x="27720" y="157696"/>
                        <a:pt x="39246" y="174555"/>
                        <a:pt x="61820" y="192367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3" name="Google Shape;123;p3"/>
              <p:cNvGrpSpPr/>
              <p:nvPr/>
            </p:nvGrpSpPr>
            <p:grpSpPr>
              <a:xfrm>
                <a:off x="2813015" y="4804600"/>
                <a:ext cx="733944" cy="220979"/>
                <a:chOff x="2813015" y="4804600"/>
                <a:chExt cx="733944" cy="220979"/>
              </a:xfrm>
            </p:grpSpPr>
            <p:sp>
              <p:nvSpPr>
                <p:cNvPr id="124" name="Google Shape;124;p3"/>
                <p:cNvSpPr/>
                <p:nvPr/>
              </p:nvSpPr>
              <p:spPr>
                <a:xfrm>
                  <a:off x="2827421" y="4818982"/>
                  <a:ext cx="705387" cy="192279"/>
                </a:xfrm>
                <a:custGeom>
                  <a:rect b="b" l="l" r="r" t="t"/>
                  <a:pathLst>
                    <a:path extrusionOk="0" h="192279" w="705387">
                      <a:moveTo>
                        <a:pt x="42747" y="0"/>
                      </a:moveTo>
                      <a:cubicBezTo>
                        <a:pt x="20648" y="16574"/>
                        <a:pt x="-1449" y="38957"/>
                        <a:pt x="75" y="64008"/>
                      </a:cubicBezTo>
                      <a:cubicBezTo>
                        <a:pt x="4361" y="133921"/>
                        <a:pt x="190289" y="188881"/>
                        <a:pt x="341736" y="192119"/>
                      </a:cubicBezTo>
                      <a:cubicBezTo>
                        <a:pt x="491945" y="195358"/>
                        <a:pt x="691875" y="149447"/>
                        <a:pt x="704734" y="64008"/>
                      </a:cubicBezTo>
                      <a:cubicBezTo>
                        <a:pt x="708353" y="39814"/>
                        <a:pt x="696352" y="17145"/>
                        <a:pt x="683398" y="0"/>
                      </a:cubicBezTo>
                      <a:cubicBezTo>
                        <a:pt x="469752" y="0"/>
                        <a:pt x="256202" y="0"/>
                        <a:pt x="42747" y="0"/>
                      </a:cubicBezTo>
                      <a:close/>
                    </a:path>
                  </a:pathLst>
                </a:custGeom>
                <a:solidFill>
                  <a:srgbClr val="E95F9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" name="Google Shape;125;p3"/>
                <p:cNvSpPr/>
                <p:nvPr/>
              </p:nvSpPr>
              <p:spPr>
                <a:xfrm>
                  <a:off x="2813015" y="4804600"/>
                  <a:ext cx="733944" cy="220979"/>
                </a:xfrm>
                <a:custGeom>
                  <a:rect b="b" l="l" r="r" t="t"/>
                  <a:pathLst>
                    <a:path extrusionOk="0" h="220979" w="733944">
                      <a:moveTo>
                        <a:pt x="370335" y="220980"/>
                      </a:moveTo>
                      <a:cubicBezTo>
                        <a:pt x="365382" y="220980"/>
                        <a:pt x="360524" y="220980"/>
                        <a:pt x="355666" y="220789"/>
                      </a:cubicBezTo>
                      <a:cubicBezTo>
                        <a:pt x="213648" y="217741"/>
                        <a:pt x="5337" y="165640"/>
                        <a:pt x="98" y="79248"/>
                      </a:cubicBezTo>
                      <a:cubicBezTo>
                        <a:pt x="-1426" y="53816"/>
                        <a:pt x="14862" y="28099"/>
                        <a:pt x="48485" y="2857"/>
                      </a:cubicBezTo>
                      <a:cubicBezTo>
                        <a:pt x="50961" y="1048"/>
                        <a:pt x="53914" y="0"/>
                        <a:pt x="57057" y="0"/>
                      </a:cubicBezTo>
                      <a:lnTo>
                        <a:pt x="697614" y="0"/>
                      </a:lnTo>
                      <a:cubicBezTo>
                        <a:pt x="702090" y="0"/>
                        <a:pt x="706377" y="2096"/>
                        <a:pt x="709044" y="5715"/>
                      </a:cubicBezTo>
                      <a:cubicBezTo>
                        <a:pt x="728570" y="31623"/>
                        <a:pt x="736666" y="56769"/>
                        <a:pt x="733142" y="80486"/>
                      </a:cubicBezTo>
                      <a:cubicBezTo>
                        <a:pt x="718473" y="178022"/>
                        <a:pt x="513400" y="220980"/>
                        <a:pt x="370335" y="220980"/>
                      </a:cubicBezTo>
                      <a:close/>
                      <a:moveTo>
                        <a:pt x="61915" y="28670"/>
                      </a:moveTo>
                      <a:cubicBezTo>
                        <a:pt x="39246" y="46387"/>
                        <a:pt x="27816" y="63246"/>
                        <a:pt x="28673" y="77533"/>
                      </a:cubicBezTo>
                      <a:cubicBezTo>
                        <a:pt x="31911" y="130969"/>
                        <a:pt x="197265" y="188785"/>
                        <a:pt x="356333" y="192214"/>
                      </a:cubicBezTo>
                      <a:cubicBezTo>
                        <a:pt x="511971" y="195643"/>
                        <a:pt x="694280" y="146685"/>
                        <a:pt x="704853" y="76295"/>
                      </a:cubicBezTo>
                      <a:cubicBezTo>
                        <a:pt x="707043" y="62008"/>
                        <a:pt x="702090" y="46006"/>
                        <a:pt x="690279" y="28670"/>
                      </a:cubicBezTo>
                      <a:lnTo>
                        <a:pt x="61915" y="2867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26" name="Google Shape;126;p3"/>
              <p:cNvSpPr/>
              <p:nvPr/>
            </p:nvSpPr>
            <p:spPr>
              <a:xfrm>
                <a:off x="3104578" y="4529137"/>
                <a:ext cx="426040" cy="482125"/>
              </a:xfrm>
              <a:custGeom>
                <a:rect b="b" l="l" r="r" t="t"/>
                <a:pathLst>
                  <a:path extrusionOk="0" h="482125" w="426040">
                    <a:moveTo>
                      <a:pt x="404050" y="289846"/>
                    </a:moveTo>
                    <a:cubicBezTo>
                      <a:pt x="417005" y="306991"/>
                      <a:pt x="429006" y="329755"/>
                      <a:pt x="425387" y="353854"/>
                    </a:cubicBezTo>
                    <a:cubicBezTo>
                      <a:pt x="412528" y="439293"/>
                      <a:pt x="212598" y="485204"/>
                      <a:pt x="62389" y="481965"/>
                    </a:cubicBezTo>
                    <a:cubicBezTo>
                      <a:pt x="42100" y="481584"/>
                      <a:pt x="21050" y="480155"/>
                      <a:pt x="0" y="478060"/>
                    </a:cubicBezTo>
                    <a:cubicBezTo>
                      <a:pt x="180308" y="454247"/>
                      <a:pt x="318040" y="326422"/>
                      <a:pt x="318040" y="172403"/>
                    </a:cubicBezTo>
                    <a:cubicBezTo>
                      <a:pt x="318040" y="108585"/>
                      <a:pt x="294418" y="49339"/>
                      <a:pt x="254032" y="0"/>
                    </a:cubicBezTo>
                    <a:cubicBezTo>
                      <a:pt x="344138" y="20860"/>
                      <a:pt x="417766" y="57626"/>
                      <a:pt x="425387" y="108395"/>
                    </a:cubicBezTo>
                    <a:cubicBezTo>
                      <a:pt x="429006" y="132493"/>
                      <a:pt x="416909" y="155257"/>
                      <a:pt x="404050" y="172403"/>
                    </a:cubicBezTo>
                    <a:lnTo>
                      <a:pt x="375571" y="172403"/>
                    </a:lnTo>
                    <a:cubicBezTo>
                      <a:pt x="391382" y="187071"/>
                      <a:pt x="401383" y="207931"/>
                      <a:pt x="401383" y="231077"/>
                    </a:cubicBezTo>
                    <a:cubicBezTo>
                      <a:pt x="401383" y="254222"/>
                      <a:pt x="391382" y="275177"/>
                      <a:pt x="375571" y="289751"/>
                    </a:cubicBezTo>
                    <a:lnTo>
                      <a:pt x="404050" y="289751"/>
                    </a:ln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27" name="Google Shape;127;p3"/>
          <p:cNvGrpSpPr/>
          <p:nvPr/>
        </p:nvGrpSpPr>
        <p:grpSpPr>
          <a:xfrm>
            <a:off x="2387867" y="639464"/>
            <a:ext cx="708639" cy="1722094"/>
            <a:chOff x="6911149" y="2788119"/>
            <a:chExt cx="467810" cy="1136846"/>
          </a:xfrm>
        </p:grpSpPr>
        <p:grpSp>
          <p:nvGrpSpPr>
            <p:cNvPr id="128" name="Google Shape;128;p3"/>
            <p:cNvGrpSpPr/>
            <p:nvPr/>
          </p:nvGrpSpPr>
          <p:grpSpPr>
            <a:xfrm>
              <a:off x="6911149" y="2788119"/>
              <a:ext cx="467810" cy="1136846"/>
              <a:chOff x="6911149" y="2788119"/>
              <a:chExt cx="467810" cy="1136846"/>
            </a:xfrm>
          </p:grpSpPr>
          <p:grpSp>
            <p:nvGrpSpPr>
              <p:cNvPr id="129" name="Google Shape;129;p3"/>
              <p:cNvGrpSpPr/>
              <p:nvPr/>
            </p:nvGrpSpPr>
            <p:grpSpPr>
              <a:xfrm>
                <a:off x="7074975" y="3573398"/>
                <a:ext cx="151563" cy="351567"/>
                <a:chOff x="7074975" y="3573398"/>
                <a:chExt cx="151563" cy="351567"/>
              </a:xfrm>
            </p:grpSpPr>
            <p:sp>
              <p:nvSpPr>
                <p:cNvPr id="130" name="Google Shape;130;p3"/>
                <p:cNvSpPr/>
                <p:nvPr/>
              </p:nvSpPr>
              <p:spPr>
                <a:xfrm>
                  <a:off x="7089267" y="3587781"/>
                  <a:ext cx="122980" cy="322905"/>
                </a:xfrm>
                <a:custGeom>
                  <a:rect b="b" l="l" r="r" t="t"/>
                  <a:pathLst>
                    <a:path extrusionOk="0" h="322905" w="122980">
                      <a:moveTo>
                        <a:pt x="118396" y="0"/>
                      </a:moveTo>
                      <a:lnTo>
                        <a:pt x="122967" y="250507"/>
                      </a:lnTo>
                      <a:cubicBezTo>
                        <a:pt x="123634" y="289750"/>
                        <a:pt x="97631" y="322326"/>
                        <a:pt x="65055" y="322897"/>
                      </a:cubicBezTo>
                      <a:cubicBezTo>
                        <a:pt x="48768" y="323183"/>
                        <a:pt x="33814" y="315373"/>
                        <a:pt x="22860" y="302705"/>
                      </a:cubicBezTo>
                      <a:cubicBezTo>
                        <a:pt x="11906" y="289941"/>
                        <a:pt x="4953" y="272224"/>
                        <a:pt x="4572" y="252603"/>
                      </a:cubicBezTo>
                      <a:lnTo>
                        <a:pt x="0" y="2096"/>
                      </a:lnTo>
                      <a:lnTo>
                        <a:pt x="118396" y="0"/>
                      </a:lnTo>
                      <a:close/>
                    </a:path>
                  </a:pathLst>
                </a:custGeom>
                <a:solidFill>
                  <a:srgbClr val="F5DA8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" name="Google Shape;131;p3"/>
                <p:cNvSpPr/>
                <p:nvPr/>
              </p:nvSpPr>
              <p:spPr>
                <a:xfrm>
                  <a:off x="7074975" y="3573398"/>
                  <a:ext cx="151563" cy="351567"/>
                </a:xfrm>
                <a:custGeom>
                  <a:rect b="b" l="l" r="r" t="t"/>
                  <a:pathLst>
                    <a:path extrusionOk="0" h="351567" w="151563">
                      <a:moveTo>
                        <a:pt x="78490" y="351568"/>
                      </a:moveTo>
                      <a:cubicBezTo>
                        <a:pt x="58869" y="351568"/>
                        <a:pt x="40390" y="342710"/>
                        <a:pt x="26388" y="326422"/>
                      </a:cubicBezTo>
                      <a:cubicBezTo>
                        <a:pt x="12768" y="310515"/>
                        <a:pt x="5052" y="289465"/>
                        <a:pt x="4576" y="267271"/>
                      </a:cubicBezTo>
                      <a:lnTo>
                        <a:pt x="4" y="16764"/>
                      </a:lnTo>
                      <a:cubicBezTo>
                        <a:pt x="-91" y="12954"/>
                        <a:pt x="1338" y="9335"/>
                        <a:pt x="4005" y="6572"/>
                      </a:cubicBezTo>
                      <a:cubicBezTo>
                        <a:pt x="6672" y="3810"/>
                        <a:pt x="10291" y="2286"/>
                        <a:pt x="14006" y="2191"/>
                      </a:cubicBezTo>
                      <a:lnTo>
                        <a:pt x="132402" y="0"/>
                      </a:lnTo>
                      <a:cubicBezTo>
                        <a:pt x="140212" y="95"/>
                        <a:pt x="146784" y="6096"/>
                        <a:pt x="146975" y="14002"/>
                      </a:cubicBezTo>
                      <a:lnTo>
                        <a:pt x="151547" y="264509"/>
                      </a:lnTo>
                      <a:cubicBezTo>
                        <a:pt x="152404" y="311753"/>
                        <a:pt x="120115" y="350711"/>
                        <a:pt x="79633" y="351472"/>
                      </a:cubicBezTo>
                      <a:cubicBezTo>
                        <a:pt x="79252" y="351568"/>
                        <a:pt x="78871" y="351568"/>
                        <a:pt x="78490" y="351568"/>
                      </a:cubicBezTo>
                      <a:close/>
                      <a:moveTo>
                        <a:pt x="28865" y="30480"/>
                      </a:moveTo>
                      <a:lnTo>
                        <a:pt x="33151" y="266700"/>
                      </a:lnTo>
                      <a:cubicBezTo>
                        <a:pt x="33437" y="282321"/>
                        <a:pt x="38676" y="296894"/>
                        <a:pt x="48010" y="307753"/>
                      </a:cubicBezTo>
                      <a:cubicBezTo>
                        <a:pt x="56488" y="317563"/>
                        <a:pt x="67346" y="322897"/>
                        <a:pt x="78490" y="322897"/>
                      </a:cubicBezTo>
                      <a:cubicBezTo>
                        <a:pt x="78680" y="322897"/>
                        <a:pt x="78871" y="322897"/>
                        <a:pt x="79157" y="322897"/>
                      </a:cubicBezTo>
                      <a:cubicBezTo>
                        <a:pt x="103446" y="322421"/>
                        <a:pt x="123543" y="295942"/>
                        <a:pt x="122972" y="265081"/>
                      </a:cubicBezTo>
                      <a:lnTo>
                        <a:pt x="118686" y="28861"/>
                      </a:lnTo>
                      <a:lnTo>
                        <a:pt x="28865" y="3048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2" name="Google Shape;132;p3"/>
              <p:cNvSpPr/>
              <p:nvPr/>
            </p:nvSpPr>
            <p:spPr>
              <a:xfrm rot="-60154">
                <a:off x="7098117" y="3640443"/>
                <a:ext cx="118409" cy="91450"/>
              </a:xfrm>
              <a:custGeom>
                <a:rect b="b" l="l" r="r" t="t"/>
                <a:pathLst>
                  <a:path extrusionOk="0" h="91436" w="118391">
                    <a:moveTo>
                      <a:pt x="0" y="0"/>
                    </a:moveTo>
                    <a:lnTo>
                      <a:pt x="118391" y="0"/>
                    </a:lnTo>
                    <a:lnTo>
                      <a:pt x="118391" y="91437"/>
                    </a:lnTo>
                    <a:lnTo>
                      <a:pt x="0" y="91437"/>
                    </a:ln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33" name="Google Shape;133;p3"/>
              <p:cNvGrpSpPr/>
              <p:nvPr/>
            </p:nvGrpSpPr>
            <p:grpSpPr>
              <a:xfrm>
                <a:off x="6911149" y="2788119"/>
                <a:ext cx="467810" cy="890339"/>
                <a:chOff x="6911149" y="2788119"/>
                <a:chExt cx="467810" cy="890339"/>
              </a:xfrm>
            </p:grpSpPr>
            <p:sp>
              <p:nvSpPr>
                <p:cNvPr id="134" name="Google Shape;134;p3"/>
                <p:cNvSpPr/>
                <p:nvPr/>
              </p:nvSpPr>
              <p:spPr>
                <a:xfrm>
                  <a:off x="6925437" y="2802231"/>
                  <a:ext cx="439320" cy="861872"/>
                </a:xfrm>
                <a:custGeom>
                  <a:rect b="b" l="l" r="r" t="t"/>
                  <a:pathLst>
                    <a:path extrusionOk="0" h="861872" w="439320">
                      <a:moveTo>
                        <a:pt x="379476" y="92321"/>
                      </a:moveTo>
                      <a:lnTo>
                        <a:pt x="439293" y="759261"/>
                      </a:lnTo>
                      <a:cubicBezTo>
                        <a:pt x="440531" y="811172"/>
                        <a:pt x="399193" y="854606"/>
                        <a:pt x="347281" y="855844"/>
                      </a:cubicBezTo>
                      <a:lnTo>
                        <a:pt x="298704" y="857083"/>
                      </a:lnTo>
                      <a:lnTo>
                        <a:pt x="290798" y="857178"/>
                      </a:lnTo>
                      <a:lnTo>
                        <a:pt x="283464" y="857368"/>
                      </a:lnTo>
                      <a:lnTo>
                        <a:pt x="172402" y="860131"/>
                      </a:lnTo>
                      <a:lnTo>
                        <a:pt x="165163" y="860226"/>
                      </a:lnTo>
                      <a:lnTo>
                        <a:pt x="96583" y="861845"/>
                      </a:lnTo>
                      <a:cubicBezTo>
                        <a:pt x="44672" y="863083"/>
                        <a:pt x="1143" y="821650"/>
                        <a:pt x="0" y="769643"/>
                      </a:cubicBezTo>
                      <a:lnTo>
                        <a:pt x="27908" y="100607"/>
                      </a:lnTo>
                      <a:cubicBezTo>
                        <a:pt x="26670" y="48696"/>
                        <a:pt x="68103" y="5167"/>
                        <a:pt x="120015" y="3928"/>
                      </a:cubicBezTo>
                      <a:lnTo>
                        <a:pt x="265747" y="404"/>
                      </a:lnTo>
                      <a:lnTo>
                        <a:pt x="282797" y="23"/>
                      </a:lnTo>
                      <a:cubicBezTo>
                        <a:pt x="334803" y="-1120"/>
                        <a:pt x="378237" y="40314"/>
                        <a:pt x="379476" y="92321"/>
                      </a:cubicBezTo>
                      <a:close/>
                    </a:path>
                  </a:pathLst>
                </a:custGeom>
                <a:solidFill>
                  <a:srgbClr val="EFD95D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" name="Google Shape;135;p3"/>
                <p:cNvSpPr/>
                <p:nvPr/>
              </p:nvSpPr>
              <p:spPr>
                <a:xfrm>
                  <a:off x="6911149" y="2788119"/>
                  <a:ext cx="467810" cy="890339"/>
                </a:xfrm>
                <a:custGeom>
                  <a:rect b="b" l="l" r="r" t="t"/>
                  <a:pathLst>
                    <a:path extrusionOk="0" h="890339" w="467810">
                      <a:moveTo>
                        <a:pt x="108585" y="890340"/>
                      </a:moveTo>
                      <a:cubicBezTo>
                        <a:pt x="80581" y="890340"/>
                        <a:pt x="54102" y="879672"/>
                        <a:pt x="33623" y="860241"/>
                      </a:cubicBezTo>
                      <a:cubicBezTo>
                        <a:pt x="12573" y="840143"/>
                        <a:pt x="667" y="813092"/>
                        <a:pt x="0" y="784136"/>
                      </a:cubicBezTo>
                      <a:lnTo>
                        <a:pt x="27908" y="114243"/>
                      </a:lnTo>
                      <a:cubicBezTo>
                        <a:pt x="26479" y="55283"/>
                        <a:pt x="74009" y="5277"/>
                        <a:pt x="133921" y="3848"/>
                      </a:cubicBezTo>
                      <a:lnTo>
                        <a:pt x="296703" y="38"/>
                      </a:lnTo>
                      <a:cubicBezTo>
                        <a:pt x="325469" y="-724"/>
                        <a:pt x="353092" y="10039"/>
                        <a:pt x="374237" y="30042"/>
                      </a:cubicBezTo>
                      <a:cubicBezTo>
                        <a:pt x="395192" y="50044"/>
                        <a:pt x="407194" y="76809"/>
                        <a:pt x="407955" y="105575"/>
                      </a:cubicBezTo>
                      <a:lnTo>
                        <a:pt x="467773" y="772134"/>
                      </a:lnTo>
                      <a:cubicBezTo>
                        <a:pt x="468535" y="802043"/>
                        <a:pt x="457867" y="829570"/>
                        <a:pt x="437769" y="850525"/>
                      </a:cubicBezTo>
                      <a:cubicBezTo>
                        <a:pt x="417671" y="871575"/>
                        <a:pt x="390715" y="883577"/>
                        <a:pt x="361759" y="884244"/>
                      </a:cubicBezTo>
                      <a:lnTo>
                        <a:pt x="111061" y="890340"/>
                      </a:lnTo>
                      <a:cubicBezTo>
                        <a:pt x="110394" y="890340"/>
                        <a:pt x="109442" y="890340"/>
                        <a:pt x="108585" y="890340"/>
                      </a:cubicBezTo>
                      <a:close/>
                      <a:moveTo>
                        <a:pt x="299371" y="28518"/>
                      </a:moveTo>
                      <a:cubicBezTo>
                        <a:pt x="298704" y="28518"/>
                        <a:pt x="298037" y="28518"/>
                        <a:pt x="297370" y="28518"/>
                      </a:cubicBezTo>
                      <a:lnTo>
                        <a:pt x="134588" y="32327"/>
                      </a:lnTo>
                      <a:cubicBezTo>
                        <a:pt x="90392" y="33375"/>
                        <a:pt x="55340" y="70237"/>
                        <a:pt x="56388" y="114338"/>
                      </a:cubicBezTo>
                      <a:lnTo>
                        <a:pt x="28480" y="784231"/>
                      </a:lnTo>
                      <a:cubicBezTo>
                        <a:pt x="28956" y="804615"/>
                        <a:pt x="37814" y="824522"/>
                        <a:pt x="53340" y="839381"/>
                      </a:cubicBezTo>
                      <a:cubicBezTo>
                        <a:pt x="68866" y="854240"/>
                        <a:pt x="89154" y="862146"/>
                        <a:pt x="110490" y="861574"/>
                      </a:cubicBezTo>
                      <a:lnTo>
                        <a:pt x="361188" y="855478"/>
                      </a:lnTo>
                      <a:cubicBezTo>
                        <a:pt x="382524" y="855002"/>
                        <a:pt x="402431" y="846144"/>
                        <a:pt x="417195" y="830618"/>
                      </a:cubicBezTo>
                      <a:cubicBezTo>
                        <a:pt x="431959" y="815092"/>
                        <a:pt x="439864" y="794804"/>
                        <a:pt x="439293" y="773468"/>
                      </a:cubicBezTo>
                      <a:lnTo>
                        <a:pt x="379476" y="107480"/>
                      </a:lnTo>
                      <a:cubicBezTo>
                        <a:pt x="379476" y="107194"/>
                        <a:pt x="379476" y="106813"/>
                        <a:pt x="379380" y="106527"/>
                      </a:cubicBezTo>
                      <a:cubicBezTo>
                        <a:pt x="378904" y="85191"/>
                        <a:pt x="370046" y="65379"/>
                        <a:pt x="354520" y="50520"/>
                      </a:cubicBezTo>
                      <a:cubicBezTo>
                        <a:pt x="339566" y="36423"/>
                        <a:pt x="320040" y="28518"/>
                        <a:pt x="299371" y="28518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36" name="Google Shape;136;p3"/>
              <p:cNvSpPr/>
              <p:nvPr/>
            </p:nvSpPr>
            <p:spPr>
              <a:xfrm>
                <a:off x="7010295" y="2911028"/>
                <a:ext cx="41072" cy="353092"/>
              </a:xfrm>
              <a:custGeom>
                <a:rect b="b" l="l" r="r" t="t"/>
                <a:pathLst>
                  <a:path extrusionOk="0" h="353092" w="41072">
                    <a:moveTo>
                      <a:pt x="14297" y="353093"/>
                    </a:moveTo>
                    <a:cubicBezTo>
                      <a:pt x="14106" y="353093"/>
                      <a:pt x="13916" y="353093"/>
                      <a:pt x="13726" y="353093"/>
                    </a:cubicBezTo>
                    <a:cubicBezTo>
                      <a:pt x="5820" y="352807"/>
                      <a:pt x="-276" y="346140"/>
                      <a:pt x="10" y="338234"/>
                    </a:cubicBezTo>
                    <a:lnTo>
                      <a:pt x="12487" y="13717"/>
                    </a:lnTo>
                    <a:cubicBezTo>
                      <a:pt x="12773" y="5812"/>
                      <a:pt x="19536" y="-94"/>
                      <a:pt x="27346" y="1"/>
                    </a:cubicBezTo>
                    <a:cubicBezTo>
                      <a:pt x="35252" y="287"/>
                      <a:pt x="41348" y="6954"/>
                      <a:pt x="41062" y="14860"/>
                    </a:cubicBezTo>
                    <a:lnTo>
                      <a:pt x="28585" y="339377"/>
                    </a:lnTo>
                    <a:cubicBezTo>
                      <a:pt x="28299" y="346997"/>
                      <a:pt x="21917" y="353093"/>
                      <a:pt x="14297" y="35309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3"/>
              <p:cNvSpPr/>
              <p:nvPr/>
            </p:nvSpPr>
            <p:spPr>
              <a:xfrm>
                <a:off x="7001143" y="3323055"/>
                <a:ext cx="35181" cy="153664"/>
              </a:xfrm>
              <a:custGeom>
                <a:rect b="b" l="l" r="r" t="t"/>
                <a:pathLst>
                  <a:path extrusionOk="0" h="153664" w="35181">
                    <a:moveTo>
                      <a:pt x="14305" y="153664"/>
                    </a:moveTo>
                    <a:cubicBezTo>
                      <a:pt x="14019" y="153664"/>
                      <a:pt x="13828" y="153664"/>
                      <a:pt x="13543" y="153664"/>
                    </a:cubicBezTo>
                    <a:cubicBezTo>
                      <a:pt x="5637" y="153283"/>
                      <a:pt x="-364" y="146521"/>
                      <a:pt x="17" y="138615"/>
                    </a:cubicBezTo>
                    <a:lnTo>
                      <a:pt x="6589" y="13551"/>
                    </a:lnTo>
                    <a:cubicBezTo>
                      <a:pt x="6970" y="5646"/>
                      <a:pt x="13352" y="-450"/>
                      <a:pt x="21639" y="26"/>
                    </a:cubicBezTo>
                    <a:cubicBezTo>
                      <a:pt x="29544" y="407"/>
                      <a:pt x="35545" y="7170"/>
                      <a:pt x="35164" y="15076"/>
                    </a:cubicBezTo>
                    <a:lnTo>
                      <a:pt x="28592" y="140139"/>
                    </a:lnTo>
                    <a:cubicBezTo>
                      <a:pt x="28115" y="147759"/>
                      <a:pt x="21829" y="153664"/>
                      <a:pt x="14305" y="15366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8" name="Google Shape;138;p3"/>
            <p:cNvSpPr/>
            <p:nvPr/>
          </p:nvSpPr>
          <p:spPr>
            <a:xfrm>
              <a:off x="7191184" y="2802322"/>
              <a:ext cx="173572" cy="856991"/>
            </a:xfrm>
            <a:custGeom>
              <a:rect b="b" l="l" r="r" t="t"/>
              <a:pathLst>
                <a:path extrusionOk="0" h="856991" w="173572">
                  <a:moveTo>
                    <a:pt x="113729" y="92229"/>
                  </a:moveTo>
                  <a:lnTo>
                    <a:pt x="173546" y="759170"/>
                  </a:lnTo>
                  <a:cubicBezTo>
                    <a:pt x="174784" y="811081"/>
                    <a:pt x="133445" y="854515"/>
                    <a:pt x="81534" y="855753"/>
                  </a:cubicBezTo>
                  <a:lnTo>
                    <a:pt x="32957" y="856991"/>
                  </a:lnTo>
                  <a:lnTo>
                    <a:pt x="0" y="408"/>
                  </a:lnTo>
                  <a:lnTo>
                    <a:pt x="17050" y="27"/>
                  </a:lnTo>
                  <a:cubicBezTo>
                    <a:pt x="69056" y="-1211"/>
                    <a:pt x="112490" y="40222"/>
                    <a:pt x="113729" y="92229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9" name="Google Shape;139;p3"/>
          <p:cNvGrpSpPr/>
          <p:nvPr/>
        </p:nvGrpSpPr>
        <p:grpSpPr>
          <a:xfrm>
            <a:off x="4258399" y="767908"/>
            <a:ext cx="1620118" cy="1593640"/>
            <a:chOff x="5284881" y="406649"/>
            <a:chExt cx="886667" cy="872176"/>
          </a:xfrm>
        </p:grpSpPr>
        <p:grpSp>
          <p:nvGrpSpPr>
            <p:cNvPr id="140" name="Google Shape;140;p3"/>
            <p:cNvGrpSpPr/>
            <p:nvPr/>
          </p:nvGrpSpPr>
          <p:grpSpPr>
            <a:xfrm>
              <a:off x="5890421" y="406649"/>
              <a:ext cx="281127" cy="270768"/>
              <a:chOff x="5890421" y="406649"/>
              <a:chExt cx="281127" cy="270768"/>
            </a:xfrm>
          </p:grpSpPr>
          <p:sp>
            <p:nvSpPr>
              <p:cNvPr id="141" name="Google Shape;141;p3"/>
              <p:cNvSpPr/>
              <p:nvPr/>
            </p:nvSpPr>
            <p:spPr>
              <a:xfrm>
                <a:off x="5904737" y="420974"/>
                <a:ext cx="252603" cy="242155"/>
              </a:xfrm>
              <a:custGeom>
                <a:rect b="b" l="l" r="r" t="t"/>
                <a:pathLst>
                  <a:path extrusionOk="0" h="242155" w="252603">
                    <a:moveTo>
                      <a:pt x="0" y="242156"/>
                    </a:moveTo>
                    <a:cubicBezTo>
                      <a:pt x="10954" y="161574"/>
                      <a:pt x="22003" y="80992"/>
                      <a:pt x="32957" y="411"/>
                    </a:cubicBezTo>
                    <a:cubicBezTo>
                      <a:pt x="70771" y="-1875"/>
                      <a:pt x="96393" y="5364"/>
                      <a:pt x="109824" y="22414"/>
                    </a:cubicBezTo>
                    <a:cubicBezTo>
                      <a:pt x="131731" y="49941"/>
                      <a:pt x="108490" y="86422"/>
                      <a:pt x="131826" y="110329"/>
                    </a:cubicBezTo>
                    <a:cubicBezTo>
                      <a:pt x="151733" y="130713"/>
                      <a:pt x="178880" y="114425"/>
                      <a:pt x="208693" y="132332"/>
                    </a:cubicBezTo>
                    <a:cubicBezTo>
                      <a:pt x="228886" y="144429"/>
                      <a:pt x="246222" y="169670"/>
                      <a:pt x="252603" y="220248"/>
                    </a:cubicBezTo>
                    <a:cubicBezTo>
                      <a:pt x="168497" y="227487"/>
                      <a:pt x="84297" y="234821"/>
                      <a:pt x="0" y="242156"/>
                    </a:cubicBezTo>
                    <a:close/>
                  </a:path>
                </a:pathLst>
              </a:custGeom>
              <a:solidFill>
                <a:srgbClr val="01C2B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" name="Google Shape;142;p3"/>
              <p:cNvSpPr/>
              <p:nvPr/>
            </p:nvSpPr>
            <p:spPr>
              <a:xfrm>
                <a:off x="5890421" y="406649"/>
                <a:ext cx="281127" cy="270768"/>
              </a:xfrm>
              <a:custGeom>
                <a:rect b="b" l="l" r="r" t="t"/>
                <a:pathLst>
                  <a:path extrusionOk="0" h="270768" w="281127">
                    <a:moveTo>
                      <a:pt x="14316" y="270768"/>
                    </a:moveTo>
                    <a:cubicBezTo>
                      <a:pt x="10411" y="270768"/>
                      <a:pt x="6696" y="269149"/>
                      <a:pt x="3934" y="266291"/>
                    </a:cubicBezTo>
                    <a:cubicBezTo>
                      <a:pt x="981" y="263148"/>
                      <a:pt x="-448" y="258767"/>
                      <a:pt x="124" y="254480"/>
                    </a:cubicBezTo>
                    <a:lnTo>
                      <a:pt x="33081" y="12736"/>
                    </a:lnTo>
                    <a:cubicBezTo>
                      <a:pt x="34033" y="5973"/>
                      <a:pt x="39558" y="830"/>
                      <a:pt x="46320" y="449"/>
                    </a:cubicBezTo>
                    <a:cubicBezTo>
                      <a:pt x="88897" y="-2218"/>
                      <a:pt x="118806" y="7021"/>
                      <a:pt x="135284" y="27785"/>
                    </a:cubicBezTo>
                    <a:cubicBezTo>
                      <a:pt x="149190" y="45311"/>
                      <a:pt x="149000" y="65314"/>
                      <a:pt x="148809" y="81411"/>
                    </a:cubicBezTo>
                    <a:cubicBezTo>
                      <a:pt x="148619" y="97032"/>
                      <a:pt x="148904" y="107033"/>
                      <a:pt x="156239" y="114558"/>
                    </a:cubicBezTo>
                    <a:cubicBezTo>
                      <a:pt x="162430" y="120940"/>
                      <a:pt x="169764" y="121607"/>
                      <a:pt x="183195" y="122273"/>
                    </a:cubicBezTo>
                    <a:cubicBezTo>
                      <a:pt x="196434" y="122940"/>
                      <a:pt x="212913" y="123893"/>
                      <a:pt x="230248" y="134275"/>
                    </a:cubicBezTo>
                    <a:cubicBezTo>
                      <a:pt x="257775" y="150753"/>
                      <a:pt x="274825" y="183805"/>
                      <a:pt x="281016" y="232668"/>
                    </a:cubicBezTo>
                    <a:cubicBezTo>
                      <a:pt x="281492" y="236478"/>
                      <a:pt x="280445" y="240383"/>
                      <a:pt x="277968" y="243431"/>
                    </a:cubicBezTo>
                    <a:cubicBezTo>
                      <a:pt x="275492" y="246479"/>
                      <a:pt x="271967" y="248384"/>
                      <a:pt x="268062" y="248670"/>
                    </a:cubicBezTo>
                    <a:lnTo>
                      <a:pt x="15364" y="270673"/>
                    </a:lnTo>
                    <a:cubicBezTo>
                      <a:pt x="15174" y="270768"/>
                      <a:pt x="14792" y="270768"/>
                      <a:pt x="14316" y="270768"/>
                    </a:cubicBezTo>
                    <a:close/>
                    <a:moveTo>
                      <a:pt x="59846" y="28643"/>
                    </a:moveTo>
                    <a:lnTo>
                      <a:pt x="30889" y="240764"/>
                    </a:lnTo>
                    <a:lnTo>
                      <a:pt x="250536" y="221619"/>
                    </a:lnTo>
                    <a:cubicBezTo>
                      <a:pt x="244440" y="190187"/>
                      <a:pt x="232820" y="169136"/>
                      <a:pt x="215770" y="158849"/>
                    </a:cubicBezTo>
                    <a:cubicBezTo>
                      <a:pt x="204531" y="152087"/>
                      <a:pt x="193481" y="151515"/>
                      <a:pt x="181861" y="150944"/>
                    </a:cubicBezTo>
                    <a:cubicBezTo>
                      <a:pt x="167002" y="150182"/>
                      <a:pt x="150238" y="149229"/>
                      <a:pt x="135950" y="134656"/>
                    </a:cubicBezTo>
                    <a:cubicBezTo>
                      <a:pt x="120044" y="118368"/>
                      <a:pt x="120234" y="98651"/>
                      <a:pt x="120425" y="81316"/>
                    </a:cubicBezTo>
                    <a:cubicBezTo>
                      <a:pt x="120520" y="67409"/>
                      <a:pt x="120711" y="55313"/>
                      <a:pt x="113090" y="45692"/>
                    </a:cubicBezTo>
                    <a:cubicBezTo>
                      <a:pt x="103947" y="34262"/>
                      <a:pt x="85754" y="28643"/>
                      <a:pt x="59846" y="2864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3" name="Google Shape;143;p3"/>
            <p:cNvGrpSpPr/>
            <p:nvPr/>
          </p:nvGrpSpPr>
          <p:grpSpPr>
            <a:xfrm>
              <a:off x="5284881" y="1010016"/>
              <a:ext cx="281938" cy="268809"/>
              <a:chOff x="5284881" y="1010016"/>
              <a:chExt cx="281938" cy="268809"/>
            </a:xfrm>
          </p:grpSpPr>
          <p:sp>
            <p:nvSpPr>
              <p:cNvPr id="144" name="Google Shape;144;p3"/>
              <p:cNvSpPr/>
              <p:nvPr/>
            </p:nvSpPr>
            <p:spPr>
              <a:xfrm>
                <a:off x="5299043" y="1024222"/>
                <a:ext cx="253460" cy="240280"/>
              </a:xfrm>
              <a:custGeom>
                <a:rect b="b" l="l" r="r" t="t"/>
                <a:pathLst>
                  <a:path extrusionOk="0" h="240280" w="253460">
                    <a:moveTo>
                      <a:pt x="253460" y="0"/>
                    </a:moveTo>
                    <a:cubicBezTo>
                      <a:pt x="239268" y="80105"/>
                      <a:pt x="225171" y="160115"/>
                      <a:pt x="210979" y="240221"/>
                    </a:cubicBezTo>
                    <a:cubicBezTo>
                      <a:pt x="173165" y="241078"/>
                      <a:pt x="147828" y="232696"/>
                      <a:pt x="134969" y="215265"/>
                    </a:cubicBezTo>
                    <a:cubicBezTo>
                      <a:pt x="114205" y="186881"/>
                      <a:pt x="138780" y="151352"/>
                      <a:pt x="116491" y="126587"/>
                    </a:cubicBezTo>
                    <a:cubicBezTo>
                      <a:pt x="97346" y="105442"/>
                      <a:pt x="69628" y="120682"/>
                      <a:pt x="40482" y="101632"/>
                    </a:cubicBezTo>
                    <a:cubicBezTo>
                      <a:pt x="20765" y="88773"/>
                      <a:pt x="4477" y="62770"/>
                      <a:pt x="0" y="12097"/>
                    </a:cubicBezTo>
                    <a:cubicBezTo>
                      <a:pt x="84582" y="8001"/>
                      <a:pt x="168974" y="4000"/>
                      <a:pt x="253460" y="0"/>
                    </a:cubicBezTo>
                    <a:close/>
                  </a:path>
                </a:pathLst>
              </a:custGeom>
              <a:solidFill>
                <a:srgbClr val="01C2B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3"/>
              <p:cNvSpPr/>
              <p:nvPr/>
            </p:nvSpPr>
            <p:spPr>
              <a:xfrm>
                <a:off x="5284881" y="1010016"/>
                <a:ext cx="281938" cy="268809"/>
              </a:xfrm>
              <a:custGeom>
                <a:rect b="b" l="l" r="r" t="t"/>
                <a:pathLst>
                  <a:path extrusionOk="0" h="268809" w="281938">
                    <a:moveTo>
                      <a:pt x="220282" y="268809"/>
                    </a:moveTo>
                    <a:cubicBezTo>
                      <a:pt x="180468" y="268809"/>
                      <a:pt x="152750" y="258427"/>
                      <a:pt x="137700" y="237948"/>
                    </a:cubicBezTo>
                    <a:cubicBezTo>
                      <a:pt x="124461" y="219851"/>
                      <a:pt x="125509" y="199848"/>
                      <a:pt x="126270" y="183846"/>
                    </a:cubicBezTo>
                    <a:cubicBezTo>
                      <a:pt x="127032" y="168225"/>
                      <a:pt x="127128" y="158224"/>
                      <a:pt x="120175" y="150413"/>
                    </a:cubicBezTo>
                    <a:cubicBezTo>
                      <a:pt x="114269" y="143841"/>
                      <a:pt x="106935" y="142889"/>
                      <a:pt x="93504" y="141650"/>
                    </a:cubicBezTo>
                    <a:cubicBezTo>
                      <a:pt x="80265" y="140412"/>
                      <a:pt x="63882" y="138888"/>
                      <a:pt x="46927" y="127839"/>
                    </a:cubicBezTo>
                    <a:cubicBezTo>
                      <a:pt x="20067" y="110313"/>
                      <a:pt x="4350" y="76595"/>
                      <a:pt x="64" y="27541"/>
                    </a:cubicBezTo>
                    <a:cubicBezTo>
                      <a:pt x="-317" y="23636"/>
                      <a:pt x="1017" y="19826"/>
                      <a:pt x="3493" y="16873"/>
                    </a:cubicBezTo>
                    <a:cubicBezTo>
                      <a:pt x="6065" y="13920"/>
                      <a:pt x="9684" y="12206"/>
                      <a:pt x="13590" y="12015"/>
                    </a:cubicBezTo>
                    <a:lnTo>
                      <a:pt x="266955" y="14"/>
                    </a:lnTo>
                    <a:cubicBezTo>
                      <a:pt x="271336" y="-177"/>
                      <a:pt x="275527" y="1633"/>
                      <a:pt x="278385" y="4871"/>
                    </a:cubicBezTo>
                    <a:cubicBezTo>
                      <a:pt x="281242" y="8110"/>
                      <a:pt x="282481" y="12491"/>
                      <a:pt x="281718" y="16778"/>
                    </a:cubicBezTo>
                    <a:lnTo>
                      <a:pt x="239237" y="256998"/>
                    </a:lnTo>
                    <a:cubicBezTo>
                      <a:pt x="238094" y="263666"/>
                      <a:pt x="232284" y="268619"/>
                      <a:pt x="225521" y="268809"/>
                    </a:cubicBezTo>
                    <a:cubicBezTo>
                      <a:pt x="223711" y="268714"/>
                      <a:pt x="221997" y="268809"/>
                      <a:pt x="220282" y="268809"/>
                    </a:cubicBezTo>
                    <a:close/>
                    <a:moveTo>
                      <a:pt x="30258" y="39733"/>
                    </a:moveTo>
                    <a:cubicBezTo>
                      <a:pt x="35116" y="71356"/>
                      <a:pt x="45880" y="92882"/>
                      <a:pt x="62548" y="103741"/>
                    </a:cubicBezTo>
                    <a:cubicBezTo>
                      <a:pt x="73502" y="110885"/>
                      <a:pt x="84456" y="111932"/>
                      <a:pt x="96076" y="112980"/>
                    </a:cubicBezTo>
                    <a:cubicBezTo>
                      <a:pt x="110840" y="114314"/>
                      <a:pt x="127604" y="115933"/>
                      <a:pt x="141320" y="131078"/>
                    </a:cubicBezTo>
                    <a:cubicBezTo>
                      <a:pt x="156560" y="148032"/>
                      <a:pt x="155607" y="167654"/>
                      <a:pt x="154751" y="184989"/>
                    </a:cubicBezTo>
                    <a:cubicBezTo>
                      <a:pt x="154084" y="198896"/>
                      <a:pt x="153512" y="210992"/>
                      <a:pt x="160751" y="220898"/>
                    </a:cubicBezTo>
                    <a:cubicBezTo>
                      <a:pt x="169323" y="232614"/>
                      <a:pt x="186944" y="239091"/>
                      <a:pt x="213234" y="239948"/>
                    </a:cubicBezTo>
                    <a:lnTo>
                      <a:pt x="250477" y="29160"/>
                    </a:lnTo>
                    <a:lnTo>
                      <a:pt x="30258" y="39733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6" name="Google Shape;146;p3"/>
            <p:cNvGrpSpPr/>
            <p:nvPr/>
          </p:nvGrpSpPr>
          <p:grpSpPr>
            <a:xfrm>
              <a:off x="5437822" y="548734"/>
              <a:ext cx="580738" cy="580739"/>
              <a:chOff x="5437822" y="548734"/>
              <a:chExt cx="580738" cy="580739"/>
            </a:xfrm>
          </p:grpSpPr>
          <p:sp>
            <p:nvSpPr>
              <p:cNvPr id="147" name="Google Shape;147;p3"/>
              <p:cNvSpPr/>
              <p:nvPr/>
            </p:nvSpPr>
            <p:spPr>
              <a:xfrm>
                <a:off x="5452157" y="563069"/>
                <a:ext cx="552164" cy="552164"/>
              </a:xfrm>
              <a:custGeom>
                <a:rect b="b" l="l" r="r" t="t"/>
                <a:pathLst>
                  <a:path extrusionOk="0" h="552164" w="552164">
                    <a:moveTo>
                      <a:pt x="143971" y="529447"/>
                    </a:moveTo>
                    <a:lnTo>
                      <a:pt x="22717" y="408194"/>
                    </a:lnTo>
                    <a:cubicBezTo>
                      <a:pt x="-7572" y="377904"/>
                      <a:pt x="-7572" y="328470"/>
                      <a:pt x="22717" y="298180"/>
                    </a:cubicBezTo>
                    <a:lnTo>
                      <a:pt x="298181" y="22717"/>
                    </a:lnTo>
                    <a:cubicBezTo>
                      <a:pt x="328470" y="-7572"/>
                      <a:pt x="377905" y="-7572"/>
                      <a:pt x="408194" y="22717"/>
                    </a:cubicBezTo>
                    <a:lnTo>
                      <a:pt x="529447" y="143970"/>
                    </a:lnTo>
                    <a:cubicBezTo>
                      <a:pt x="559737" y="174260"/>
                      <a:pt x="559737" y="223695"/>
                      <a:pt x="529447" y="253984"/>
                    </a:cubicBezTo>
                    <a:lnTo>
                      <a:pt x="253984" y="529447"/>
                    </a:lnTo>
                    <a:cubicBezTo>
                      <a:pt x="223695" y="559737"/>
                      <a:pt x="174165" y="559737"/>
                      <a:pt x="143971" y="529447"/>
                    </a:cubicBezTo>
                    <a:close/>
                  </a:path>
                </a:pathLst>
              </a:custGeom>
              <a:solidFill>
                <a:srgbClr val="AFE9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" name="Google Shape;148;p3"/>
              <p:cNvSpPr/>
              <p:nvPr/>
            </p:nvSpPr>
            <p:spPr>
              <a:xfrm>
                <a:off x="5437822" y="548734"/>
                <a:ext cx="580738" cy="580739"/>
              </a:xfrm>
              <a:custGeom>
                <a:rect b="b" l="l" r="r" t="t"/>
                <a:pathLst>
                  <a:path extrusionOk="0" h="580739" w="580738">
                    <a:moveTo>
                      <a:pt x="213264" y="580739"/>
                    </a:moveTo>
                    <a:cubicBezTo>
                      <a:pt x="188595" y="580739"/>
                      <a:pt x="165449" y="571214"/>
                      <a:pt x="148114" y="553879"/>
                    </a:cubicBezTo>
                    <a:lnTo>
                      <a:pt x="26860" y="432625"/>
                    </a:lnTo>
                    <a:cubicBezTo>
                      <a:pt x="9525" y="415290"/>
                      <a:pt x="0" y="392144"/>
                      <a:pt x="0" y="367474"/>
                    </a:cubicBezTo>
                    <a:cubicBezTo>
                      <a:pt x="0" y="342805"/>
                      <a:pt x="9525" y="319659"/>
                      <a:pt x="26860" y="302323"/>
                    </a:cubicBezTo>
                    <a:lnTo>
                      <a:pt x="302323" y="26860"/>
                    </a:lnTo>
                    <a:cubicBezTo>
                      <a:pt x="319659" y="9525"/>
                      <a:pt x="342805" y="0"/>
                      <a:pt x="367474" y="0"/>
                    </a:cubicBezTo>
                    <a:cubicBezTo>
                      <a:pt x="392144" y="0"/>
                      <a:pt x="415290" y="9525"/>
                      <a:pt x="432625" y="26860"/>
                    </a:cubicBezTo>
                    <a:lnTo>
                      <a:pt x="553878" y="148114"/>
                    </a:lnTo>
                    <a:cubicBezTo>
                      <a:pt x="571214" y="165449"/>
                      <a:pt x="580739" y="188595"/>
                      <a:pt x="580739" y="213265"/>
                    </a:cubicBezTo>
                    <a:cubicBezTo>
                      <a:pt x="580739" y="237935"/>
                      <a:pt x="571214" y="261080"/>
                      <a:pt x="553878" y="278416"/>
                    </a:cubicBezTo>
                    <a:lnTo>
                      <a:pt x="278416" y="553879"/>
                    </a:lnTo>
                    <a:cubicBezTo>
                      <a:pt x="261080" y="571214"/>
                      <a:pt x="237934" y="580739"/>
                      <a:pt x="213264" y="580739"/>
                    </a:cubicBezTo>
                    <a:close/>
                    <a:moveTo>
                      <a:pt x="367474" y="28575"/>
                    </a:moveTo>
                    <a:cubicBezTo>
                      <a:pt x="351187" y="28575"/>
                      <a:pt x="334994" y="34766"/>
                      <a:pt x="322612" y="47149"/>
                    </a:cubicBezTo>
                    <a:lnTo>
                      <a:pt x="47148" y="322612"/>
                    </a:lnTo>
                    <a:cubicBezTo>
                      <a:pt x="22384" y="347377"/>
                      <a:pt x="22384" y="387668"/>
                      <a:pt x="47148" y="412433"/>
                    </a:cubicBezTo>
                    <a:lnTo>
                      <a:pt x="168402" y="533686"/>
                    </a:lnTo>
                    <a:cubicBezTo>
                      <a:pt x="193167" y="558451"/>
                      <a:pt x="233457" y="558451"/>
                      <a:pt x="258223" y="533686"/>
                    </a:cubicBezTo>
                    <a:lnTo>
                      <a:pt x="533685" y="258223"/>
                    </a:lnTo>
                    <a:cubicBezTo>
                      <a:pt x="558451" y="233458"/>
                      <a:pt x="558451" y="193167"/>
                      <a:pt x="533685" y="168402"/>
                    </a:cubicBezTo>
                    <a:lnTo>
                      <a:pt x="412432" y="47149"/>
                    </a:lnTo>
                    <a:cubicBezTo>
                      <a:pt x="400050" y="34766"/>
                      <a:pt x="383762" y="28575"/>
                      <a:pt x="367474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9" name="Google Shape;149;p3"/>
            <p:cNvGrpSpPr/>
            <p:nvPr/>
          </p:nvGrpSpPr>
          <p:grpSpPr>
            <a:xfrm>
              <a:off x="5582803" y="615380"/>
              <a:ext cx="286584" cy="456562"/>
              <a:chOff x="5582803" y="615380"/>
              <a:chExt cx="286584" cy="456562"/>
            </a:xfrm>
          </p:grpSpPr>
          <p:sp>
            <p:nvSpPr>
              <p:cNvPr id="150" name="Google Shape;150;p3"/>
              <p:cNvSpPr/>
              <p:nvPr/>
            </p:nvSpPr>
            <p:spPr>
              <a:xfrm>
                <a:off x="5597080" y="629506"/>
                <a:ext cx="258032" cy="428148"/>
              </a:xfrm>
              <a:custGeom>
                <a:rect b="b" l="l" r="r" t="t"/>
                <a:pathLst>
                  <a:path extrusionOk="0" h="428148" w="258032">
                    <a:moveTo>
                      <a:pt x="119729" y="0"/>
                    </a:moveTo>
                    <a:lnTo>
                      <a:pt x="258033" y="312896"/>
                    </a:lnTo>
                    <a:lnTo>
                      <a:pt x="142684" y="428149"/>
                    </a:lnTo>
                    <a:lnTo>
                      <a:pt x="0" y="108299"/>
                    </a:lnTo>
                    <a:close/>
                  </a:path>
                </a:pathLst>
              </a:custGeom>
              <a:solidFill>
                <a:srgbClr val="01C2B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" name="Google Shape;151;p3"/>
              <p:cNvSpPr/>
              <p:nvPr/>
            </p:nvSpPr>
            <p:spPr>
              <a:xfrm>
                <a:off x="5582803" y="615380"/>
                <a:ext cx="286584" cy="456562"/>
              </a:xfrm>
              <a:custGeom>
                <a:rect b="b" l="l" r="r" t="t"/>
                <a:pathLst>
                  <a:path extrusionOk="0" h="456562" w="286584">
                    <a:moveTo>
                      <a:pt x="156961" y="456562"/>
                    </a:moveTo>
                    <a:cubicBezTo>
                      <a:pt x="156104" y="456562"/>
                      <a:pt x="155247" y="456467"/>
                      <a:pt x="154390" y="456372"/>
                    </a:cubicBezTo>
                    <a:cubicBezTo>
                      <a:pt x="149723" y="455514"/>
                      <a:pt x="145817" y="452466"/>
                      <a:pt x="143912" y="448180"/>
                    </a:cubicBezTo>
                    <a:lnTo>
                      <a:pt x="1228" y="128331"/>
                    </a:lnTo>
                    <a:cubicBezTo>
                      <a:pt x="-1249" y="122711"/>
                      <a:pt x="85" y="116043"/>
                      <a:pt x="4657" y="111948"/>
                    </a:cubicBezTo>
                    <a:lnTo>
                      <a:pt x="124386" y="3648"/>
                    </a:lnTo>
                    <a:cubicBezTo>
                      <a:pt x="127815" y="600"/>
                      <a:pt x="132482" y="-638"/>
                      <a:pt x="136959" y="315"/>
                    </a:cubicBezTo>
                    <a:cubicBezTo>
                      <a:pt x="141435" y="1267"/>
                      <a:pt x="145246" y="4315"/>
                      <a:pt x="147055" y="8506"/>
                    </a:cubicBezTo>
                    <a:lnTo>
                      <a:pt x="285359" y="321402"/>
                    </a:lnTo>
                    <a:cubicBezTo>
                      <a:pt x="287740" y="326832"/>
                      <a:pt x="286597" y="333118"/>
                      <a:pt x="282406" y="337309"/>
                    </a:cubicBezTo>
                    <a:lnTo>
                      <a:pt x="167153" y="452562"/>
                    </a:lnTo>
                    <a:cubicBezTo>
                      <a:pt x="164391" y="455133"/>
                      <a:pt x="160771" y="456562"/>
                      <a:pt x="156961" y="456562"/>
                    </a:cubicBezTo>
                    <a:close/>
                    <a:moveTo>
                      <a:pt x="31517" y="126045"/>
                    </a:moveTo>
                    <a:lnTo>
                      <a:pt x="161534" y="417510"/>
                    </a:lnTo>
                    <a:lnTo>
                      <a:pt x="255259" y="323784"/>
                    </a:lnTo>
                    <a:lnTo>
                      <a:pt x="128958" y="37938"/>
                    </a:lnTo>
                    <a:lnTo>
                      <a:pt x="31517" y="12604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2" name="Google Shape;152;p3"/>
            <p:cNvSpPr/>
            <p:nvPr/>
          </p:nvSpPr>
          <p:spPr>
            <a:xfrm>
              <a:off x="5907405" y="559974"/>
              <a:ext cx="252697" cy="108013"/>
            </a:xfrm>
            <a:custGeom>
              <a:rect b="b" l="l" r="r" t="t"/>
              <a:pathLst>
                <a:path extrusionOk="0" h="108013" w="252697">
                  <a:moveTo>
                    <a:pt x="252698" y="86011"/>
                  </a:moveTo>
                  <a:cubicBezTo>
                    <a:pt x="168402" y="93345"/>
                    <a:pt x="84201" y="100584"/>
                    <a:pt x="0" y="108013"/>
                  </a:cubicBezTo>
                  <a:cubicBezTo>
                    <a:pt x="2095" y="92488"/>
                    <a:pt x="4191" y="77057"/>
                    <a:pt x="6382" y="61531"/>
                  </a:cubicBezTo>
                  <a:cubicBezTo>
                    <a:pt x="74866" y="41053"/>
                    <a:pt x="143256" y="20574"/>
                    <a:pt x="211741" y="0"/>
                  </a:cubicBezTo>
                  <a:cubicBezTo>
                    <a:pt x="230505" y="12763"/>
                    <a:pt x="246507" y="38005"/>
                    <a:pt x="252698" y="86011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5507926" y="630744"/>
              <a:ext cx="476845" cy="477535"/>
            </a:xfrm>
            <a:custGeom>
              <a:rect b="b" l="l" r="r" t="t"/>
              <a:pathLst>
                <a:path extrusionOk="0" h="477535" w="476845">
                  <a:moveTo>
                    <a:pt x="450628" y="192786"/>
                  </a:moveTo>
                  <a:lnTo>
                    <a:pt x="192119" y="451390"/>
                  </a:lnTo>
                  <a:cubicBezTo>
                    <a:pt x="157163" y="486251"/>
                    <a:pt x="100013" y="486251"/>
                    <a:pt x="65246" y="451390"/>
                  </a:cubicBezTo>
                  <a:lnTo>
                    <a:pt x="0" y="386144"/>
                  </a:lnTo>
                  <a:cubicBezTo>
                    <a:pt x="34861" y="420338"/>
                    <a:pt x="91535" y="420053"/>
                    <a:pt x="126206" y="385477"/>
                  </a:cubicBezTo>
                  <a:lnTo>
                    <a:pt x="384715" y="126873"/>
                  </a:lnTo>
                  <a:cubicBezTo>
                    <a:pt x="419671" y="91916"/>
                    <a:pt x="419671" y="34957"/>
                    <a:pt x="384715" y="0"/>
                  </a:cubicBezTo>
                  <a:lnTo>
                    <a:pt x="450628" y="65913"/>
                  </a:lnTo>
                  <a:cubicBezTo>
                    <a:pt x="485584" y="100870"/>
                    <a:pt x="485584" y="157925"/>
                    <a:pt x="450628" y="192786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4" name="Google Shape;154;p3"/>
          <p:cNvGrpSpPr/>
          <p:nvPr/>
        </p:nvGrpSpPr>
        <p:grpSpPr>
          <a:xfrm>
            <a:off x="6554226" y="703665"/>
            <a:ext cx="1514853" cy="1593676"/>
            <a:chOff x="6469293" y="4139435"/>
            <a:chExt cx="1000035" cy="1052070"/>
          </a:xfrm>
        </p:grpSpPr>
        <p:grpSp>
          <p:nvGrpSpPr>
            <p:cNvPr id="155" name="Google Shape;155;p3"/>
            <p:cNvGrpSpPr/>
            <p:nvPr/>
          </p:nvGrpSpPr>
          <p:grpSpPr>
            <a:xfrm>
              <a:off x="6469293" y="4139435"/>
              <a:ext cx="1000035" cy="1052070"/>
              <a:chOff x="6469293" y="4139435"/>
              <a:chExt cx="1000035" cy="1052070"/>
            </a:xfrm>
          </p:grpSpPr>
          <p:sp>
            <p:nvSpPr>
              <p:cNvPr id="156" name="Google Shape;156;p3"/>
              <p:cNvSpPr/>
              <p:nvPr/>
            </p:nvSpPr>
            <p:spPr>
              <a:xfrm>
                <a:off x="6483667" y="4153947"/>
                <a:ext cx="971359" cy="1023270"/>
              </a:xfrm>
              <a:custGeom>
                <a:rect b="b" l="l" r="r" t="t"/>
                <a:pathLst>
                  <a:path extrusionOk="0" h="1023270" w="971359">
                    <a:moveTo>
                      <a:pt x="829247" y="298323"/>
                    </a:moveTo>
                    <a:lnTo>
                      <a:pt x="812102" y="239840"/>
                    </a:lnTo>
                    <a:lnTo>
                      <a:pt x="740664" y="222504"/>
                    </a:lnTo>
                    <a:lnTo>
                      <a:pt x="741521" y="221456"/>
                    </a:lnTo>
                    <a:lnTo>
                      <a:pt x="710660" y="145256"/>
                    </a:lnTo>
                    <a:lnTo>
                      <a:pt x="650271" y="136970"/>
                    </a:lnTo>
                    <a:lnTo>
                      <a:pt x="604361" y="0"/>
                    </a:lnTo>
                    <a:lnTo>
                      <a:pt x="543115" y="114491"/>
                    </a:lnTo>
                    <a:lnTo>
                      <a:pt x="141541" y="596075"/>
                    </a:lnTo>
                    <a:lnTo>
                      <a:pt x="0" y="694849"/>
                    </a:lnTo>
                    <a:lnTo>
                      <a:pt x="126492" y="706279"/>
                    </a:lnTo>
                    <a:lnTo>
                      <a:pt x="154495" y="775526"/>
                    </a:lnTo>
                    <a:lnTo>
                      <a:pt x="237172" y="792766"/>
                    </a:lnTo>
                    <a:lnTo>
                      <a:pt x="270034" y="882301"/>
                    </a:lnTo>
                    <a:lnTo>
                      <a:pt x="342614" y="899827"/>
                    </a:lnTo>
                    <a:lnTo>
                      <a:pt x="372427" y="1023271"/>
                    </a:lnTo>
                    <a:lnTo>
                      <a:pt x="449485" y="868775"/>
                    </a:lnTo>
                    <a:lnTo>
                      <a:pt x="867060" y="401098"/>
                    </a:lnTo>
                    <a:lnTo>
                      <a:pt x="971359" y="323660"/>
                    </a:lnTo>
                    <a:close/>
                  </a:path>
                </a:pathLst>
              </a:custGeom>
              <a:solidFill>
                <a:srgbClr val="D5D1A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" name="Google Shape;157;p3"/>
              <p:cNvSpPr/>
              <p:nvPr/>
            </p:nvSpPr>
            <p:spPr>
              <a:xfrm>
                <a:off x="6469293" y="4139435"/>
                <a:ext cx="1000035" cy="1052070"/>
              </a:xfrm>
              <a:custGeom>
                <a:rect b="b" l="l" r="r" t="t"/>
                <a:pathLst>
                  <a:path extrusionOk="0" h="1052070" w="1000035">
                    <a:moveTo>
                      <a:pt x="386801" y="1052070"/>
                    </a:moveTo>
                    <a:cubicBezTo>
                      <a:pt x="386230" y="1052070"/>
                      <a:pt x="385754" y="1052070"/>
                      <a:pt x="385182" y="1051975"/>
                    </a:cubicBezTo>
                    <a:cubicBezTo>
                      <a:pt x="379182" y="1051308"/>
                      <a:pt x="374324" y="1046927"/>
                      <a:pt x="372895" y="1041117"/>
                    </a:cubicBezTo>
                    <a:lnTo>
                      <a:pt x="345082" y="926054"/>
                    </a:lnTo>
                    <a:lnTo>
                      <a:pt x="280979" y="910529"/>
                    </a:lnTo>
                    <a:cubicBezTo>
                      <a:pt x="276312" y="909386"/>
                      <a:pt x="272597" y="906052"/>
                      <a:pt x="270882" y="901575"/>
                    </a:cubicBezTo>
                    <a:lnTo>
                      <a:pt x="240783" y="819470"/>
                    </a:lnTo>
                    <a:lnTo>
                      <a:pt x="165917" y="803944"/>
                    </a:lnTo>
                    <a:cubicBezTo>
                      <a:pt x="161250" y="802992"/>
                      <a:pt x="157345" y="799753"/>
                      <a:pt x="155535" y="795276"/>
                    </a:cubicBezTo>
                    <a:lnTo>
                      <a:pt x="130865" y="734126"/>
                    </a:lnTo>
                    <a:lnTo>
                      <a:pt x="13041" y="723458"/>
                    </a:lnTo>
                    <a:cubicBezTo>
                      <a:pt x="7040" y="722886"/>
                      <a:pt x="2087" y="718695"/>
                      <a:pt x="468" y="712885"/>
                    </a:cubicBezTo>
                    <a:cubicBezTo>
                      <a:pt x="-1056" y="707075"/>
                      <a:pt x="1230" y="700979"/>
                      <a:pt x="6088" y="697454"/>
                    </a:cubicBezTo>
                    <a:lnTo>
                      <a:pt x="146105" y="599728"/>
                    </a:lnTo>
                    <a:lnTo>
                      <a:pt x="545488" y="120811"/>
                    </a:lnTo>
                    <a:lnTo>
                      <a:pt x="606163" y="7559"/>
                    </a:lnTo>
                    <a:cubicBezTo>
                      <a:pt x="608829" y="2510"/>
                      <a:pt x="614259" y="-347"/>
                      <a:pt x="619974" y="34"/>
                    </a:cubicBezTo>
                    <a:cubicBezTo>
                      <a:pt x="625689" y="510"/>
                      <a:pt x="630547" y="4320"/>
                      <a:pt x="632356" y="9749"/>
                    </a:cubicBezTo>
                    <a:lnTo>
                      <a:pt x="675409" y="138337"/>
                    </a:lnTo>
                    <a:lnTo>
                      <a:pt x="727035" y="145480"/>
                    </a:lnTo>
                    <a:cubicBezTo>
                      <a:pt x="732083" y="146147"/>
                      <a:pt x="736369" y="149481"/>
                      <a:pt x="738274" y="154244"/>
                    </a:cubicBezTo>
                    <a:lnTo>
                      <a:pt x="766945" y="225014"/>
                    </a:lnTo>
                    <a:lnTo>
                      <a:pt x="829809" y="240254"/>
                    </a:lnTo>
                    <a:cubicBezTo>
                      <a:pt x="834763" y="241493"/>
                      <a:pt x="838668" y="245207"/>
                      <a:pt x="840097" y="250160"/>
                    </a:cubicBezTo>
                    <a:lnTo>
                      <a:pt x="854765" y="300167"/>
                    </a:lnTo>
                    <a:lnTo>
                      <a:pt x="988210" y="323979"/>
                    </a:lnTo>
                    <a:cubicBezTo>
                      <a:pt x="993830" y="324932"/>
                      <a:pt x="998307" y="329218"/>
                      <a:pt x="999640" y="334743"/>
                    </a:cubicBezTo>
                    <a:cubicBezTo>
                      <a:pt x="1000974" y="340267"/>
                      <a:pt x="998878" y="346077"/>
                      <a:pt x="994211" y="349506"/>
                    </a:cubicBezTo>
                    <a:lnTo>
                      <a:pt x="891055" y="426087"/>
                    </a:lnTo>
                    <a:lnTo>
                      <a:pt x="475765" y="891193"/>
                    </a:lnTo>
                    <a:lnTo>
                      <a:pt x="399565" y="1043974"/>
                    </a:lnTo>
                    <a:cubicBezTo>
                      <a:pt x="397184" y="1049118"/>
                      <a:pt x="392231" y="1052070"/>
                      <a:pt x="386801" y="1052070"/>
                    </a:cubicBezTo>
                    <a:close/>
                    <a:moveTo>
                      <a:pt x="295171" y="884716"/>
                    </a:moveTo>
                    <a:lnTo>
                      <a:pt x="360322" y="900432"/>
                    </a:lnTo>
                    <a:cubicBezTo>
                      <a:pt x="365561" y="901670"/>
                      <a:pt x="369561" y="905766"/>
                      <a:pt x="370895" y="911005"/>
                    </a:cubicBezTo>
                    <a:lnTo>
                      <a:pt x="391564" y="996444"/>
                    </a:lnTo>
                    <a:lnTo>
                      <a:pt x="451095" y="877001"/>
                    </a:lnTo>
                    <a:cubicBezTo>
                      <a:pt x="451667" y="875858"/>
                      <a:pt x="452334" y="874810"/>
                      <a:pt x="453191" y="873857"/>
                    </a:cubicBezTo>
                    <a:lnTo>
                      <a:pt x="870767" y="406180"/>
                    </a:lnTo>
                    <a:cubicBezTo>
                      <a:pt x="871434" y="405418"/>
                      <a:pt x="872100" y="404846"/>
                      <a:pt x="872958" y="404180"/>
                    </a:cubicBezTo>
                    <a:lnTo>
                      <a:pt x="950682" y="346458"/>
                    </a:lnTo>
                    <a:lnTo>
                      <a:pt x="841049" y="326932"/>
                    </a:lnTo>
                    <a:cubicBezTo>
                      <a:pt x="835715" y="325979"/>
                      <a:pt x="831333" y="322074"/>
                      <a:pt x="829809" y="316835"/>
                    </a:cubicBezTo>
                    <a:lnTo>
                      <a:pt x="815046" y="266258"/>
                    </a:lnTo>
                    <a:lnTo>
                      <a:pt x="751609" y="250827"/>
                    </a:lnTo>
                    <a:cubicBezTo>
                      <a:pt x="746846" y="249684"/>
                      <a:pt x="742941" y="246065"/>
                      <a:pt x="741418" y="241397"/>
                    </a:cubicBezTo>
                    <a:cubicBezTo>
                      <a:pt x="740941" y="239778"/>
                      <a:pt x="740655" y="238159"/>
                      <a:pt x="740751" y="236540"/>
                    </a:cubicBezTo>
                    <a:lnTo>
                      <a:pt x="714938" y="172817"/>
                    </a:lnTo>
                    <a:lnTo>
                      <a:pt x="662741" y="165578"/>
                    </a:lnTo>
                    <a:cubicBezTo>
                      <a:pt x="657407" y="164817"/>
                      <a:pt x="652835" y="161102"/>
                      <a:pt x="651120" y="155958"/>
                    </a:cubicBezTo>
                    <a:lnTo>
                      <a:pt x="615783" y="50421"/>
                    </a:lnTo>
                    <a:lnTo>
                      <a:pt x="570062" y="135765"/>
                    </a:lnTo>
                    <a:cubicBezTo>
                      <a:pt x="569586" y="136622"/>
                      <a:pt x="569015" y="137384"/>
                      <a:pt x="568443" y="138146"/>
                    </a:cubicBezTo>
                    <a:lnTo>
                      <a:pt x="166964" y="619635"/>
                    </a:lnTo>
                    <a:cubicBezTo>
                      <a:pt x="166107" y="620588"/>
                      <a:pt x="165250" y="621445"/>
                      <a:pt x="164202" y="622207"/>
                    </a:cubicBezTo>
                    <a:lnTo>
                      <a:pt x="54760" y="698597"/>
                    </a:lnTo>
                    <a:lnTo>
                      <a:pt x="142295" y="706503"/>
                    </a:lnTo>
                    <a:cubicBezTo>
                      <a:pt x="147629" y="706979"/>
                      <a:pt x="152201" y="710409"/>
                      <a:pt x="154296" y="715361"/>
                    </a:cubicBezTo>
                    <a:lnTo>
                      <a:pt x="179443" y="777560"/>
                    </a:lnTo>
                    <a:lnTo>
                      <a:pt x="254594" y="793181"/>
                    </a:lnTo>
                    <a:cubicBezTo>
                      <a:pt x="259452" y="794228"/>
                      <a:pt x="263358" y="797657"/>
                      <a:pt x="265072" y="802229"/>
                    </a:cubicBezTo>
                    <a:lnTo>
                      <a:pt x="295171" y="884716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8" name="Google Shape;158;p3"/>
            <p:cNvGrpSpPr/>
            <p:nvPr/>
          </p:nvGrpSpPr>
          <p:grpSpPr>
            <a:xfrm>
              <a:off x="6906088" y="4280589"/>
              <a:ext cx="440012" cy="410853"/>
              <a:chOff x="6906088" y="4280589"/>
              <a:chExt cx="440012" cy="410853"/>
            </a:xfrm>
          </p:grpSpPr>
          <p:sp>
            <p:nvSpPr>
              <p:cNvPr id="159" name="Google Shape;159;p3"/>
              <p:cNvSpPr/>
              <p:nvPr/>
            </p:nvSpPr>
            <p:spPr>
              <a:xfrm rot="2456596">
                <a:off x="6913975" y="4417107"/>
                <a:ext cx="424339" cy="138050"/>
              </a:xfrm>
              <a:custGeom>
                <a:rect b="b" l="l" r="r" t="t"/>
                <a:pathLst>
                  <a:path extrusionOk="0" h="138116" w="424541">
                    <a:moveTo>
                      <a:pt x="0" y="0"/>
                    </a:moveTo>
                    <a:lnTo>
                      <a:pt x="424541" y="0"/>
                    </a:lnTo>
                    <a:lnTo>
                      <a:pt x="424541" y="138116"/>
                    </a:lnTo>
                    <a:lnTo>
                      <a:pt x="0" y="138116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3"/>
              <p:cNvSpPr/>
              <p:nvPr/>
            </p:nvSpPr>
            <p:spPr>
              <a:xfrm>
                <a:off x="6906088" y="4280589"/>
                <a:ext cx="440012" cy="410853"/>
              </a:xfrm>
              <a:custGeom>
                <a:rect b="b" l="l" r="r" t="t"/>
                <a:pathLst>
                  <a:path extrusionOk="0" h="410853" w="440012">
                    <a:moveTo>
                      <a:pt x="335293" y="410854"/>
                    </a:moveTo>
                    <a:cubicBezTo>
                      <a:pt x="331959" y="410854"/>
                      <a:pt x="328625" y="409711"/>
                      <a:pt x="325958" y="407330"/>
                    </a:cubicBezTo>
                    <a:lnTo>
                      <a:pt x="4966" y="129485"/>
                    </a:lnTo>
                    <a:cubicBezTo>
                      <a:pt x="-1035" y="124342"/>
                      <a:pt x="-1702" y="115293"/>
                      <a:pt x="3537" y="109292"/>
                    </a:cubicBezTo>
                    <a:lnTo>
                      <a:pt x="93929" y="4898"/>
                    </a:lnTo>
                    <a:cubicBezTo>
                      <a:pt x="96406" y="2041"/>
                      <a:pt x="99930" y="231"/>
                      <a:pt x="103740" y="40"/>
                    </a:cubicBezTo>
                    <a:cubicBezTo>
                      <a:pt x="107455" y="-245"/>
                      <a:pt x="111265" y="993"/>
                      <a:pt x="114123" y="3469"/>
                    </a:cubicBezTo>
                    <a:lnTo>
                      <a:pt x="435115" y="281314"/>
                    </a:lnTo>
                    <a:cubicBezTo>
                      <a:pt x="437973" y="283790"/>
                      <a:pt x="439782" y="287314"/>
                      <a:pt x="439972" y="291124"/>
                    </a:cubicBezTo>
                    <a:cubicBezTo>
                      <a:pt x="440258" y="294934"/>
                      <a:pt x="439020" y="298649"/>
                      <a:pt x="436544" y="301507"/>
                    </a:cubicBezTo>
                    <a:lnTo>
                      <a:pt x="346151" y="405901"/>
                    </a:lnTo>
                    <a:cubicBezTo>
                      <a:pt x="343294" y="409139"/>
                      <a:pt x="339293" y="410854"/>
                      <a:pt x="335293" y="410854"/>
                    </a:cubicBezTo>
                    <a:close/>
                    <a:moveTo>
                      <a:pt x="34493" y="117198"/>
                    </a:moveTo>
                    <a:lnTo>
                      <a:pt x="333864" y="376373"/>
                    </a:lnTo>
                    <a:lnTo>
                      <a:pt x="405587" y="293601"/>
                    </a:lnTo>
                    <a:lnTo>
                      <a:pt x="106217" y="34426"/>
                    </a:lnTo>
                    <a:lnTo>
                      <a:pt x="34493" y="11719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1" name="Google Shape;161;p3"/>
            <p:cNvGrpSpPr/>
            <p:nvPr/>
          </p:nvGrpSpPr>
          <p:grpSpPr>
            <a:xfrm>
              <a:off x="6623454" y="4619135"/>
              <a:ext cx="428134" cy="400729"/>
              <a:chOff x="6623454" y="4619135"/>
              <a:chExt cx="428134" cy="400729"/>
            </a:xfrm>
          </p:grpSpPr>
          <p:sp>
            <p:nvSpPr>
              <p:cNvPr id="162" name="Google Shape;162;p3"/>
              <p:cNvSpPr/>
              <p:nvPr/>
            </p:nvSpPr>
            <p:spPr>
              <a:xfrm rot="2456596">
                <a:off x="6633100" y="4750625"/>
                <a:ext cx="408821" cy="138050"/>
              </a:xfrm>
              <a:custGeom>
                <a:rect b="b" l="l" r="r" t="t"/>
                <a:pathLst>
                  <a:path extrusionOk="0" h="138116" w="409015">
                    <a:moveTo>
                      <a:pt x="0" y="0"/>
                    </a:moveTo>
                    <a:lnTo>
                      <a:pt x="409015" y="0"/>
                    </a:lnTo>
                    <a:lnTo>
                      <a:pt x="409015" y="138117"/>
                    </a:lnTo>
                    <a:lnTo>
                      <a:pt x="0" y="138117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3"/>
              <p:cNvSpPr/>
              <p:nvPr/>
            </p:nvSpPr>
            <p:spPr>
              <a:xfrm>
                <a:off x="6623454" y="4619135"/>
                <a:ext cx="428134" cy="400729"/>
              </a:xfrm>
              <a:custGeom>
                <a:rect b="b" l="l" r="r" t="t"/>
                <a:pathLst>
                  <a:path extrusionOk="0" h="400729" w="428134">
                    <a:moveTo>
                      <a:pt x="323414" y="400729"/>
                    </a:moveTo>
                    <a:cubicBezTo>
                      <a:pt x="319985" y="400729"/>
                      <a:pt x="316651" y="399491"/>
                      <a:pt x="314079" y="397205"/>
                    </a:cubicBezTo>
                    <a:lnTo>
                      <a:pt x="4898" y="129553"/>
                    </a:lnTo>
                    <a:cubicBezTo>
                      <a:pt x="2041" y="127076"/>
                      <a:pt x="231" y="123552"/>
                      <a:pt x="40" y="119742"/>
                    </a:cubicBezTo>
                    <a:cubicBezTo>
                      <a:pt x="-246" y="115932"/>
                      <a:pt x="993" y="112217"/>
                      <a:pt x="3469" y="109360"/>
                    </a:cubicBezTo>
                    <a:lnTo>
                      <a:pt x="93862" y="4966"/>
                    </a:lnTo>
                    <a:cubicBezTo>
                      <a:pt x="99005" y="-1035"/>
                      <a:pt x="108054" y="-1702"/>
                      <a:pt x="114054" y="3537"/>
                    </a:cubicBezTo>
                    <a:lnTo>
                      <a:pt x="423236" y="271190"/>
                    </a:lnTo>
                    <a:cubicBezTo>
                      <a:pt x="426094" y="273666"/>
                      <a:pt x="427903" y="277190"/>
                      <a:pt x="428094" y="281000"/>
                    </a:cubicBezTo>
                    <a:cubicBezTo>
                      <a:pt x="428379" y="284810"/>
                      <a:pt x="427141" y="288525"/>
                      <a:pt x="424665" y="291383"/>
                    </a:cubicBezTo>
                    <a:lnTo>
                      <a:pt x="334178" y="395777"/>
                    </a:lnTo>
                    <a:cubicBezTo>
                      <a:pt x="331701" y="398634"/>
                      <a:pt x="328177" y="400444"/>
                      <a:pt x="324367" y="400634"/>
                    </a:cubicBezTo>
                    <a:cubicBezTo>
                      <a:pt x="324081" y="400729"/>
                      <a:pt x="323700" y="400729"/>
                      <a:pt x="323414" y="400729"/>
                    </a:cubicBezTo>
                    <a:close/>
                    <a:moveTo>
                      <a:pt x="34330" y="117266"/>
                    </a:moveTo>
                    <a:lnTo>
                      <a:pt x="321890" y="366249"/>
                    </a:lnTo>
                    <a:lnTo>
                      <a:pt x="393614" y="283382"/>
                    </a:lnTo>
                    <a:lnTo>
                      <a:pt x="106054" y="34398"/>
                    </a:lnTo>
                    <a:lnTo>
                      <a:pt x="34330" y="117266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4" name="Google Shape;164;p3"/>
            <p:cNvSpPr/>
            <p:nvPr/>
          </p:nvSpPr>
          <p:spPr>
            <a:xfrm>
              <a:off x="6800183" y="4460271"/>
              <a:ext cx="638937" cy="724662"/>
            </a:xfrm>
            <a:custGeom>
              <a:rect b="b" l="l" r="r" t="t"/>
              <a:pathLst>
                <a:path extrusionOk="0" h="724662" w="638937">
                  <a:moveTo>
                    <a:pt x="638937" y="25051"/>
                  </a:moveTo>
                  <a:lnTo>
                    <a:pt x="534543" y="102394"/>
                  </a:lnTo>
                  <a:lnTo>
                    <a:pt x="117062" y="570071"/>
                  </a:lnTo>
                  <a:lnTo>
                    <a:pt x="40005" y="724662"/>
                  </a:lnTo>
                  <a:lnTo>
                    <a:pt x="10192" y="601123"/>
                  </a:lnTo>
                  <a:lnTo>
                    <a:pt x="0" y="598646"/>
                  </a:lnTo>
                  <a:lnTo>
                    <a:pt x="55912" y="486346"/>
                  </a:lnTo>
                  <a:lnTo>
                    <a:pt x="473393" y="18669"/>
                  </a:lnTo>
                  <a:lnTo>
                    <a:pt x="498634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