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752">
          <p15:clr>
            <a:srgbClr val="EAD1DC"/>
          </p15:clr>
        </p15:guide>
        <p15:guide id="2" orient="horz" pos="6192">
          <p15:clr>
            <a:srgbClr val="EAD1DC"/>
          </p15:clr>
        </p15:guide>
        <p15:guide id="3" pos="144">
          <p15:clr>
            <a:srgbClr val="EAD1DC"/>
          </p15:clr>
        </p15:guide>
        <p15:guide id="4" orient="horz" pos="144">
          <p15:clr>
            <a:srgbClr val="EAD1DC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B2CB5A7-5501-4EB9-811F-D8B69AF2C8FC}">
  <a:tblStyle styleId="{BB2CB5A7-5501-4EB9-811F-D8B69AF2C8F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752"/>
        <p:guide pos="6192" orient="horz"/>
        <p:guide pos="144"/>
        <p:guide pos="14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57ffceb54b_0_648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57ffceb54b_0_6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1396050" y="9196825"/>
            <a:ext cx="4980300" cy="378150"/>
            <a:chOff x="1616800" y="3282475"/>
            <a:chExt cx="4980300" cy="378150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1616800" y="3438325"/>
              <a:ext cx="4980300" cy="22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900">
                  <a:solidFill>
                    <a:schemeClr val="dk1"/>
                  </a:solidFill>
                </a:rPr>
                <a:t>How much salt is in the ocean?</a:t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rgbClr val="FF0000"/>
                </a:solidFill>
              </a:endParaRPr>
            </a:p>
          </p:txBody>
        </p:sp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336096" y="3282475"/>
              <a:ext cx="1497664" cy="19792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8671" y="476225"/>
            <a:ext cx="1497664" cy="1979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8" name="Google Shape;58;p13"/>
          <p:cNvGraphicFramePr/>
          <p:nvPr/>
        </p:nvGraphicFramePr>
        <p:xfrm>
          <a:off x="755800" y="1669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{BB2CB5A7-5501-4EB9-811F-D8B69AF2C8FC}</a:tableStyleId>
              </a:tblPr>
              <a:tblGrid>
                <a:gridCol w="1388825"/>
                <a:gridCol w="4882625"/>
              </a:tblGrid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dissolve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when one substance mixes with another and it looks like it disappears, such as when sugar mixes into tea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evaporation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the process of a liquid changing to a gas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evidence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information that can be used to support or reject an idea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graph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an image that helps you understand information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measure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to describe something using numbers that can be compared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mixture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 combination of two or more things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model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 pretend version of something that scientists use when the real thing is too big, small, or complicated to work with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observe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to pay close attention to something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o</a:t>
                      </a: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cean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 large area of salt water that covers the Earth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property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something you can observe about an object or material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s</a:t>
                      </a: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alt water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water with salt in it, such as the ocean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solution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 special kind of mixture where you cannot tell the different parts from each other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59" name="Google Shape;59;p13"/>
          <p:cNvSpPr txBox="1"/>
          <p:nvPr/>
        </p:nvSpPr>
        <p:spPr>
          <a:xfrm>
            <a:off x="413702" y="860625"/>
            <a:ext cx="5390400" cy="4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Lesson: How much salt is in the ocean?</a:t>
            </a:r>
            <a:endParaRPr sz="24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497077" y="1360150"/>
            <a:ext cx="67827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Google Shape;61;p13"/>
          <p:cNvSpPr txBox="1"/>
          <p:nvPr/>
        </p:nvSpPr>
        <p:spPr>
          <a:xfrm>
            <a:off x="413677" y="316675"/>
            <a:ext cx="5956200" cy="4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Vocabulary </a:t>
            </a:r>
            <a:endParaRPr sz="2600"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