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472C95C8-EC03-4CA5-A38A-3E5143D9BF31}">
  <a:tblStyle styleId="{472C95C8-EC03-4CA5-A38A-3E5143D9BF3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much salt is in the ocean?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{472C95C8-EC03-4CA5-A38A-3E5143D9BF31}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dissolve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when two substances mix together and it looks like one of them disappears, such as when sugar mixes into tea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evaporation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process of a liquid changing to a gas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evidence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information that can be used to support or reject an idea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graph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an image that helps you understand the number or amount of something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measure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describe something using numbers that can be compared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mixture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combination of two or more things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model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pretend version of something that scientists use when 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real thing is too big, small, or complicated to work with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observe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pay close attention to something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o</a:t>
                      </a: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cean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large area of salt water that covers the Earth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property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something you can observe about an object or material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</a:t>
                      </a: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alt water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water with salt in it, such as the ocean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solution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special kind of mixture where you cannot tell the different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parts from each other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much salt is in the ocean?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