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065">
          <p15:clr>
            <a:srgbClr val="A4A3A4"/>
          </p15:clr>
        </p15:guide>
        <p15:guide id="2" pos="1345">
          <p15:clr>
            <a:srgbClr val="A4A3A4"/>
          </p15:clr>
        </p15:guide>
        <p15:guide id="3" pos="3046">
          <p15:clr>
            <a:srgbClr val="A4A3A4"/>
          </p15:clr>
        </p15:guide>
        <p15:guide id="4" pos="506">
          <p15:clr>
            <a:srgbClr val="A4A3A4"/>
          </p15:clr>
        </p15:guide>
        <p15:guide id="5" pos="325">
          <p15:clr>
            <a:srgbClr val="A4A3A4"/>
          </p15:clr>
        </p15:guide>
        <p15:guide id="6" orient="horz" pos="414">
          <p15:clr>
            <a:srgbClr val="A4A3A4"/>
          </p15:clr>
        </p15:guide>
        <p15:guide id="7" orient="horz" pos="2886">
          <p15:clr>
            <a:srgbClr val="A4A3A4"/>
          </p15:clr>
        </p15:guide>
        <p15:guide id="8" pos="7333">
          <p15:clr>
            <a:srgbClr val="A4A3A4"/>
          </p15:clr>
        </p15:guide>
        <p15:guide id="9" pos="574">
          <p15:clr>
            <a:srgbClr val="A4A3A4"/>
          </p15:clr>
        </p15:guide>
        <p15:guide id="10" pos="4430">
          <p15:clr>
            <a:srgbClr val="A4A3A4"/>
          </p15:clr>
        </p15:guide>
        <p15:guide id="11" orient="horz" pos="9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065" orient="horz"/>
        <p:guide pos="1345"/>
        <p:guide pos="3046"/>
        <p:guide pos="506"/>
        <p:guide pos="325"/>
        <p:guide pos="414" orient="horz"/>
        <p:guide pos="2886" orient="horz"/>
        <p:guide pos="7333"/>
        <p:guide pos="574"/>
        <p:guide pos="4430"/>
        <p:guide pos="913"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2" name="Google Shape;63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8" name="Google Shape;68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3" name="Google Shape;73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4" name="Google Shape;73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4" name="Google Shape;74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8" name="Google Shape;79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2" name="Google Shape;86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3" name="Google Shape;86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4" name="Google Shape;91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type="objTx">
  <p:cSld name="OBJECT_WITH_CAPTION_TEXT">
    <p:spTree>
      <p:nvGrpSpPr>
        <p:cNvPr id="90" name="Shape 90"/>
        <p:cNvGrpSpPr/>
        <p:nvPr/>
      </p:nvGrpSpPr>
      <p:grpSpPr>
        <a:xfrm>
          <a:off x="0" y="0"/>
          <a:ext cx="0" cy="0"/>
          <a:chOff x="0" y="0"/>
          <a:chExt cx="0" cy="0"/>
        </a:xfrm>
      </p:grpSpPr>
      <p:sp>
        <p:nvSpPr>
          <p:cNvPr id="91" name="Google Shape;91;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3" name="Google Shape;93;p1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4" name="Google Shape;94;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1" type="picTx">
  <p:cSld name="PICTURE_WITH_CAPTION_TEXT">
    <p:spTree>
      <p:nvGrpSpPr>
        <p:cNvPr id="97" name="Shape 97"/>
        <p:cNvGrpSpPr/>
        <p:nvPr/>
      </p:nvGrpSpPr>
      <p:grpSpPr>
        <a:xfrm>
          <a:off x="0" y="0"/>
          <a:ext cx="0" cy="0"/>
          <a:chOff x="0" y="0"/>
          <a:chExt cx="0" cy="0"/>
        </a:xfrm>
      </p:grpSpPr>
      <p:sp>
        <p:nvSpPr>
          <p:cNvPr id="98" name="Google Shape;98;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1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9pPr>
          </a:lstStyle>
          <a:p/>
        </p:txBody>
      </p:sp>
      <p:sp>
        <p:nvSpPr>
          <p:cNvPr id="100" name="Google Shape;100;p1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1" name="Google Shape;10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2" type="vertTx">
  <p:cSld name="VERTICAL_TEXT">
    <p:spTree>
      <p:nvGrpSpPr>
        <p:cNvPr id="104" name="Shape 104"/>
        <p:cNvGrpSpPr/>
        <p:nvPr/>
      </p:nvGrpSpPr>
      <p:grpSpPr>
        <a:xfrm>
          <a:off x="0" y="0"/>
          <a:ext cx="0" cy="0"/>
          <a:chOff x="0" y="0"/>
          <a:chExt cx="0" cy="0"/>
        </a:xfrm>
      </p:grpSpPr>
      <p:sp>
        <p:nvSpPr>
          <p:cNvPr id="105" name="Google Shape;105;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3" type="vertTitleAndTx">
  <p:cSld name="VERTICAL_TITLE_AND_VERTICAL_TEXT">
    <p:spTree>
      <p:nvGrpSpPr>
        <p:cNvPr id="110" name="Shape 110"/>
        <p:cNvGrpSpPr/>
        <p:nvPr/>
      </p:nvGrpSpPr>
      <p:grpSpPr>
        <a:xfrm>
          <a:off x="0" y="0"/>
          <a:ext cx="0" cy="0"/>
          <a:chOff x="0" y="0"/>
          <a:chExt cx="0" cy="0"/>
        </a:xfrm>
      </p:grpSpPr>
      <p:sp>
        <p:nvSpPr>
          <p:cNvPr id="111" name="Google Shape;111;p1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1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p:cSld name="Slide 1">
    <p:spTree>
      <p:nvGrpSpPr>
        <p:cNvPr id="25" name="Shape 25"/>
        <p:cNvGrpSpPr/>
        <p:nvPr/>
      </p:nvGrpSpPr>
      <p:grpSpPr>
        <a:xfrm>
          <a:off x="0" y="0"/>
          <a:ext cx="0" cy="0"/>
          <a:chOff x="0" y="0"/>
          <a:chExt cx="0" cy="0"/>
        </a:xfrm>
      </p:grpSpPr>
      <p:sp>
        <p:nvSpPr>
          <p:cNvPr id="26" name="Google Shape;26;p4"/>
          <p:cNvSpPr/>
          <p:nvPr/>
        </p:nvSpPr>
        <p:spPr>
          <a:xfrm>
            <a:off x="10007194" y="373747"/>
            <a:ext cx="2752542" cy="1791320"/>
          </a:xfrm>
          <a:prstGeom prst="parallelogram">
            <a:avLst>
              <a:gd fmla="val 97345" name="adj"/>
            </a:avLst>
          </a:prstGeom>
          <a:gradFill>
            <a:gsLst>
              <a:gs pos="0">
                <a:srgbClr val="0863B5">
                  <a:alpha val="81960"/>
                </a:srgbClr>
              </a:gs>
              <a:gs pos="45000">
                <a:srgbClr val="0863B5">
                  <a:alpha val="81960"/>
                </a:srgbClr>
              </a:gs>
              <a:gs pos="100000">
                <a:srgbClr val="004A7B">
                  <a:alpha val="76862"/>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7" name="Google Shape;27;p4"/>
          <p:cNvSpPr/>
          <p:nvPr/>
        </p:nvSpPr>
        <p:spPr>
          <a:xfrm>
            <a:off x="10481323" y="-125567"/>
            <a:ext cx="1996019" cy="1298984"/>
          </a:xfrm>
          <a:prstGeom prst="parallelogram">
            <a:avLst>
              <a:gd fmla="val 97345" name="adj"/>
            </a:avLst>
          </a:prstGeom>
          <a:gradFill>
            <a:gsLst>
              <a:gs pos="0">
                <a:srgbClr val="0863B5">
                  <a:alpha val="81960"/>
                </a:srgbClr>
              </a:gs>
              <a:gs pos="45000">
                <a:srgbClr val="0863B5">
                  <a:alpha val="81960"/>
                </a:srgbClr>
              </a:gs>
              <a:gs pos="100000">
                <a:srgbClr val="004A7B">
                  <a:alpha val="76862"/>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8" name="Google Shape;28;p4"/>
          <p:cNvSpPr/>
          <p:nvPr/>
        </p:nvSpPr>
        <p:spPr>
          <a:xfrm>
            <a:off x="9504238" y="741120"/>
            <a:ext cx="901718" cy="411417"/>
          </a:xfrm>
          <a:prstGeom prst="parallelogram">
            <a:avLst>
              <a:gd fmla="val 97345" name="adj"/>
            </a:avLst>
          </a:prstGeom>
          <a:gradFill>
            <a:gsLst>
              <a:gs pos="0">
                <a:srgbClr val="0863B5">
                  <a:alpha val="81960"/>
                </a:srgbClr>
              </a:gs>
              <a:gs pos="45000">
                <a:srgbClr val="0863B5">
                  <a:alpha val="81960"/>
                </a:srgbClr>
              </a:gs>
              <a:gs pos="100000">
                <a:srgbClr val="004A7B">
                  <a:alpha val="76862"/>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cxnSp>
        <p:nvCxnSpPr>
          <p:cNvPr id="29" name="Google Shape;29;p4"/>
          <p:cNvCxnSpPr/>
          <p:nvPr/>
        </p:nvCxnSpPr>
        <p:spPr>
          <a:xfrm>
            <a:off x="507000" y="307064"/>
            <a:ext cx="0" cy="1163935"/>
          </a:xfrm>
          <a:prstGeom prst="straightConnector1">
            <a:avLst/>
          </a:prstGeom>
          <a:noFill/>
          <a:ln cap="sq" cmpd="sng" w="34925">
            <a:solidFill>
              <a:srgbClr val="004A7B"/>
            </a:solidFill>
            <a:prstDash val="solid"/>
            <a:miter lim="800000"/>
            <a:headEnd len="sm" w="sm" type="none"/>
            <a:tailEnd len="sm" w="sm" type="none"/>
          </a:ln>
        </p:spPr>
      </p:cxnSp>
      <p:grpSp>
        <p:nvGrpSpPr>
          <p:cNvPr id="30" name="Google Shape;30;p4"/>
          <p:cNvGrpSpPr/>
          <p:nvPr/>
        </p:nvGrpSpPr>
        <p:grpSpPr>
          <a:xfrm>
            <a:off x="1515127" y="331731"/>
            <a:ext cx="2381" cy="1139268"/>
            <a:chOff x="1984580" y="1638048"/>
            <a:chExt cx="2381" cy="1139268"/>
          </a:xfrm>
        </p:grpSpPr>
        <p:cxnSp>
          <p:nvCxnSpPr>
            <p:cNvPr id="31" name="Google Shape;31;p4"/>
            <p:cNvCxnSpPr/>
            <p:nvPr/>
          </p:nvCxnSpPr>
          <p:spPr>
            <a:xfrm rot="10800000">
              <a:off x="1986961" y="1638048"/>
              <a:ext cx="0" cy="240010"/>
            </a:xfrm>
            <a:prstGeom prst="straightConnector1">
              <a:avLst/>
            </a:prstGeom>
            <a:noFill/>
            <a:ln cap="sq" cmpd="sng" w="34925">
              <a:solidFill>
                <a:srgbClr val="004A7B"/>
              </a:solidFill>
              <a:prstDash val="solid"/>
              <a:miter lim="800000"/>
              <a:headEnd len="sm" w="sm" type="none"/>
              <a:tailEnd len="sm" w="sm" type="none"/>
            </a:ln>
          </p:spPr>
        </p:cxnSp>
        <p:cxnSp>
          <p:nvCxnSpPr>
            <p:cNvPr id="32" name="Google Shape;32;p4"/>
            <p:cNvCxnSpPr/>
            <p:nvPr/>
          </p:nvCxnSpPr>
          <p:spPr>
            <a:xfrm rot="10800000">
              <a:off x="1984580" y="2563230"/>
              <a:ext cx="0" cy="214086"/>
            </a:xfrm>
            <a:prstGeom prst="straightConnector1">
              <a:avLst/>
            </a:prstGeom>
            <a:noFill/>
            <a:ln cap="sq" cmpd="sng" w="34925">
              <a:solidFill>
                <a:srgbClr val="004A7B"/>
              </a:solidFill>
              <a:prstDash val="solid"/>
              <a:miter lim="800000"/>
              <a:headEnd len="sm" w="sm" type="none"/>
              <a:tailEnd len="sm" w="sm" type="none"/>
            </a:ln>
          </p:spPr>
        </p:cxnSp>
      </p:grpSp>
      <p:grpSp>
        <p:nvGrpSpPr>
          <p:cNvPr id="33" name="Google Shape;33;p4"/>
          <p:cNvGrpSpPr/>
          <p:nvPr/>
        </p:nvGrpSpPr>
        <p:grpSpPr>
          <a:xfrm>
            <a:off x="509382" y="304413"/>
            <a:ext cx="1008000" cy="1166586"/>
            <a:chOff x="509382" y="304413"/>
            <a:chExt cx="1008000" cy="1166586"/>
          </a:xfrm>
        </p:grpSpPr>
        <p:cxnSp>
          <p:nvCxnSpPr>
            <p:cNvPr id="34" name="Google Shape;34;p4"/>
            <p:cNvCxnSpPr/>
            <p:nvPr/>
          </p:nvCxnSpPr>
          <p:spPr>
            <a:xfrm rot="10800000">
              <a:off x="509382" y="304413"/>
              <a:ext cx="1008000" cy="0"/>
            </a:xfrm>
            <a:prstGeom prst="straightConnector1">
              <a:avLst/>
            </a:prstGeom>
            <a:noFill/>
            <a:ln cap="sq" cmpd="sng" w="34925">
              <a:solidFill>
                <a:srgbClr val="004A7B"/>
              </a:solidFill>
              <a:prstDash val="solid"/>
              <a:miter lim="800000"/>
              <a:headEnd len="sm" w="sm" type="none"/>
              <a:tailEnd len="sm" w="sm" type="none"/>
            </a:ln>
          </p:spPr>
        </p:cxnSp>
        <p:cxnSp>
          <p:nvCxnSpPr>
            <p:cNvPr id="35" name="Google Shape;35;p4"/>
            <p:cNvCxnSpPr/>
            <p:nvPr/>
          </p:nvCxnSpPr>
          <p:spPr>
            <a:xfrm rot="10800000">
              <a:off x="509382" y="1470999"/>
              <a:ext cx="1005745" cy="0"/>
            </a:xfrm>
            <a:prstGeom prst="straightConnector1">
              <a:avLst/>
            </a:prstGeom>
            <a:noFill/>
            <a:ln cap="sq" cmpd="sng" w="34925">
              <a:solidFill>
                <a:srgbClr val="004A7B"/>
              </a:solidFill>
              <a:prstDash val="solid"/>
              <a:miter lim="800000"/>
              <a:headEnd len="sm" w="sm" type="none"/>
              <a:tailEnd len="sm" w="sm"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0"/>
                                        </p:tgtEl>
                                        <p:attrNameLst>
                                          <p:attrName>style.visibility</p:attrName>
                                        </p:attrNameLst>
                                      </p:cBhvr>
                                      <p:to>
                                        <p:strVal val="visible"/>
                                      </p:to>
                                    </p:set>
                                    <p:animEffect filter="fade" transition="in">
                                      <p:cBhvr>
                                        <p:cTn dur="250"/>
                                        <p:tgtEl>
                                          <p:spTgt spid="30"/>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33"/>
                                        </p:tgtEl>
                                        <p:attrNameLst>
                                          <p:attrName>style.visibility</p:attrName>
                                        </p:attrNameLst>
                                      </p:cBhvr>
                                      <p:to>
                                        <p:strVal val="visible"/>
                                      </p:to>
                                    </p:set>
                                    <p:animEffect filter="fade" transition="in">
                                      <p:cBhvr>
                                        <p:cTn dur="250"/>
                                        <p:tgtEl>
                                          <p:spTgt spid="3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9"/>
                                        </p:tgtEl>
                                        <p:attrNameLst>
                                          <p:attrName>style.visibility</p:attrName>
                                        </p:attrNameLst>
                                      </p:cBhvr>
                                      <p:to>
                                        <p:strVal val="visible"/>
                                      </p:to>
                                    </p:set>
                                    <p:animEffect filter="fade" transition="in">
                                      <p:cBhvr>
                                        <p:cTn dur="250"/>
                                        <p:tgtEl>
                                          <p:spTgt spid="29"/>
                                        </p:tgtEl>
                                      </p:cBhvr>
                                    </p:animEffect>
                                  </p:childTnLst>
                                </p:cTn>
                              </p:par>
                              <p:par>
                                <p:cTn fill="hold" nodeType="withEffect" presetClass="entr" presetID="10" presetSubtype="0">
                                  <p:stCondLst>
                                    <p:cond delay="0"/>
                                  </p:stCondLst>
                                  <p:childTnLst>
                                    <p:set>
                                      <p:cBhvr>
                                        <p:cTn dur="1" fill="hold">
                                          <p:stCondLst>
                                            <p:cond delay="0"/>
                                          </p:stCondLst>
                                        </p:cTn>
                                        <p:tgtEl>
                                          <p:spTgt spid="28"/>
                                        </p:tgtEl>
                                        <p:attrNameLst>
                                          <p:attrName>style.visibility</p:attrName>
                                        </p:attrNameLst>
                                      </p:cBhvr>
                                      <p:to>
                                        <p:strVal val="visible"/>
                                      </p:to>
                                    </p:set>
                                    <p:animEffect filter="fade" transition="in">
                                      <p:cBhvr>
                                        <p:cTn dur="500"/>
                                        <p:tgtEl>
                                          <p:spTgt spid="28"/>
                                        </p:tgtEl>
                                      </p:cBhvr>
                                    </p:animEffect>
                                  </p:childTnLst>
                                </p:cTn>
                              </p:par>
                              <p:par>
                                <p:cTn fill="hold" nodeType="withEffect" presetClass="entr" presetID="10" presetSubtype="0">
                                  <p:stCondLst>
                                    <p:cond delay="0"/>
                                  </p:stCondLst>
                                  <p:childTnLst>
                                    <p:set>
                                      <p:cBhvr>
                                        <p:cTn dur="1" fill="hold">
                                          <p:stCondLst>
                                            <p:cond delay="0"/>
                                          </p:stCondLst>
                                        </p:cTn>
                                        <p:tgtEl>
                                          <p:spTgt spid="27"/>
                                        </p:tgtEl>
                                        <p:attrNameLst>
                                          <p:attrName>style.visibility</p:attrName>
                                        </p:attrNameLst>
                                      </p:cBhvr>
                                      <p:to>
                                        <p:strVal val="visible"/>
                                      </p:to>
                                    </p:set>
                                    <p:animEffect filter="fade" transition="in">
                                      <p:cBhvr>
                                        <p:cTn dur="500"/>
                                        <p:tgtEl>
                                          <p:spTgt spid="27"/>
                                        </p:tgtEl>
                                      </p:cBhvr>
                                    </p:animEffect>
                                  </p:childTnLst>
                                </p:cTn>
                              </p:par>
                              <p:par>
                                <p:cTn fill="hold" nodeType="withEffect" presetClass="entr" presetID="10" presetSubtype="0">
                                  <p:stCondLst>
                                    <p:cond delay="0"/>
                                  </p:stCondLst>
                                  <p:childTnLst>
                                    <p:set>
                                      <p:cBhvr>
                                        <p:cTn dur="1" fill="hold">
                                          <p:stCondLst>
                                            <p:cond delay="0"/>
                                          </p:stCondLst>
                                        </p:cTn>
                                        <p:tgtEl>
                                          <p:spTgt spid="26"/>
                                        </p:tgtEl>
                                        <p:attrNameLst>
                                          <p:attrName>style.visibility</p:attrName>
                                        </p:attrNameLst>
                                      </p:cBhvr>
                                      <p:to>
                                        <p:strVal val="visible"/>
                                      </p:to>
                                    </p:set>
                                    <p:animEffect filter="fade" transition="in">
                                      <p:cBhvr>
                                        <p:cTn dur="500"/>
                                        <p:tgtEl>
                                          <p:spTgt spid="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p:cSld name="Slide 2">
    <p:spTree>
      <p:nvGrpSpPr>
        <p:cNvPr id="36" name="Shape 36"/>
        <p:cNvGrpSpPr/>
        <p:nvPr/>
      </p:nvGrpSpPr>
      <p:grpSpPr>
        <a:xfrm>
          <a:off x="0" y="0"/>
          <a:ext cx="0" cy="0"/>
          <a:chOff x="0" y="0"/>
          <a:chExt cx="0" cy="0"/>
        </a:xfrm>
      </p:grpSpPr>
      <p:sp>
        <p:nvSpPr>
          <p:cNvPr id="37" name="Google Shape;37;p5"/>
          <p:cNvSpPr/>
          <p:nvPr/>
        </p:nvSpPr>
        <p:spPr>
          <a:xfrm>
            <a:off x="10007194" y="373747"/>
            <a:ext cx="2752542" cy="1791320"/>
          </a:xfrm>
          <a:prstGeom prst="parallelogram">
            <a:avLst>
              <a:gd fmla="val 97345" name="adj"/>
            </a:avLst>
          </a:prstGeom>
          <a:gradFill>
            <a:gsLst>
              <a:gs pos="0">
                <a:srgbClr val="0863B5">
                  <a:alpha val="81960"/>
                </a:srgbClr>
              </a:gs>
              <a:gs pos="45000">
                <a:srgbClr val="0863B5">
                  <a:alpha val="81960"/>
                </a:srgbClr>
              </a:gs>
              <a:gs pos="100000">
                <a:srgbClr val="004A7B">
                  <a:alpha val="76862"/>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8" name="Google Shape;38;p5"/>
          <p:cNvSpPr/>
          <p:nvPr/>
        </p:nvSpPr>
        <p:spPr>
          <a:xfrm>
            <a:off x="10481323" y="-125567"/>
            <a:ext cx="1996019" cy="1298984"/>
          </a:xfrm>
          <a:prstGeom prst="parallelogram">
            <a:avLst>
              <a:gd fmla="val 97345" name="adj"/>
            </a:avLst>
          </a:prstGeom>
          <a:gradFill>
            <a:gsLst>
              <a:gs pos="0">
                <a:srgbClr val="0863B5">
                  <a:alpha val="81960"/>
                </a:srgbClr>
              </a:gs>
              <a:gs pos="45000">
                <a:srgbClr val="0863B5">
                  <a:alpha val="81960"/>
                </a:srgbClr>
              </a:gs>
              <a:gs pos="100000">
                <a:srgbClr val="004A7B">
                  <a:alpha val="76862"/>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9" name="Google Shape;39;p5"/>
          <p:cNvSpPr/>
          <p:nvPr/>
        </p:nvSpPr>
        <p:spPr>
          <a:xfrm>
            <a:off x="9504238" y="741120"/>
            <a:ext cx="901718" cy="411417"/>
          </a:xfrm>
          <a:prstGeom prst="parallelogram">
            <a:avLst>
              <a:gd fmla="val 97345" name="adj"/>
            </a:avLst>
          </a:prstGeom>
          <a:gradFill>
            <a:gsLst>
              <a:gs pos="0">
                <a:srgbClr val="0863B5">
                  <a:alpha val="81960"/>
                </a:srgbClr>
              </a:gs>
              <a:gs pos="45000">
                <a:srgbClr val="0863B5">
                  <a:alpha val="81960"/>
                </a:srgbClr>
              </a:gs>
              <a:gs pos="100000">
                <a:srgbClr val="004A7B">
                  <a:alpha val="76862"/>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cxnSp>
        <p:nvCxnSpPr>
          <p:cNvPr id="40" name="Google Shape;40;p5"/>
          <p:cNvCxnSpPr/>
          <p:nvPr/>
        </p:nvCxnSpPr>
        <p:spPr>
          <a:xfrm>
            <a:off x="507000" y="307064"/>
            <a:ext cx="0" cy="1163935"/>
          </a:xfrm>
          <a:prstGeom prst="straightConnector1">
            <a:avLst/>
          </a:prstGeom>
          <a:noFill/>
          <a:ln cap="sq" cmpd="sng" w="34925">
            <a:solidFill>
              <a:srgbClr val="004A7B"/>
            </a:solidFill>
            <a:prstDash val="solid"/>
            <a:miter lim="800000"/>
            <a:headEnd len="sm" w="sm" type="none"/>
            <a:tailEnd len="sm" w="sm" type="none"/>
          </a:ln>
        </p:spPr>
      </p:cxnSp>
      <p:grpSp>
        <p:nvGrpSpPr>
          <p:cNvPr id="41" name="Google Shape;41;p5"/>
          <p:cNvGrpSpPr/>
          <p:nvPr/>
        </p:nvGrpSpPr>
        <p:grpSpPr>
          <a:xfrm>
            <a:off x="1515127" y="331731"/>
            <a:ext cx="2381" cy="1139268"/>
            <a:chOff x="1984580" y="1638048"/>
            <a:chExt cx="2381" cy="1139268"/>
          </a:xfrm>
        </p:grpSpPr>
        <p:cxnSp>
          <p:nvCxnSpPr>
            <p:cNvPr id="42" name="Google Shape;42;p5"/>
            <p:cNvCxnSpPr/>
            <p:nvPr/>
          </p:nvCxnSpPr>
          <p:spPr>
            <a:xfrm rot="10800000">
              <a:off x="1986961" y="1638048"/>
              <a:ext cx="0" cy="240010"/>
            </a:xfrm>
            <a:prstGeom prst="straightConnector1">
              <a:avLst/>
            </a:prstGeom>
            <a:noFill/>
            <a:ln cap="sq" cmpd="sng" w="34925">
              <a:solidFill>
                <a:srgbClr val="004A7B"/>
              </a:solidFill>
              <a:prstDash val="solid"/>
              <a:miter lim="800000"/>
              <a:headEnd len="sm" w="sm" type="none"/>
              <a:tailEnd len="sm" w="sm" type="none"/>
            </a:ln>
          </p:spPr>
        </p:cxnSp>
        <p:cxnSp>
          <p:nvCxnSpPr>
            <p:cNvPr id="43" name="Google Shape;43;p5"/>
            <p:cNvCxnSpPr/>
            <p:nvPr/>
          </p:nvCxnSpPr>
          <p:spPr>
            <a:xfrm rot="10800000">
              <a:off x="1984580" y="2563230"/>
              <a:ext cx="0" cy="214086"/>
            </a:xfrm>
            <a:prstGeom prst="straightConnector1">
              <a:avLst/>
            </a:prstGeom>
            <a:noFill/>
            <a:ln cap="sq" cmpd="sng" w="34925">
              <a:solidFill>
                <a:srgbClr val="004A7B"/>
              </a:solidFill>
              <a:prstDash val="solid"/>
              <a:miter lim="800000"/>
              <a:headEnd len="sm" w="sm" type="none"/>
              <a:tailEnd len="sm" w="sm" type="none"/>
            </a:ln>
          </p:spPr>
        </p:cxnSp>
      </p:grpSp>
      <p:grpSp>
        <p:nvGrpSpPr>
          <p:cNvPr id="44" name="Google Shape;44;p5"/>
          <p:cNvGrpSpPr/>
          <p:nvPr/>
        </p:nvGrpSpPr>
        <p:grpSpPr>
          <a:xfrm>
            <a:off x="509382" y="304413"/>
            <a:ext cx="1008000" cy="1166586"/>
            <a:chOff x="509382" y="304413"/>
            <a:chExt cx="1008000" cy="1166586"/>
          </a:xfrm>
        </p:grpSpPr>
        <p:cxnSp>
          <p:nvCxnSpPr>
            <p:cNvPr id="45" name="Google Shape;45;p5"/>
            <p:cNvCxnSpPr/>
            <p:nvPr/>
          </p:nvCxnSpPr>
          <p:spPr>
            <a:xfrm rot="10800000">
              <a:off x="509382" y="304413"/>
              <a:ext cx="1008000" cy="0"/>
            </a:xfrm>
            <a:prstGeom prst="straightConnector1">
              <a:avLst/>
            </a:prstGeom>
            <a:noFill/>
            <a:ln cap="sq" cmpd="sng" w="34925">
              <a:solidFill>
                <a:srgbClr val="004A7B"/>
              </a:solidFill>
              <a:prstDash val="solid"/>
              <a:miter lim="800000"/>
              <a:headEnd len="sm" w="sm" type="none"/>
              <a:tailEnd len="sm" w="sm" type="none"/>
            </a:ln>
          </p:spPr>
        </p:cxnSp>
        <p:cxnSp>
          <p:nvCxnSpPr>
            <p:cNvPr id="46" name="Google Shape;46;p5"/>
            <p:cNvCxnSpPr/>
            <p:nvPr/>
          </p:nvCxnSpPr>
          <p:spPr>
            <a:xfrm rot="10800000">
              <a:off x="509382" y="1470999"/>
              <a:ext cx="1005745" cy="0"/>
            </a:xfrm>
            <a:prstGeom prst="straightConnector1">
              <a:avLst/>
            </a:prstGeom>
            <a:noFill/>
            <a:ln cap="sq" cmpd="sng" w="34925">
              <a:solidFill>
                <a:srgbClr val="004A7B"/>
              </a:solidFill>
              <a:prstDash val="solid"/>
              <a:miter lim="800000"/>
              <a:headEnd len="sm" w="sm" type="none"/>
              <a:tailEnd len="sm" w="sm" type="none"/>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p:cSld name="Slide 7">
    <p:spTree>
      <p:nvGrpSpPr>
        <p:cNvPr id="47" name="Shape 47"/>
        <p:cNvGrpSpPr/>
        <p:nvPr/>
      </p:nvGrpSpPr>
      <p:grpSpPr>
        <a:xfrm>
          <a:off x="0" y="0"/>
          <a:ext cx="0" cy="0"/>
          <a:chOff x="0" y="0"/>
          <a:chExt cx="0" cy="0"/>
        </a:xfrm>
      </p:grpSpPr>
      <p:sp>
        <p:nvSpPr>
          <p:cNvPr id="48" name="Google Shape;48;p6"/>
          <p:cNvSpPr/>
          <p:nvPr/>
        </p:nvSpPr>
        <p:spPr>
          <a:xfrm>
            <a:off x="7254819" y="889031"/>
            <a:ext cx="4332059" cy="3850022"/>
          </a:xfrm>
          <a:prstGeom prst="parallelogram">
            <a:avLst>
              <a:gd fmla="val 55685" name="adj"/>
            </a:avLst>
          </a:prstGeom>
          <a:gradFill>
            <a:gsLst>
              <a:gs pos="0">
                <a:srgbClr val="0863B5">
                  <a:alpha val="20784"/>
                </a:srgbClr>
              </a:gs>
              <a:gs pos="45000">
                <a:srgbClr val="0863B5">
                  <a:alpha val="20784"/>
                </a:srgbClr>
              </a:gs>
              <a:gs pos="100000">
                <a:srgbClr val="004A7B">
                  <a:alpha val="2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9" name="Google Shape;49;p6"/>
          <p:cNvSpPr/>
          <p:nvPr/>
        </p:nvSpPr>
        <p:spPr>
          <a:xfrm>
            <a:off x="4913326" y="1"/>
            <a:ext cx="6151409" cy="6857999"/>
          </a:xfrm>
          <a:prstGeom prst="parallelogram">
            <a:avLst>
              <a:gd fmla="val 64733" name="adj"/>
            </a:avLst>
          </a:prstGeom>
          <a:gradFill>
            <a:gsLst>
              <a:gs pos="0">
                <a:srgbClr val="0863B5">
                  <a:alpha val="20784"/>
                </a:srgbClr>
              </a:gs>
              <a:gs pos="45000">
                <a:srgbClr val="0863B5">
                  <a:alpha val="20784"/>
                </a:srgbClr>
              </a:gs>
              <a:gs pos="100000">
                <a:srgbClr val="004A7B">
                  <a:alpha val="13725"/>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cxnSp>
        <p:nvCxnSpPr>
          <p:cNvPr id="50" name="Google Shape;50;p6"/>
          <p:cNvCxnSpPr/>
          <p:nvPr/>
        </p:nvCxnSpPr>
        <p:spPr>
          <a:xfrm>
            <a:off x="507000" y="307064"/>
            <a:ext cx="0" cy="1163935"/>
          </a:xfrm>
          <a:prstGeom prst="straightConnector1">
            <a:avLst/>
          </a:prstGeom>
          <a:noFill/>
          <a:ln cap="sq" cmpd="sng" w="34925">
            <a:solidFill>
              <a:srgbClr val="004A7B"/>
            </a:solidFill>
            <a:prstDash val="solid"/>
            <a:miter lim="800000"/>
            <a:headEnd len="sm" w="sm" type="none"/>
            <a:tailEnd len="sm" w="sm" type="none"/>
          </a:ln>
        </p:spPr>
      </p:cxnSp>
      <p:grpSp>
        <p:nvGrpSpPr>
          <p:cNvPr id="51" name="Google Shape;51;p6"/>
          <p:cNvGrpSpPr/>
          <p:nvPr/>
        </p:nvGrpSpPr>
        <p:grpSpPr>
          <a:xfrm>
            <a:off x="1515127" y="331731"/>
            <a:ext cx="2381" cy="1139268"/>
            <a:chOff x="1984580" y="1638048"/>
            <a:chExt cx="2381" cy="1139268"/>
          </a:xfrm>
        </p:grpSpPr>
        <p:cxnSp>
          <p:nvCxnSpPr>
            <p:cNvPr id="52" name="Google Shape;52;p6"/>
            <p:cNvCxnSpPr/>
            <p:nvPr/>
          </p:nvCxnSpPr>
          <p:spPr>
            <a:xfrm rot="10800000">
              <a:off x="1986961" y="1638048"/>
              <a:ext cx="0" cy="240010"/>
            </a:xfrm>
            <a:prstGeom prst="straightConnector1">
              <a:avLst/>
            </a:prstGeom>
            <a:noFill/>
            <a:ln cap="sq" cmpd="sng" w="34925">
              <a:solidFill>
                <a:srgbClr val="004A7B"/>
              </a:solidFill>
              <a:prstDash val="solid"/>
              <a:miter lim="800000"/>
              <a:headEnd len="sm" w="sm" type="none"/>
              <a:tailEnd len="sm" w="sm" type="none"/>
            </a:ln>
          </p:spPr>
        </p:cxnSp>
        <p:cxnSp>
          <p:nvCxnSpPr>
            <p:cNvPr id="53" name="Google Shape;53;p6"/>
            <p:cNvCxnSpPr/>
            <p:nvPr/>
          </p:nvCxnSpPr>
          <p:spPr>
            <a:xfrm rot="10800000">
              <a:off x="1984580" y="2563230"/>
              <a:ext cx="0" cy="214086"/>
            </a:xfrm>
            <a:prstGeom prst="straightConnector1">
              <a:avLst/>
            </a:prstGeom>
            <a:noFill/>
            <a:ln cap="sq" cmpd="sng" w="34925">
              <a:solidFill>
                <a:srgbClr val="004A7B"/>
              </a:solidFill>
              <a:prstDash val="solid"/>
              <a:miter lim="800000"/>
              <a:headEnd len="sm" w="sm" type="none"/>
              <a:tailEnd len="sm" w="sm" type="none"/>
            </a:ln>
          </p:spPr>
        </p:cxnSp>
      </p:grpSp>
      <p:grpSp>
        <p:nvGrpSpPr>
          <p:cNvPr id="54" name="Google Shape;54;p6"/>
          <p:cNvGrpSpPr/>
          <p:nvPr/>
        </p:nvGrpSpPr>
        <p:grpSpPr>
          <a:xfrm>
            <a:off x="509382" y="304413"/>
            <a:ext cx="1008000" cy="1166586"/>
            <a:chOff x="978835" y="1610730"/>
            <a:chExt cx="1008000" cy="1166586"/>
          </a:xfrm>
        </p:grpSpPr>
        <p:cxnSp>
          <p:nvCxnSpPr>
            <p:cNvPr id="55" name="Google Shape;55;p6"/>
            <p:cNvCxnSpPr/>
            <p:nvPr/>
          </p:nvCxnSpPr>
          <p:spPr>
            <a:xfrm rot="10800000">
              <a:off x="978835" y="1610730"/>
              <a:ext cx="1008000" cy="0"/>
            </a:xfrm>
            <a:prstGeom prst="straightConnector1">
              <a:avLst/>
            </a:prstGeom>
            <a:noFill/>
            <a:ln cap="sq" cmpd="sng" w="34925">
              <a:solidFill>
                <a:srgbClr val="004A7B"/>
              </a:solidFill>
              <a:prstDash val="solid"/>
              <a:miter lim="800000"/>
              <a:headEnd len="sm" w="sm" type="none"/>
              <a:tailEnd len="sm" w="sm" type="none"/>
            </a:ln>
          </p:spPr>
        </p:cxnSp>
        <p:cxnSp>
          <p:nvCxnSpPr>
            <p:cNvPr id="56" name="Google Shape;56;p6"/>
            <p:cNvCxnSpPr/>
            <p:nvPr/>
          </p:nvCxnSpPr>
          <p:spPr>
            <a:xfrm rot="10800000">
              <a:off x="978835" y="2777316"/>
              <a:ext cx="1005745" cy="0"/>
            </a:xfrm>
            <a:prstGeom prst="straightConnector1">
              <a:avLst/>
            </a:prstGeom>
            <a:noFill/>
            <a:ln cap="sq" cmpd="sng" w="34925">
              <a:solidFill>
                <a:srgbClr val="004A7B"/>
              </a:solidFill>
              <a:prstDash val="solid"/>
              <a:miter lim="800000"/>
              <a:headEnd len="sm" w="sm" type="none"/>
              <a:tailEnd len="sm" w="sm"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250"/>
                                        <p:tgtEl>
                                          <p:spTgt spid="51"/>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250"/>
                                        <p:tgtEl>
                                          <p:spTgt spid="5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250"/>
                                        <p:tgtEl>
                                          <p:spTgt spid="50"/>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500"/>
                                        <p:tgtEl>
                                          <p:spTgt spid="49"/>
                                        </p:tgtEl>
                                      </p:cBhvr>
                                    </p:animEffect>
                                  </p:childTnLst>
                                </p:cTn>
                              </p:par>
                              <p:par>
                                <p:cTn fill="hold" nodeType="with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500"/>
                                        <p:tgtEl>
                                          <p:spTgt spid="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p:cSld name="Slide 8">
    <p:spTree>
      <p:nvGrpSpPr>
        <p:cNvPr id="57" name="Shape 57"/>
        <p:cNvGrpSpPr/>
        <p:nvPr/>
      </p:nvGrpSpPr>
      <p:grpSpPr>
        <a:xfrm>
          <a:off x="0" y="0"/>
          <a:ext cx="0" cy="0"/>
          <a:chOff x="0" y="0"/>
          <a:chExt cx="0" cy="0"/>
        </a:xfrm>
      </p:grpSpPr>
      <p:sp>
        <p:nvSpPr>
          <p:cNvPr id="58" name="Google Shape;58;p7"/>
          <p:cNvSpPr/>
          <p:nvPr/>
        </p:nvSpPr>
        <p:spPr>
          <a:xfrm>
            <a:off x="7254819" y="889031"/>
            <a:ext cx="4332059" cy="3850022"/>
          </a:xfrm>
          <a:prstGeom prst="parallelogram">
            <a:avLst>
              <a:gd fmla="val 55685" name="adj"/>
            </a:avLst>
          </a:prstGeom>
          <a:gradFill>
            <a:gsLst>
              <a:gs pos="0">
                <a:srgbClr val="0863B5">
                  <a:alpha val="20784"/>
                </a:srgbClr>
              </a:gs>
              <a:gs pos="45000">
                <a:srgbClr val="0863B5">
                  <a:alpha val="20784"/>
                </a:srgbClr>
              </a:gs>
              <a:gs pos="100000">
                <a:srgbClr val="004A7B">
                  <a:alpha val="2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9" name="Google Shape;59;p7"/>
          <p:cNvSpPr/>
          <p:nvPr/>
        </p:nvSpPr>
        <p:spPr>
          <a:xfrm>
            <a:off x="4913326" y="1"/>
            <a:ext cx="6151409" cy="6857999"/>
          </a:xfrm>
          <a:prstGeom prst="parallelogram">
            <a:avLst>
              <a:gd fmla="val 64733" name="adj"/>
            </a:avLst>
          </a:prstGeom>
          <a:gradFill>
            <a:gsLst>
              <a:gs pos="0">
                <a:srgbClr val="0863B5">
                  <a:alpha val="20784"/>
                </a:srgbClr>
              </a:gs>
              <a:gs pos="45000">
                <a:srgbClr val="0863B5">
                  <a:alpha val="20784"/>
                </a:srgbClr>
              </a:gs>
              <a:gs pos="100000">
                <a:srgbClr val="004A7B">
                  <a:alpha val="13725"/>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cxnSp>
        <p:nvCxnSpPr>
          <p:cNvPr id="60" name="Google Shape;60;p7"/>
          <p:cNvCxnSpPr/>
          <p:nvPr/>
        </p:nvCxnSpPr>
        <p:spPr>
          <a:xfrm>
            <a:off x="507000" y="307064"/>
            <a:ext cx="0" cy="1163935"/>
          </a:xfrm>
          <a:prstGeom prst="straightConnector1">
            <a:avLst/>
          </a:prstGeom>
          <a:noFill/>
          <a:ln cap="sq" cmpd="sng" w="34925">
            <a:solidFill>
              <a:srgbClr val="004A7B"/>
            </a:solidFill>
            <a:prstDash val="solid"/>
            <a:miter lim="800000"/>
            <a:headEnd len="sm" w="sm" type="none"/>
            <a:tailEnd len="sm" w="sm" type="none"/>
          </a:ln>
        </p:spPr>
      </p:cxnSp>
      <p:grpSp>
        <p:nvGrpSpPr>
          <p:cNvPr id="61" name="Google Shape;61;p7"/>
          <p:cNvGrpSpPr/>
          <p:nvPr/>
        </p:nvGrpSpPr>
        <p:grpSpPr>
          <a:xfrm>
            <a:off x="1515127" y="331731"/>
            <a:ext cx="2381" cy="1139268"/>
            <a:chOff x="1984580" y="1638048"/>
            <a:chExt cx="2381" cy="1139268"/>
          </a:xfrm>
        </p:grpSpPr>
        <p:cxnSp>
          <p:nvCxnSpPr>
            <p:cNvPr id="62" name="Google Shape;62;p7"/>
            <p:cNvCxnSpPr/>
            <p:nvPr/>
          </p:nvCxnSpPr>
          <p:spPr>
            <a:xfrm rot="10800000">
              <a:off x="1986961" y="1638048"/>
              <a:ext cx="0" cy="240010"/>
            </a:xfrm>
            <a:prstGeom prst="straightConnector1">
              <a:avLst/>
            </a:prstGeom>
            <a:noFill/>
            <a:ln cap="sq" cmpd="sng" w="34925">
              <a:solidFill>
                <a:srgbClr val="004A7B"/>
              </a:solidFill>
              <a:prstDash val="solid"/>
              <a:miter lim="800000"/>
              <a:headEnd len="sm" w="sm" type="none"/>
              <a:tailEnd len="sm" w="sm" type="none"/>
            </a:ln>
          </p:spPr>
        </p:cxnSp>
        <p:cxnSp>
          <p:nvCxnSpPr>
            <p:cNvPr id="63" name="Google Shape;63;p7"/>
            <p:cNvCxnSpPr/>
            <p:nvPr/>
          </p:nvCxnSpPr>
          <p:spPr>
            <a:xfrm rot="10800000">
              <a:off x="1984580" y="2563230"/>
              <a:ext cx="0" cy="214086"/>
            </a:xfrm>
            <a:prstGeom prst="straightConnector1">
              <a:avLst/>
            </a:prstGeom>
            <a:noFill/>
            <a:ln cap="sq" cmpd="sng" w="34925">
              <a:solidFill>
                <a:srgbClr val="004A7B"/>
              </a:solidFill>
              <a:prstDash val="solid"/>
              <a:miter lim="800000"/>
              <a:headEnd len="sm" w="sm" type="none"/>
              <a:tailEnd len="sm" w="sm" type="none"/>
            </a:ln>
          </p:spPr>
        </p:cxnSp>
      </p:grpSp>
      <p:grpSp>
        <p:nvGrpSpPr>
          <p:cNvPr id="64" name="Google Shape;64;p7"/>
          <p:cNvGrpSpPr/>
          <p:nvPr/>
        </p:nvGrpSpPr>
        <p:grpSpPr>
          <a:xfrm>
            <a:off x="509382" y="304413"/>
            <a:ext cx="1008000" cy="1166586"/>
            <a:chOff x="978835" y="1610730"/>
            <a:chExt cx="1008000" cy="1166586"/>
          </a:xfrm>
        </p:grpSpPr>
        <p:cxnSp>
          <p:nvCxnSpPr>
            <p:cNvPr id="65" name="Google Shape;65;p7"/>
            <p:cNvCxnSpPr/>
            <p:nvPr/>
          </p:nvCxnSpPr>
          <p:spPr>
            <a:xfrm rot="10800000">
              <a:off x="978835" y="1610730"/>
              <a:ext cx="1008000" cy="0"/>
            </a:xfrm>
            <a:prstGeom prst="straightConnector1">
              <a:avLst/>
            </a:prstGeom>
            <a:noFill/>
            <a:ln cap="sq" cmpd="sng" w="34925">
              <a:solidFill>
                <a:srgbClr val="004A7B"/>
              </a:solidFill>
              <a:prstDash val="solid"/>
              <a:miter lim="800000"/>
              <a:headEnd len="sm" w="sm" type="none"/>
              <a:tailEnd len="sm" w="sm" type="none"/>
            </a:ln>
          </p:spPr>
        </p:cxnSp>
        <p:cxnSp>
          <p:nvCxnSpPr>
            <p:cNvPr id="66" name="Google Shape;66;p7"/>
            <p:cNvCxnSpPr/>
            <p:nvPr/>
          </p:nvCxnSpPr>
          <p:spPr>
            <a:xfrm rot="10800000">
              <a:off x="978835" y="2777316"/>
              <a:ext cx="1005745" cy="0"/>
            </a:xfrm>
            <a:prstGeom prst="straightConnector1">
              <a:avLst/>
            </a:prstGeom>
            <a:noFill/>
            <a:ln cap="sq" cmpd="sng" w="34925">
              <a:solidFill>
                <a:srgbClr val="004A7B"/>
              </a:solidFill>
              <a:prstDash val="solid"/>
              <a:miter lim="800000"/>
              <a:headEnd len="sm" w="sm" type="none"/>
              <a:tailEnd len="sm" w="sm" type="none"/>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type="secHead">
  <p:cSld name="SECTION_HEADER">
    <p:spTree>
      <p:nvGrpSpPr>
        <p:cNvPr id="67" name="Shape 67"/>
        <p:cNvGrpSpPr/>
        <p:nvPr/>
      </p:nvGrpSpPr>
      <p:grpSpPr>
        <a:xfrm>
          <a:off x="0" y="0"/>
          <a:ext cx="0" cy="0"/>
          <a:chOff x="0" y="0"/>
          <a:chExt cx="0" cy="0"/>
        </a:xfrm>
      </p:grpSpPr>
      <p:sp>
        <p:nvSpPr>
          <p:cNvPr id="68" name="Google Shape;68;p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0" name="Google Shape;7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type="twoObj">
  <p:cSld name="TWO_OBJECTS">
    <p:spTree>
      <p:nvGrpSpPr>
        <p:cNvPr id="73" name="Shape 73"/>
        <p:cNvGrpSpPr/>
        <p:nvPr/>
      </p:nvGrpSpPr>
      <p:grpSpPr>
        <a:xfrm>
          <a:off x="0" y="0"/>
          <a:ext cx="0" cy="0"/>
          <a:chOff x="0" y="0"/>
          <a:chExt cx="0" cy="0"/>
        </a:xfrm>
      </p:grpSpPr>
      <p:sp>
        <p:nvSpPr>
          <p:cNvPr id="74" name="Google Shape;74;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type="twoTxTwoObj">
  <p:cSld name="TWO_OBJECTS_WITH_TEXT">
    <p:spTree>
      <p:nvGrpSpPr>
        <p:cNvPr id="80" name="Shape 80"/>
        <p:cNvGrpSpPr/>
        <p:nvPr/>
      </p:nvGrpSpPr>
      <p:grpSpPr>
        <a:xfrm>
          <a:off x="0" y="0"/>
          <a:ext cx="0" cy="0"/>
          <a:chOff x="0" y="0"/>
          <a:chExt cx="0" cy="0"/>
        </a:xfrm>
      </p:grpSpPr>
      <p:sp>
        <p:nvSpPr>
          <p:cNvPr id="81" name="Google Shape;81;p1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3" name="Google Shape;83;p1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1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5" name="Google Shape;85;p1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9" name="Google Shape;89;p10"/>
          <p:cNvSpPr/>
          <p:nvPr/>
        </p:nvSpPr>
        <p:spPr>
          <a:xfrm>
            <a:off x="8744328" y="6450175"/>
            <a:ext cx="775136"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00"/>
              <a:buFont typeface="Century Gothic"/>
              <a:buNone/>
            </a:pPr>
            <a:r>
              <a:rPr b="0" i="0" lang="en-US" sz="100" u="none" cap="none" strike="noStrike">
                <a:solidFill>
                  <a:srgbClr val="FFFFFF"/>
                </a:solidFill>
                <a:latin typeface="Century Gothic"/>
                <a:ea typeface="Century Gothic"/>
                <a:cs typeface="Century Gothic"/>
                <a:sym typeface="Century Gothic"/>
              </a:rPr>
              <a:t>PPT模板下载：www.1ppt.com/moban/     行业PPT模板：www.1ppt.com/hangye/ </a:t>
            </a:r>
            <a:endParaRPr/>
          </a:p>
          <a:p>
            <a:pPr indent="0" lvl="0" marL="0" marR="0" rtl="0" algn="l">
              <a:lnSpc>
                <a:spcPct val="100000"/>
              </a:lnSpc>
              <a:spcBef>
                <a:spcPts val="0"/>
              </a:spcBef>
              <a:spcAft>
                <a:spcPts val="0"/>
              </a:spcAft>
              <a:buClr>
                <a:srgbClr val="FFFFFF"/>
              </a:buClr>
              <a:buSzPts val="100"/>
              <a:buFont typeface="Century Gothic"/>
              <a:buNone/>
            </a:pPr>
            <a:r>
              <a:rPr b="0" i="0" lang="en-US" sz="100" u="none" cap="none" strike="noStrike">
                <a:solidFill>
                  <a:srgbClr val="FFFFFF"/>
                </a:solidFill>
                <a:latin typeface="Century Gothic"/>
                <a:ea typeface="Century Gothic"/>
                <a:cs typeface="Century Gothic"/>
                <a:sym typeface="Century Gothic"/>
              </a:rPr>
              <a:t>节日PPT模板：www.1ppt.com/jieri/           PPT素材下载：www.1ppt.com/sucai/</a:t>
            </a:r>
            <a:endParaRPr/>
          </a:p>
          <a:p>
            <a:pPr indent="0" lvl="0" marL="0" marR="0" rtl="0" algn="l">
              <a:lnSpc>
                <a:spcPct val="100000"/>
              </a:lnSpc>
              <a:spcBef>
                <a:spcPts val="0"/>
              </a:spcBef>
              <a:spcAft>
                <a:spcPts val="0"/>
              </a:spcAft>
              <a:buClr>
                <a:srgbClr val="FFFFFF"/>
              </a:buClr>
              <a:buSzPts val="100"/>
              <a:buFont typeface="Century Gothic"/>
              <a:buNone/>
            </a:pPr>
            <a:r>
              <a:rPr b="0" i="0" lang="en-US" sz="100" u="none" cap="none" strike="noStrike">
                <a:solidFill>
                  <a:srgbClr val="FFFFFF"/>
                </a:solidFill>
                <a:latin typeface="Century Gothic"/>
                <a:ea typeface="Century Gothic"/>
                <a:cs typeface="Century Gothic"/>
                <a:sym typeface="Century Gothic"/>
              </a:rPr>
              <a:t>PPT背景图片：www.1ppt.com/beijing/      PPT图表下载：www.1ppt.com/tubiao/      </a:t>
            </a:r>
            <a:endParaRPr/>
          </a:p>
          <a:p>
            <a:pPr indent="0" lvl="0" marL="0" marR="0" rtl="0" algn="l">
              <a:lnSpc>
                <a:spcPct val="100000"/>
              </a:lnSpc>
              <a:spcBef>
                <a:spcPts val="0"/>
              </a:spcBef>
              <a:spcAft>
                <a:spcPts val="0"/>
              </a:spcAft>
              <a:buClr>
                <a:srgbClr val="FFFFFF"/>
              </a:buClr>
              <a:buSzPts val="100"/>
              <a:buFont typeface="Century Gothic"/>
              <a:buNone/>
            </a:pPr>
            <a:r>
              <a:rPr b="0" i="0" lang="en-US" sz="100" u="none" cap="none" strike="noStrike">
                <a:solidFill>
                  <a:srgbClr val="FFFFFF"/>
                </a:solidFill>
                <a:latin typeface="Century Gothic"/>
                <a:ea typeface="Century Gothic"/>
                <a:cs typeface="Century Gothic"/>
                <a:sym typeface="Century Gothic"/>
              </a:rPr>
              <a:t>优秀PPT下载：www.1ppt.com/xiazai/        PPT教程： www.1ppt.com/powerpoint/      </a:t>
            </a:r>
            <a:endParaRPr/>
          </a:p>
          <a:p>
            <a:pPr indent="0" lvl="0" marL="0" marR="0" rtl="0" algn="l">
              <a:lnSpc>
                <a:spcPct val="100000"/>
              </a:lnSpc>
              <a:spcBef>
                <a:spcPts val="0"/>
              </a:spcBef>
              <a:spcAft>
                <a:spcPts val="0"/>
              </a:spcAft>
              <a:buClr>
                <a:srgbClr val="FFFFFF"/>
              </a:buClr>
              <a:buSzPts val="100"/>
              <a:buFont typeface="Century Gothic"/>
              <a:buNone/>
            </a:pPr>
            <a:r>
              <a:rPr b="0" i="0" lang="en-US" sz="100" u="none" cap="none" strike="noStrike">
                <a:solidFill>
                  <a:srgbClr val="FFFFFF"/>
                </a:solidFill>
                <a:latin typeface="Century Gothic"/>
                <a:ea typeface="Century Gothic"/>
                <a:cs typeface="Century Gothic"/>
                <a:sym typeface="Century Gothic"/>
              </a:rPr>
              <a:t>Word教程： www.1ppt.com/word/              Excel教程：www.1ppt.com/excel/  </a:t>
            </a:r>
            <a:endParaRPr/>
          </a:p>
          <a:p>
            <a:pPr indent="0" lvl="0" marL="0" marR="0" rtl="0" algn="l">
              <a:lnSpc>
                <a:spcPct val="100000"/>
              </a:lnSpc>
              <a:spcBef>
                <a:spcPts val="0"/>
              </a:spcBef>
              <a:spcAft>
                <a:spcPts val="0"/>
              </a:spcAft>
              <a:buClr>
                <a:srgbClr val="FFFFFF"/>
              </a:buClr>
              <a:buSzPts val="100"/>
              <a:buFont typeface="Century Gothic"/>
              <a:buNone/>
            </a:pPr>
            <a:r>
              <a:rPr b="0" i="0" lang="en-US" sz="100" u="none" cap="none" strike="noStrike">
                <a:solidFill>
                  <a:srgbClr val="FFFFFF"/>
                </a:solidFill>
                <a:latin typeface="Century Gothic"/>
                <a:ea typeface="Century Gothic"/>
                <a:cs typeface="Century Gothic"/>
                <a:sym typeface="Century Gothic"/>
              </a:rPr>
              <a:t>资料下载：www.1ppt.com/ziliao/                PPT课件下载：www.1ppt.com/kejian/ </a:t>
            </a:r>
            <a:endParaRPr/>
          </a:p>
          <a:p>
            <a:pPr indent="0" lvl="0" marL="0" marR="0" rtl="0" algn="l">
              <a:lnSpc>
                <a:spcPct val="100000"/>
              </a:lnSpc>
              <a:spcBef>
                <a:spcPts val="0"/>
              </a:spcBef>
              <a:spcAft>
                <a:spcPts val="0"/>
              </a:spcAft>
              <a:buClr>
                <a:srgbClr val="FFFFFF"/>
              </a:buClr>
              <a:buSzPts val="100"/>
              <a:buFont typeface="Century Gothic"/>
              <a:buNone/>
            </a:pPr>
            <a:r>
              <a:rPr b="0" i="0" lang="en-US" sz="100" u="none" cap="none" strike="noStrike">
                <a:solidFill>
                  <a:srgbClr val="FFFFFF"/>
                </a:solidFill>
                <a:latin typeface="Century Gothic"/>
                <a:ea typeface="Century Gothic"/>
                <a:cs typeface="Century Gothic"/>
                <a:sym typeface="Century Gothic"/>
              </a:rPr>
              <a:t>范文下载：www.1ppt.com/fanwen/             试卷下载：www.1ppt.com/shiti/  </a:t>
            </a:r>
            <a:endParaRPr/>
          </a:p>
          <a:p>
            <a:pPr indent="0" lvl="0" marL="0" marR="0" rtl="0" algn="l">
              <a:lnSpc>
                <a:spcPct val="100000"/>
              </a:lnSpc>
              <a:spcBef>
                <a:spcPts val="0"/>
              </a:spcBef>
              <a:spcAft>
                <a:spcPts val="0"/>
              </a:spcAft>
              <a:buClr>
                <a:srgbClr val="FFFFFF"/>
              </a:buClr>
              <a:buSzPts val="100"/>
              <a:buFont typeface="Century Gothic"/>
              <a:buNone/>
            </a:pPr>
            <a:r>
              <a:rPr b="0" i="0" lang="en-US" sz="100" u="none" cap="none" strike="noStrike">
                <a:solidFill>
                  <a:srgbClr val="FFFFFF"/>
                </a:solidFill>
                <a:latin typeface="Century Gothic"/>
                <a:ea typeface="Century Gothic"/>
                <a:cs typeface="Century Gothic"/>
                <a:sym typeface="Century Gothic"/>
              </a:rPr>
              <a:t>教案下载：www.1ppt.com/jiaoan/        </a:t>
            </a:r>
            <a:endParaRPr/>
          </a:p>
          <a:p>
            <a:pPr indent="0" lvl="0" marL="0" marR="0" rtl="0" algn="l">
              <a:lnSpc>
                <a:spcPct val="100000"/>
              </a:lnSpc>
              <a:spcBef>
                <a:spcPts val="0"/>
              </a:spcBef>
              <a:spcAft>
                <a:spcPts val="0"/>
              </a:spcAft>
              <a:buClr>
                <a:srgbClr val="FFFFFF"/>
              </a:buClr>
              <a:buSzPts val="100"/>
              <a:buFont typeface="Century Gothic"/>
              <a:buNone/>
            </a:pPr>
            <a:r>
              <a:rPr b="0" i="0" lang="en-US" sz="100" u="none" cap="none" strike="noStrike">
                <a:solidFill>
                  <a:srgbClr val="FFFFFF"/>
                </a:solidFill>
                <a:latin typeface="Century Gothic"/>
                <a:ea typeface="Century Gothic"/>
                <a:cs typeface="Century Gothic"/>
                <a:sym typeface="Century Gothic"/>
              </a:rPr>
              <a:t>字体下载：www.1ppt.com/ziti/</a:t>
            </a:r>
            <a:endParaRPr/>
          </a:p>
          <a:p>
            <a:pPr indent="0" lvl="0" marL="0" marR="0" rtl="0" algn="l">
              <a:lnSpc>
                <a:spcPct val="100000"/>
              </a:lnSpc>
              <a:spcBef>
                <a:spcPts val="0"/>
              </a:spcBef>
              <a:spcAft>
                <a:spcPts val="0"/>
              </a:spcAft>
              <a:buClr>
                <a:srgbClr val="FFFFFF"/>
              </a:buClr>
              <a:buSzPts val="100"/>
              <a:buFont typeface="Century Gothic"/>
              <a:buNone/>
            </a:pPr>
            <a:r>
              <a:rPr b="0" i="0" lang="en-US" sz="100" u="none" cap="none" strike="noStrike">
                <a:solidFill>
                  <a:srgbClr val="FFFFFF"/>
                </a:solidFill>
                <a:latin typeface="Century Gothic"/>
                <a:ea typeface="Century Gothic"/>
                <a:cs typeface="Century Gothic"/>
                <a:sym typeface="Century Gothic"/>
              </a:rPr>
              <a:t> </a:t>
            </a:r>
            <a:endParaRPr b="0" i="0" sz="100" u="none" cap="none" strike="noStrike">
              <a:solidFill>
                <a:srgbClr val="FFFFFF"/>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entury Gothic"/>
              <a:buNone/>
              <a:defRPr b="0" i="0" sz="44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entury Gothic"/>
                <a:ea typeface="Century Gothic"/>
                <a:cs typeface="Century Gothic"/>
                <a:sym typeface="Century Gothic"/>
              </a:defRPr>
            </a:lvl1pPr>
            <a:lvl2pPr indent="0" lvl="1" marL="0" marR="0" rtl="0" algn="r">
              <a:spcBef>
                <a:spcPts val="0"/>
              </a:spcBef>
              <a:buNone/>
              <a:defRPr b="0" i="0" sz="1200" u="none" cap="none" strike="noStrike">
                <a:solidFill>
                  <a:srgbClr val="888888"/>
                </a:solidFill>
                <a:latin typeface="Century Gothic"/>
                <a:ea typeface="Century Gothic"/>
                <a:cs typeface="Century Gothic"/>
                <a:sym typeface="Century Gothic"/>
              </a:defRPr>
            </a:lvl2pPr>
            <a:lvl3pPr indent="0" lvl="2" marL="0" marR="0" rtl="0" algn="r">
              <a:spcBef>
                <a:spcPts val="0"/>
              </a:spcBef>
              <a:buNone/>
              <a:defRPr b="0" i="0" sz="1200" u="none" cap="none" strike="noStrike">
                <a:solidFill>
                  <a:srgbClr val="888888"/>
                </a:solidFill>
                <a:latin typeface="Century Gothic"/>
                <a:ea typeface="Century Gothic"/>
                <a:cs typeface="Century Gothic"/>
                <a:sym typeface="Century Gothic"/>
              </a:defRPr>
            </a:lvl3pPr>
            <a:lvl4pPr indent="0" lvl="3" marL="0" marR="0" rtl="0" algn="r">
              <a:spcBef>
                <a:spcPts val="0"/>
              </a:spcBef>
              <a:buNone/>
              <a:defRPr b="0" i="0" sz="1200" u="none" cap="none" strike="noStrike">
                <a:solidFill>
                  <a:srgbClr val="888888"/>
                </a:solidFill>
                <a:latin typeface="Century Gothic"/>
                <a:ea typeface="Century Gothic"/>
                <a:cs typeface="Century Gothic"/>
                <a:sym typeface="Century Gothic"/>
              </a:defRPr>
            </a:lvl4pPr>
            <a:lvl5pPr indent="0" lvl="4" marL="0" marR="0" rtl="0" algn="r">
              <a:spcBef>
                <a:spcPts val="0"/>
              </a:spcBef>
              <a:buNone/>
              <a:defRPr b="0" i="0" sz="1200" u="none" cap="none" strike="noStrike">
                <a:solidFill>
                  <a:srgbClr val="888888"/>
                </a:solidFill>
                <a:latin typeface="Century Gothic"/>
                <a:ea typeface="Century Gothic"/>
                <a:cs typeface="Century Gothic"/>
                <a:sym typeface="Century Gothic"/>
              </a:defRPr>
            </a:lvl5pPr>
            <a:lvl6pPr indent="0" lvl="5" marL="0" marR="0" rtl="0" algn="r">
              <a:spcBef>
                <a:spcPts val="0"/>
              </a:spcBef>
              <a:buNone/>
              <a:defRPr b="0" i="0" sz="1200" u="none" cap="none" strike="noStrike">
                <a:solidFill>
                  <a:srgbClr val="888888"/>
                </a:solidFill>
                <a:latin typeface="Century Gothic"/>
                <a:ea typeface="Century Gothic"/>
                <a:cs typeface="Century Gothic"/>
                <a:sym typeface="Century Gothic"/>
              </a:defRPr>
            </a:lvl6pPr>
            <a:lvl7pPr indent="0" lvl="6" marL="0" marR="0" rtl="0" algn="r">
              <a:spcBef>
                <a:spcPts val="0"/>
              </a:spcBef>
              <a:buNone/>
              <a:defRPr b="0" i="0" sz="1200" u="none" cap="none" strike="noStrike">
                <a:solidFill>
                  <a:srgbClr val="888888"/>
                </a:solidFill>
                <a:latin typeface="Century Gothic"/>
                <a:ea typeface="Century Gothic"/>
                <a:cs typeface="Century Gothic"/>
                <a:sym typeface="Century Gothic"/>
              </a:defRPr>
            </a:lvl7pPr>
            <a:lvl8pPr indent="0" lvl="7" marL="0" marR="0" rtl="0" algn="r">
              <a:spcBef>
                <a:spcPts val="0"/>
              </a:spcBef>
              <a:buNone/>
              <a:defRPr b="0" i="0" sz="1200" u="none" cap="none" strike="noStrike">
                <a:solidFill>
                  <a:srgbClr val="888888"/>
                </a:solidFill>
                <a:latin typeface="Century Gothic"/>
                <a:ea typeface="Century Gothic"/>
                <a:cs typeface="Century Gothic"/>
                <a:sym typeface="Century Gothic"/>
              </a:defRPr>
            </a:lvl8pPr>
            <a:lvl9pPr indent="0" lvl="8" marL="0" marR="0" rtl="0" algn="r">
              <a:spcBef>
                <a:spcPts val="0"/>
              </a:spcBef>
              <a:buNone/>
              <a:defRPr b="0" i="0" sz="12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0" Type="http://schemas.openxmlformats.org/officeDocument/2006/relationships/image" Target="../media/image29.jpg"/><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17.png"/><Relationship Id="rId9" Type="http://schemas.openxmlformats.org/officeDocument/2006/relationships/image" Target="../media/image28.jpg"/><Relationship Id="rId5" Type="http://schemas.openxmlformats.org/officeDocument/2006/relationships/image" Target="../media/image18.png"/><Relationship Id="rId6" Type="http://schemas.openxmlformats.org/officeDocument/2006/relationships/image" Target="../media/image32.png"/><Relationship Id="rId7" Type="http://schemas.openxmlformats.org/officeDocument/2006/relationships/image" Target="../media/image31.jpg"/><Relationship Id="rId8" Type="http://schemas.openxmlformats.org/officeDocument/2006/relationships/image" Target="../media/image2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5.jpg"/><Relationship Id="rId4" Type="http://schemas.openxmlformats.org/officeDocument/2006/relationships/image" Target="../media/image30.jpg"/><Relationship Id="rId5" Type="http://schemas.openxmlformats.org/officeDocument/2006/relationships/image" Target="../media/image26.jpg"/><Relationship Id="rId6" Type="http://schemas.openxmlformats.org/officeDocument/2006/relationships/image" Target="../media/image24.jpg"/><Relationship Id="rId7"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4.jp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5"/>
          <p:cNvSpPr/>
          <p:nvPr/>
        </p:nvSpPr>
        <p:spPr>
          <a:xfrm flipH="1" rot="2700000">
            <a:off x="7324782" y="-2016068"/>
            <a:ext cx="4032135" cy="4032135"/>
          </a:xfrm>
          <a:prstGeom prst="rtTriangle">
            <a:avLst/>
          </a:prstGeom>
          <a:blipFill rotWithShape="0">
            <a:blip r:embed="rId3">
              <a:alphaModFix/>
            </a:blip>
            <a:stretch>
              <a:fillRect b="0" l="0" r="0" t="0"/>
            </a:stretch>
          </a:blipFill>
          <a:ln>
            <a:noFill/>
          </a:ln>
          <a:effectLst>
            <a:outerShdw blurRad="76200" rotWithShape="0" algn="tr" dir="8100000" dist="38100">
              <a:srgbClr val="000000">
                <a:alpha val="2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21" name="Google Shape;121;p15"/>
          <p:cNvSpPr/>
          <p:nvPr/>
        </p:nvSpPr>
        <p:spPr>
          <a:xfrm rot="-5400000">
            <a:off x="7632700" y="2298700"/>
            <a:ext cx="4559300" cy="4559300"/>
          </a:xfrm>
          <a:prstGeom prst="rtTriangle">
            <a:avLst/>
          </a:prstGeom>
          <a:blipFill rotWithShape="0">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22" name="Google Shape;122;p15"/>
          <p:cNvSpPr/>
          <p:nvPr/>
        </p:nvSpPr>
        <p:spPr>
          <a:xfrm rot="2689714">
            <a:off x="10559412" y="-606367"/>
            <a:ext cx="263951" cy="4013052"/>
          </a:xfrm>
          <a:prstGeom prst="rect">
            <a:avLst/>
          </a:prstGeom>
          <a:solidFill>
            <a:srgbClr val="7F7F7F">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23" name="Google Shape;123;p15"/>
          <p:cNvSpPr/>
          <p:nvPr/>
        </p:nvSpPr>
        <p:spPr>
          <a:xfrm rot="10800000">
            <a:off x="5245093" y="-25400"/>
            <a:ext cx="9461505" cy="6883400"/>
          </a:xfrm>
          <a:prstGeom prst="parallelogram">
            <a:avLst>
              <a:gd fmla="val 98408" name="adj"/>
            </a:avLst>
          </a:prstGeom>
          <a:gradFill>
            <a:gsLst>
              <a:gs pos="0">
                <a:srgbClr val="004A7B"/>
              </a:gs>
              <a:gs pos="18000">
                <a:srgbClr val="045798"/>
              </a:gs>
              <a:gs pos="76000">
                <a:srgbClr val="0863B5"/>
              </a:gs>
              <a:gs pos="100000">
                <a:srgbClr val="0863B5"/>
              </a:gs>
            </a:gsLst>
            <a:lin ang="540000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24" name="Google Shape;124;p15"/>
          <p:cNvSpPr/>
          <p:nvPr/>
        </p:nvSpPr>
        <p:spPr>
          <a:xfrm flipH="1">
            <a:off x="2206170" y="4203700"/>
            <a:ext cx="5645937" cy="2654300"/>
          </a:xfrm>
          <a:prstGeom prst="parallelogram">
            <a:avLst>
              <a:gd fmla="val 115089" name="adj"/>
            </a:avLst>
          </a:prstGeom>
          <a:gradFill>
            <a:gsLst>
              <a:gs pos="0">
                <a:srgbClr val="004A7B"/>
              </a:gs>
              <a:gs pos="100000">
                <a:srgbClr val="0863B5"/>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25" name="Google Shape;125;p15"/>
          <p:cNvSpPr/>
          <p:nvPr/>
        </p:nvSpPr>
        <p:spPr>
          <a:xfrm>
            <a:off x="216235" y="1847828"/>
            <a:ext cx="9978631" cy="11079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6600" u="none" cap="none" strike="noStrike">
                <a:solidFill>
                  <a:srgbClr val="262626"/>
                </a:solidFill>
                <a:latin typeface="Century Gothic"/>
                <a:ea typeface="Century Gothic"/>
                <a:cs typeface="Century Gothic"/>
                <a:sym typeface="Century Gothic"/>
              </a:rPr>
              <a:t>HIGH TECHNOLOGY</a:t>
            </a:r>
            <a:endParaRPr b="1" sz="6600">
              <a:solidFill>
                <a:srgbClr val="262626"/>
              </a:solidFill>
              <a:latin typeface="Century Gothic"/>
              <a:ea typeface="Century Gothic"/>
              <a:cs typeface="Century Gothic"/>
              <a:sym typeface="Century Gothic"/>
            </a:endParaRPr>
          </a:p>
        </p:txBody>
      </p:sp>
      <p:sp>
        <p:nvSpPr>
          <p:cNvPr id="126" name="Google Shape;126;p15"/>
          <p:cNvSpPr txBox="1"/>
          <p:nvPr/>
        </p:nvSpPr>
        <p:spPr>
          <a:xfrm>
            <a:off x="316620" y="3014435"/>
            <a:ext cx="759366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rgbClr val="595959"/>
                </a:solidFill>
                <a:latin typeface="Century Gothic"/>
                <a:ea typeface="Century Gothic"/>
                <a:cs typeface="Century Gothic"/>
                <a:sym typeface="Century Gothic"/>
              </a:rPr>
              <a:t>Presentation Template</a:t>
            </a:r>
            <a:endParaRPr sz="4400">
              <a:solidFill>
                <a:srgbClr val="595959"/>
              </a:solidFill>
              <a:latin typeface="Century Gothic"/>
              <a:ea typeface="Century Gothic"/>
              <a:cs typeface="Century Gothic"/>
              <a:sym typeface="Century Gothic"/>
            </a:endParaRPr>
          </a:p>
        </p:txBody>
      </p:sp>
      <p:cxnSp>
        <p:nvCxnSpPr>
          <p:cNvPr id="127" name="Google Shape;127;p15"/>
          <p:cNvCxnSpPr>
            <a:endCxn id="128" idx="3"/>
          </p:cNvCxnSpPr>
          <p:nvPr/>
        </p:nvCxnSpPr>
        <p:spPr>
          <a:xfrm>
            <a:off x="216301" y="2949280"/>
            <a:ext cx="8071800" cy="0"/>
          </a:xfrm>
          <a:prstGeom prst="straightConnector1">
            <a:avLst/>
          </a:prstGeom>
          <a:noFill/>
          <a:ln cap="flat" cmpd="sng" w="12700">
            <a:solidFill>
              <a:srgbClr val="3F3F3F"/>
            </a:solidFill>
            <a:prstDash val="solid"/>
            <a:miter lim="800000"/>
            <a:headEnd len="sm" w="sm" type="none"/>
            <a:tailEnd len="sm" w="sm" type="none"/>
          </a:ln>
        </p:spPr>
      </p:cxnSp>
      <p:sp>
        <p:nvSpPr>
          <p:cNvPr id="128" name="Google Shape;128;p15"/>
          <p:cNvSpPr/>
          <p:nvPr/>
        </p:nvSpPr>
        <p:spPr>
          <a:xfrm>
            <a:off x="6924040" y="2922747"/>
            <a:ext cx="1364061" cy="53065"/>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29" name="Google Shape;129;p15"/>
          <p:cNvSpPr/>
          <p:nvPr/>
        </p:nvSpPr>
        <p:spPr>
          <a:xfrm>
            <a:off x="-2" y="4203700"/>
            <a:ext cx="4813295" cy="2654300"/>
          </a:xfrm>
          <a:prstGeom prst="parallelogram">
            <a:avLst>
              <a:gd fmla="val 82279" name="adj"/>
            </a:avLst>
          </a:prstGeom>
          <a:gradFill>
            <a:gsLst>
              <a:gs pos="0">
                <a:srgbClr val="0863B5"/>
              </a:gs>
              <a:gs pos="100000">
                <a:srgbClr val="004A7B"/>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30" name="Google Shape;130;p15"/>
          <p:cNvSpPr/>
          <p:nvPr/>
        </p:nvSpPr>
        <p:spPr>
          <a:xfrm flipH="1">
            <a:off x="77020" y="85130"/>
            <a:ext cx="595085" cy="595085"/>
          </a:xfrm>
          <a:prstGeom prst="rtTriangle">
            <a:avLst/>
          </a:prstGeom>
          <a:solidFill>
            <a:srgbClr val="0863B5">
              <a:alpha val="6862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31" name="Google Shape;131;p15"/>
          <p:cNvSpPr/>
          <p:nvPr/>
        </p:nvSpPr>
        <p:spPr>
          <a:xfrm rot="5400000">
            <a:off x="134959" y="141449"/>
            <a:ext cx="398977" cy="382592"/>
          </a:xfrm>
          <a:prstGeom prst="rtTriangle">
            <a:avLst/>
          </a:prstGeom>
          <a:solidFill>
            <a:srgbClr val="0863B5">
              <a:alpha val="6862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32" name="Google Shape;132;p15"/>
          <p:cNvSpPr txBox="1"/>
          <p:nvPr/>
        </p:nvSpPr>
        <p:spPr>
          <a:xfrm>
            <a:off x="10503781" y="34149"/>
            <a:ext cx="110799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600" u="none">
                <a:solidFill>
                  <a:srgbClr val="0863B5"/>
                </a:solidFill>
                <a:latin typeface="Century Gothic"/>
                <a:ea typeface="Century Gothic"/>
                <a:cs typeface="Century Gothic"/>
                <a:sym typeface="Century Gothic"/>
              </a:rPr>
              <a:t>CONCISE</a:t>
            </a:r>
            <a:endParaRPr b="0" sz="1600" u="none">
              <a:solidFill>
                <a:srgbClr val="0863B5"/>
              </a:solidFill>
              <a:latin typeface="Century Gothic"/>
              <a:ea typeface="Century Gothic"/>
              <a:cs typeface="Century Gothic"/>
              <a:sym typeface="Century Gothic"/>
            </a:endParaRPr>
          </a:p>
        </p:txBody>
      </p:sp>
      <p:sp>
        <p:nvSpPr>
          <p:cNvPr id="133" name="Google Shape;133;p15"/>
          <p:cNvSpPr/>
          <p:nvPr/>
        </p:nvSpPr>
        <p:spPr>
          <a:xfrm rot="-5400000">
            <a:off x="11264900" y="5930900"/>
            <a:ext cx="927100" cy="927100"/>
          </a:xfrm>
          <a:prstGeom prst="rtTriangle">
            <a:avLst/>
          </a:prstGeom>
          <a:solidFill>
            <a:schemeClr val="lt1">
              <a:alpha val="4274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34" name="Google Shape;134;p15"/>
          <p:cNvSpPr/>
          <p:nvPr/>
        </p:nvSpPr>
        <p:spPr>
          <a:xfrm>
            <a:off x="9572274" y="5468355"/>
            <a:ext cx="1389645" cy="1389645"/>
          </a:xfrm>
          <a:prstGeom prst="rtTriangl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35" name="Google Shape;135;p15"/>
          <p:cNvSpPr/>
          <p:nvPr/>
        </p:nvSpPr>
        <p:spPr>
          <a:xfrm rot="-5400000">
            <a:off x="7910280" y="5255535"/>
            <a:ext cx="1603822" cy="1603822"/>
          </a:xfrm>
          <a:prstGeom prst="rtTriangle">
            <a:avLst/>
          </a:prstGeom>
          <a:solidFill>
            <a:schemeClr val="lt1">
              <a:alpha val="2274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36" name="Google Shape;136;p15"/>
          <p:cNvSpPr/>
          <p:nvPr/>
        </p:nvSpPr>
        <p:spPr>
          <a:xfrm rot="2700000">
            <a:off x="11485906" y="2829242"/>
            <a:ext cx="1412186" cy="1412186"/>
          </a:xfrm>
          <a:prstGeom prst="rtTriangle">
            <a:avLst/>
          </a:prstGeom>
          <a:solidFill>
            <a:srgbClr val="0863B5">
              <a:alpha val="2862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37" name="Google Shape;137;p15"/>
          <p:cNvSpPr/>
          <p:nvPr/>
        </p:nvSpPr>
        <p:spPr>
          <a:xfrm flipH="1" rot="2700000">
            <a:off x="6781639" y="-704813"/>
            <a:ext cx="1409621" cy="1409621"/>
          </a:xfrm>
          <a:prstGeom prst="rtTriangle">
            <a:avLst/>
          </a:prstGeom>
          <a:solidFill>
            <a:schemeClr val="lt1">
              <a:alpha val="4274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38" name="Google Shape;138;p15"/>
          <p:cNvSpPr/>
          <p:nvPr/>
        </p:nvSpPr>
        <p:spPr>
          <a:xfrm flipH="1" rot="2700000">
            <a:off x="7366953" y="157593"/>
            <a:ext cx="1029092" cy="1029092"/>
          </a:xfrm>
          <a:prstGeom prst="rtTriangle">
            <a:avLst/>
          </a:prstGeom>
          <a:solidFill>
            <a:srgbClr val="0863B5">
              <a:alpha val="1686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39" name="Google Shape;139;p15"/>
          <p:cNvSpPr/>
          <p:nvPr/>
        </p:nvSpPr>
        <p:spPr>
          <a:xfrm flipH="1" rot="10800000">
            <a:off x="8609177" y="11319"/>
            <a:ext cx="419855" cy="419855"/>
          </a:xfrm>
          <a:prstGeom prst="rtTriangle">
            <a:avLst/>
          </a:prstGeom>
          <a:solidFill>
            <a:srgbClr val="0863B5">
              <a:alpha val="1686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40" name="Google Shape;140;p15"/>
          <p:cNvSpPr/>
          <p:nvPr/>
        </p:nvSpPr>
        <p:spPr>
          <a:xfrm rot="-5400000">
            <a:off x="8218098" y="389822"/>
            <a:ext cx="1087002" cy="1087002"/>
          </a:xfrm>
          <a:prstGeom prst="rtTriangle">
            <a:avLst/>
          </a:prstGeom>
          <a:solidFill>
            <a:srgbClr val="0863B5">
              <a:alpha val="1686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41" name="Google Shape;141;p15"/>
          <p:cNvSpPr/>
          <p:nvPr/>
        </p:nvSpPr>
        <p:spPr>
          <a:xfrm flipH="1" rot="-5400000">
            <a:off x="8954606" y="1680997"/>
            <a:ext cx="613714" cy="613714"/>
          </a:xfrm>
          <a:prstGeom prst="rtTriangle">
            <a:avLst/>
          </a:prstGeom>
          <a:solidFill>
            <a:srgbClr val="0863B5">
              <a:alpha val="1686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42" name="Google Shape;142;p15"/>
          <p:cNvSpPr/>
          <p:nvPr/>
        </p:nvSpPr>
        <p:spPr>
          <a:xfrm flipH="1" rot="5400000">
            <a:off x="9445236" y="892638"/>
            <a:ext cx="407738" cy="407738"/>
          </a:xfrm>
          <a:prstGeom prst="rtTriangle">
            <a:avLst/>
          </a:prstGeom>
          <a:solidFill>
            <a:srgbClr val="0863B5">
              <a:alpha val="1686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43" name="Google Shape;143;p15"/>
          <p:cNvSpPr txBox="1"/>
          <p:nvPr/>
        </p:nvSpPr>
        <p:spPr>
          <a:xfrm>
            <a:off x="9166276" y="935741"/>
            <a:ext cx="147508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863B5"/>
                </a:solidFill>
                <a:latin typeface="Century Gothic"/>
                <a:ea typeface="Century Gothic"/>
                <a:cs typeface="Century Gothic"/>
                <a:sym typeface="Century Gothic"/>
              </a:rPr>
              <a:t>INNOVATION</a:t>
            </a:r>
            <a:endParaRPr sz="1600">
              <a:solidFill>
                <a:srgbClr val="0863B5"/>
              </a:solidFill>
              <a:latin typeface="Century Gothic"/>
              <a:ea typeface="Century Gothic"/>
              <a:cs typeface="Century Gothic"/>
              <a:sym typeface="Century Gothic"/>
            </a:endParaRPr>
          </a:p>
        </p:txBody>
      </p:sp>
      <p:sp>
        <p:nvSpPr>
          <p:cNvPr id="144" name="Google Shape;144;p15"/>
          <p:cNvSpPr txBox="1"/>
          <p:nvPr/>
        </p:nvSpPr>
        <p:spPr>
          <a:xfrm>
            <a:off x="9846949" y="491737"/>
            <a:ext cx="125066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863B5"/>
                </a:solidFill>
                <a:latin typeface="Century Gothic"/>
                <a:ea typeface="Century Gothic"/>
                <a:cs typeface="Century Gothic"/>
                <a:sym typeface="Century Gothic"/>
              </a:rPr>
              <a:t>HIGH TECH</a:t>
            </a:r>
            <a:endParaRPr sz="1600">
              <a:solidFill>
                <a:srgbClr val="0863B5"/>
              </a:solidFill>
              <a:latin typeface="Century Gothic"/>
              <a:ea typeface="Century Gothic"/>
              <a:cs typeface="Century Gothic"/>
              <a:sym typeface="Century Gothic"/>
            </a:endParaRPr>
          </a:p>
        </p:txBody>
      </p:sp>
      <p:sp>
        <p:nvSpPr>
          <p:cNvPr id="145" name="Google Shape;145;p15"/>
          <p:cNvSpPr txBox="1"/>
          <p:nvPr/>
        </p:nvSpPr>
        <p:spPr>
          <a:xfrm>
            <a:off x="334447" y="3859208"/>
            <a:ext cx="59730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595959"/>
                </a:solidFill>
                <a:latin typeface="Century Gothic"/>
                <a:ea typeface="Century Gothic"/>
                <a:cs typeface="Century Gothic"/>
                <a:sym typeface="Century Gothic"/>
              </a:rPr>
              <a:t>www.freepptbackgrounds.net</a:t>
            </a:r>
            <a:endParaRPr sz="1800">
              <a:solidFill>
                <a:srgbClr val="595959"/>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350"/>
                                        <p:tgtEl>
                                          <p:spTgt spid="129"/>
                                        </p:tgtEl>
                                      </p:cBhvr>
                                    </p:animEffect>
                                  </p:childTnLst>
                                </p:cTn>
                              </p:par>
                              <p:par>
                                <p:cTn fill="hold" nodeType="withEffect" presetClass="entr" presetID="10" presetSubtype="0">
                                  <p:stCondLst>
                                    <p:cond delay="300"/>
                                  </p:stCondLst>
                                  <p:childTnLst>
                                    <p:set>
                                      <p:cBhvr>
                                        <p:cTn dur="1" fill="hold">
                                          <p:stCondLst>
                                            <p:cond delay="0"/>
                                          </p:stCondLst>
                                        </p:cTn>
                                        <p:tgtEl>
                                          <p:spTgt spid="124"/>
                                        </p:tgtEl>
                                        <p:attrNameLst>
                                          <p:attrName>style.visibility</p:attrName>
                                        </p:attrNameLst>
                                      </p:cBhvr>
                                      <p:to>
                                        <p:strVal val="visible"/>
                                      </p:to>
                                    </p:set>
                                    <p:animEffect filter="fade" transition="in">
                                      <p:cBhvr>
                                        <p:cTn dur="350"/>
                                        <p:tgtEl>
                                          <p:spTgt spid="124"/>
                                        </p:tgtEl>
                                      </p:cBhvr>
                                    </p:animEffect>
                                  </p:childTnLst>
                                </p:cTn>
                              </p:par>
                              <p:par>
                                <p:cTn fill="hold" nodeType="withEffect" presetClass="entr" presetID="10" presetSubtype="0">
                                  <p:stCondLst>
                                    <p:cond delay="70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par>
                                <p:cTn fill="hold" nodeType="withEffect" presetClass="entr" presetID="2" presetSubtype="2">
                                  <p:stCondLst>
                                    <p:cond delay="100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750"/>
                                        <p:tgtEl>
                                          <p:spTgt spid="12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100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750"/>
                                        <p:tgtEl>
                                          <p:spTgt spid="120"/>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175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par>
                                <p:cTn fill="hold" nodeType="withEffect" presetClass="entr" presetID="2" presetSubtype="8">
                                  <p:stCondLst>
                                    <p:cond delay="250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500"/>
                                        <p:tgtEl>
                                          <p:spTgt spid="13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310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500"/>
                                        <p:tgtEl>
                                          <p:spTgt spid="131"/>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240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par>
                                <p:cTn fill="hold" nodeType="withEffect" presetClass="entr" presetID="10" presetSubtype="0">
                                  <p:stCondLst>
                                    <p:cond delay="200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par>
                                <p:cTn fill="hold" nodeType="withEffect" presetClass="entr" presetID="10" presetSubtype="0">
                                  <p:stCondLst>
                                    <p:cond delay="230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par>
                                <p:cTn fill="hold" nodeType="withEffect" presetClass="entr" presetID="10" presetSubtype="0">
                                  <p:stCondLst>
                                    <p:cond delay="280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par>
                                <p:cTn fill="hold" nodeType="withEffect" presetClass="entr" presetID="10" presetSubtype="0">
                                  <p:stCondLst>
                                    <p:cond delay="200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par>
                                <p:cTn fill="hold" nodeType="withEffect" presetClass="entr" presetID="10" presetSubtype="0">
                                  <p:stCondLst>
                                    <p:cond delay="280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par>
                                <p:cTn fill="hold" nodeType="withEffect" presetClass="entr" presetID="10" presetSubtype="0">
                                  <p:stCondLst>
                                    <p:cond delay="240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par>
                                <p:cTn fill="hold" nodeType="withEffect" presetClass="entr" presetID="10" presetSubtype="0">
                                  <p:stCondLst>
                                    <p:cond delay="290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par>
                                <p:cTn fill="hold" nodeType="withEffect" presetClass="entr" presetID="10" presetSubtype="0">
                                  <p:stCondLst>
                                    <p:cond delay="230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par>
                                <p:cTn fill="hold" nodeType="withEffect" presetClass="entr" presetID="10" presetSubtype="0">
                                  <p:stCondLst>
                                    <p:cond delay="250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par>
                                <p:cTn fill="hold" nodeType="withEffect" presetClass="entr" presetID="10" presetSubtype="0">
                                  <p:stCondLst>
                                    <p:cond delay="270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par>
                                <p:cTn fill="hold" nodeType="withEffect" presetClass="entr" presetID="10" presetSubtype="0">
                                  <p:stCondLst>
                                    <p:cond delay="290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par>
                                <p:cTn fill="hold" nodeType="withEffect" presetClass="entr" presetID="10" presetSubtype="0">
                                  <p:stCondLst>
                                    <p:cond delay="320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par>
                                <p:cTn fill="hold" nodeType="withEffect" presetClass="entr" presetID="10" presetSubtype="0">
                                  <p:stCondLst>
                                    <p:cond delay="225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par>
                                <p:cTn fill="hold" nodeType="withEffect" presetClass="entr" presetID="10" presetSubtype="0">
                                  <p:stCondLst>
                                    <p:cond delay="275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par>
                                <p:cTn fill="hold" nodeType="withEffect" presetClass="entr" presetID="10" presetSubtype="0">
                                  <p:stCondLst>
                                    <p:cond delay="325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par>
                                <p:cTn fill="hold" nodeType="withEffect" presetClass="entr" presetID="23" presetSubtype="16">
                                  <p:stCondLst>
                                    <p:cond delay="375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500"/>
                                        <p:tgtEl>
                                          <p:spTgt spid="126"/>
                                        </p:tgtEl>
                                        <p:attrNameLst>
                                          <p:attrName>ppt_w</p:attrName>
                                        </p:attrNameLst>
                                      </p:cBhvr>
                                      <p:tavLst>
                                        <p:tav fmla="" tm="0">
                                          <p:val>
                                            <p:strVal val="0"/>
                                          </p:val>
                                        </p:tav>
                                        <p:tav fmla="" tm="100000">
                                          <p:val>
                                            <p:strVal val="#ppt_w"/>
                                          </p:val>
                                        </p:tav>
                                      </p:tavLst>
                                    </p:anim>
                                    <p:anim calcmode="lin" valueType="num">
                                      <p:cBhvr additive="base">
                                        <p:cTn dur="500"/>
                                        <p:tgtEl>
                                          <p:spTgt spid="12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75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500"/>
                                        <p:tgtEl>
                                          <p:spTgt spid="145"/>
                                        </p:tgtEl>
                                        <p:attrNameLst>
                                          <p:attrName>ppt_w</p:attrName>
                                        </p:attrNameLst>
                                      </p:cBhvr>
                                      <p:tavLst>
                                        <p:tav fmla="" tm="0">
                                          <p:val>
                                            <p:strVal val="0"/>
                                          </p:val>
                                        </p:tav>
                                        <p:tav fmla="" tm="100000">
                                          <p:val>
                                            <p:strVal val="#ppt_w"/>
                                          </p:val>
                                        </p:tav>
                                      </p:tavLst>
                                    </p:anim>
                                    <p:anim calcmode="lin" valueType="num">
                                      <p:cBhvr additive="base">
                                        <p:cTn dur="500"/>
                                        <p:tgtEl>
                                          <p:spTgt spid="14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24"/>
          <p:cNvSpPr/>
          <p:nvPr/>
        </p:nvSpPr>
        <p:spPr>
          <a:xfrm flipH="1">
            <a:off x="7094036" y="-12701"/>
            <a:ext cx="6304464" cy="5054119"/>
          </a:xfrm>
          <a:prstGeom prst="parallelogram">
            <a:avLst>
              <a:gd fmla="val 103753" name="adj"/>
            </a:avLst>
          </a:prstGeom>
          <a:gradFill>
            <a:gsLst>
              <a:gs pos="0">
                <a:srgbClr val="004A7B"/>
              </a:gs>
              <a:gs pos="74000">
                <a:srgbClr val="0863B5"/>
              </a:gs>
              <a:gs pos="100000">
                <a:srgbClr val="0863B5"/>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00" name="Google Shape;400;p24"/>
          <p:cNvSpPr/>
          <p:nvPr/>
        </p:nvSpPr>
        <p:spPr>
          <a:xfrm>
            <a:off x="6456362" y="0"/>
            <a:ext cx="6142037" cy="6858000"/>
          </a:xfrm>
          <a:prstGeom prst="parallelogram">
            <a:avLst>
              <a:gd fmla="val 61552" name="adj"/>
            </a:avLst>
          </a:prstGeom>
          <a:gradFill>
            <a:gsLst>
              <a:gs pos="0">
                <a:srgbClr val="0863B5"/>
              </a:gs>
              <a:gs pos="15000">
                <a:srgbClr val="0863B5"/>
              </a:gs>
              <a:gs pos="100000">
                <a:srgbClr val="004A7B"/>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cxnSp>
        <p:nvCxnSpPr>
          <p:cNvPr id="401" name="Google Shape;401;p24"/>
          <p:cNvCxnSpPr/>
          <p:nvPr/>
        </p:nvCxnSpPr>
        <p:spPr>
          <a:xfrm>
            <a:off x="507000" y="307064"/>
            <a:ext cx="0" cy="1163935"/>
          </a:xfrm>
          <a:prstGeom prst="straightConnector1">
            <a:avLst/>
          </a:prstGeom>
          <a:noFill/>
          <a:ln cap="sq" cmpd="sng" w="34925">
            <a:solidFill>
              <a:srgbClr val="004A7B"/>
            </a:solidFill>
            <a:prstDash val="solid"/>
            <a:miter lim="800000"/>
            <a:headEnd len="sm" w="sm" type="none"/>
            <a:tailEnd len="sm" w="sm" type="none"/>
          </a:ln>
        </p:spPr>
      </p:cxnSp>
      <p:grpSp>
        <p:nvGrpSpPr>
          <p:cNvPr id="402" name="Google Shape;402;p24"/>
          <p:cNvGrpSpPr/>
          <p:nvPr/>
        </p:nvGrpSpPr>
        <p:grpSpPr>
          <a:xfrm>
            <a:off x="1515127" y="331731"/>
            <a:ext cx="2381" cy="1139268"/>
            <a:chOff x="1984580" y="1638048"/>
            <a:chExt cx="2381" cy="1139268"/>
          </a:xfrm>
        </p:grpSpPr>
        <p:cxnSp>
          <p:nvCxnSpPr>
            <p:cNvPr id="403" name="Google Shape;403;p24"/>
            <p:cNvCxnSpPr/>
            <p:nvPr/>
          </p:nvCxnSpPr>
          <p:spPr>
            <a:xfrm rot="10800000">
              <a:off x="1986961" y="1638048"/>
              <a:ext cx="0" cy="240010"/>
            </a:xfrm>
            <a:prstGeom prst="straightConnector1">
              <a:avLst/>
            </a:prstGeom>
            <a:noFill/>
            <a:ln cap="sq" cmpd="sng" w="34925">
              <a:solidFill>
                <a:srgbClr val="004A7B"/>
              </a:solidFill>
              <a:prstDash val="solid"/>
              <a:miter lim="800000"/>
              <a:headEnd len="sm" w="sm" type="none"/>
              <a:tailEnd len="sm" w="sm" type="none"/>
            </a:ln>
          </p:spPr>
        </p:cxnSp>
        <p:cxnSp>
          <p:nvCxnSpPr>
            <p:cNvPr id="404" name="Google Shape;404;p24"/>
            <p:cNvCxnSpPr/>
            <p:nvPr/>
          </p:nvCxnSpPr>
          <p:spPr>
            <a:xfrm rot="10800000">
              <a:off x="1984580" y="2563230"/>
              <a:ext cx="0" cy="214086"/>
            </a:xfrm>
            <a:prstGeom prst="straightConnector1">
              <a:avLst/>
            </a:prstGeom>
            <a:noFill/>
            <a:ln cap="sq" cmpd="sng" w="34925">
              <a:solidFill>
                <a:srgbClr val="004A7B"/>
              </a:solidFill>
              <a:prstDash val="solid"/>
              <a:miter lim="800000"/>
              <a:headEnd len="sm" w="sm" type="none"/>
              <a:tailEnd len="sm" w="sm" type="none"/>
            </a:ln>
          </p:spPr>
        </p:cxnSp>
      </p:grpSp>
      <p:grpSp>
        <p:nvGrpSpPr>
          <p:cNvPr id="405" name="Google Shape;405;p24"/>
          <p:cNvGrpSpPr/>
          <p:nvPr/>
        </p:nvGrpSpPr>
        <p:grpSpPr>
          <a:xfrm>
            <a:off x="509382" y="304413"/>
            <a:ext cx="1008000" cy="1166586"/>
            <a:chOff x="509382" y="304413"/>
            <a:chExt cx="1008000" cy="1166586"/>
          </a:xfrm>
        </p:grpSpPr>
        <p:cxnSp>
          <p:nvCxnSpPr>
            <p:cNvPr id="406" name="Google Shape;406;p24"/>
            <p:cNvCxnSpPr/>
            <p:nvPr/>
          </p:nvCxnSpPr>
          <p:spPr>
            <a:xfrm rot="10800000">
              <a:off x="509382" y="304413"/>
              <a:ext cx="1008000" cy="0"/>
            </a:xfrm>
            <a:prstGeom prst="straightConnector1">
              <a:avLst/>
            </a:prstGeom>
            <a:noFill/>
            <a:ln cap="sq" cmpd="sng" w="34925">
              <a:solidFill>
                <a:srgbClr val="004A7B"/>
              </a:solidFill>
              <a:prstDash val="solid"/>
              <a:miter lim="800000"/>
              <a:headEnd len="sm" w="sm" type="none"/>
              <a:tailEnd len="sm" w="sm" type="none"/>
            </a:ln>
          </p:spPr>
        </p:cxnSp>
        <p:cxnSp>
          <p:nvCxnSpPr>
            <p:cNvPr id="407" name="Google Shape;407;p24"/>
            <p:cNvCxnSpPr/>
            <p:nvPr/>
          </p:nvCxnSpPr>
          <p:spPr>
            <a:xfrm rot="10800000">
              <a:off x="509382" y="1470999"/>
              <a:ext cx="1005745" cy="0"/>
            </a:xfrm>
            <a:prstGeom prst="straightConnector1">
              <a:avLst/>
            </a:prstGeom>
            <a:noFill/>
            <a:ln cap="sq" cmpd="sng" w="34925">
              <a:solidFill>
                <a:srgbClr val="004A7B"/>
              </a:solidFill>
              <a:prstDash val="solid"/>
              <a:miter lim="800000"/>
              <a:headEnd len="sm" w="sm" type="none"/>
              <a:tailEnd len="sm" w="sm" type="none"/>
            </a:ln>
          </p:spPr>
        </p:cxnSp>
      </p:grpSp>
      <p:grpSp>
        <p:nvGrpSpPr>
          <p:cNvPr id="408" name="Google Shape;408;p24"/>
          <p:cNvGrpSpPr/>
          <p:nvPr/>
        </p:nvGrpSpPr>
        <p:grpSpPr>
          <a:xfrm>
            <a:off x="7298232" y="1551184"/>
            <a:ext cx="3103003" cy="4406786"/>
            <a:chOff x="8099434" y="2121218"/>
            <a:chExt cx="1322388" cy="1878013"/>
          </a:xfrm>
        </p:grpSpPr>
        <p:sp>
          <p:nvSpPr>
            <p:cNvPr id="409" name="Google Shape;409;p24"/>
            <p:cNvSpPr/>
            <p:nvPr/>
          </p:nvSpPr>
          <p:spPr>
            <a:xfrm>
              <a:off x="8099434" y="2121218"/>
              <a:ext cx="1322388" cy="1878013"/>
            </a:xfrm>
            <a:custGeom>
              <a:rect b="b" l="l" r="r" t="t"/>
              <a:pathLst>
                <a:path extrusionOk="0" h="1183" w="834">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10" name="Google Shape;410;p24"/>
            <p:cNvSpPr/>
            <p:nvPr/>
          </p:nvSpPr>
          <p:spPr>
            <a:xfrm>
              <a:off x="8107372" y="2127568"/>
              <a:ext cx="1308100" cy="1863725"/>
            </a:xfrm>
            <a:custGeom>
              <a:rect b="b" l="l" r="r" t="t"/>
              <a:pathLst>
                <a:path extrusionOk="0" h="1174" w="825">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11" name="Google Shape;411;p24"/>
            <p:cNvSpPr/>
            <p:nvPr/>
          </p:nvSpPr>
          <p:spPr>
            <a:xfrm>
              <a:off x="8748722" y="2197418"/>
              <a:ext cx="23813" cy="23813"/>
            </a:xfrm>
            <a:prstGeom prst="ellipse">
              <a:avLst/>
            </a:prstGeom>
            <a:solidFill>
              <a:srgbClr val="2C2C2C"/>
            </a:solid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12" name="Google Shape;412;p24"/>
            <p:cNvSpPr/>
            <p:nvPr/>
          </p:nvSpPr>
          <p:spPr>
            <a:xfrm>
              <a:off x="8748722" y="2195831"/>
              <a:ext cx="23813" cy="23813"/>
            </a:xfrm>
            <a:prstGeom prst="ellipse">
              <a:avLst/>
            </a:prstGeom>
            <a:solidFill>
              <a:srgbClr val="0A0A0A"/>
            </a:solid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13" name="Google Shape;413;p24"/>
            <p:cNvSpPr/>
            <p:nvPr/>
          </p:nvSpPr>
          <p:spPr>
            <a:xfrm>
              <a:off x="8753484" y="2200593"/>
              <a:ext cx="14288" cy="14288"/>
            </a:xfrm>
            <a:prstGeom prst="ellipse">
              <a:avLst/>
            </a:prstGeom>
            <a:solidFill>
              <a:srgbClr val="000000"/>
            </a:solid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14" name="Google Shape;414;p24"/>
            <p:cNvSpPr/>
            <p:nvPr/>
          </p:nvSpPr>
          <p:spPr>
            <a:xfrm>
              <a:off x="8756659" y="2203768"/>
              <a:ext cx="7938" cy="7938"/>
            </a:xfrm>
            <a:prstGeom prst="ellipse">
              <a:avLst/>
            </a:prstGeom>
            <a:solidFill>
              <a:srgbClr val="2C99B4"/>
            </a:solid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15" name="Google Shape;415;p24"/>
            <p:cNvSpPr/>
            <p:nvPr/>
          </p:nvSpPr>
          <p:spPr>
            <a:xfrm>
              <a:off x="8759834" y="2206943"/>
              <a:ext cx="1588" cy="1588"/>
            </a:xfrm>
            <a:custGeom>
              <a:rect b="b" l="l" r="r" t="t"/>
              <a:pathLst>
                <a:path extrusionOk="0" h="1" w="1">
                  <a:moveTo>
                    <a:pt x="1" y="0"/>
                  </a:moveTo>
                  <a:lnTo>
                    <a:pt x="1" y="1"/>
                  </a:lnTo>
                  <a:lnTo>
                    <a:pt x="0" y="0"/>
                  </a:lnTo>
                  <a:lnTo>
                    <a:pt x="1" y="0"/>
                  </a:lnTo>
                  <a:lnTo>
                    <a:pt x="1" y="0"/>
                  </a:lnTo>
                  <a:close/>
                </a:path>
              </a:pathLst>
            </a:custGeom>
            <a:solidFill>
              <a:srgbClr val="FFFFFF"/>
            </a:solid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16" name="Google Shape;416;p24"/>
            <p:cNvSpPr/>
            <p:nvPr/>
          </p:nvSpPr>
          <p:spPr>
            <a:xfrm>
              <a:off x="8723322" y="2203768"/>
              <a:ext cx="11113" cy="11113"/>
            </a:xfrm>
            <a:prstGeom prst="rect">
              <a:avLst/>
            </a:prstGeom>
            <a:solidFill>
              <a:srgbClr val="464646"/>
            </a:solid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17" name="Google Shape;417;p24"/>
            <p:cNvSpPr/>
            <p:nvPr/>
          </p:nvSpPr>
          <p:spPr>
            <a:xfrm>
              <a:off x="8178809" y="2278381"/>
              <a:ext cx="1165225" cy="1554163"/>
            </a:xfrm>
            <a:prstGeom prst="rect">
              <a:avLst/>
            </a:prstGeom>
            <a:solidFill>
              <a:srgbClr val="0C0D11"/>
            </a:solid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18" name="Google Shape;418;p24"/>
            <p:cNvSpPr/>
            <p:nvPr/>
          </p:nvSpPr>
          <p:spPr>
            <a:xfrm>
              <a:off x="8185159" y="2284731"/>
              <a:ext cx="1152525" cy="1541463"/>
            </a:xfrm>
            <a:prstGeom prst="rect">
              <a:avLst/>
            </a:prstGeom>
            <a:blipFill rotWithShape="1">
              <a:blip r:embed="rId3">
                <a:alphaModFix/>
              </a:blip>
              <a:stretch>
                <a:fillRect b="0" l="0" r="0" t="0"/>
              </a:stretch>
            </a:blip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19" name="Google Shape;419;p24"/>
            <p:cNvSpPr/>
            <p:nvPr/>
          </p:nvSpPr>
          <p:spPr>
            <a:xfrm>
              <a:off x="8712209" y="3865881"/>
              <a:ext cx="98425" cy="100013"/>
            </a:xfrm>
            <a:prstGeom prst="ellipse">
              <a:avLst/>
            </a:prstGeom>
            <a:solidFill>
              <a:srgbClr val="333333"/>
            </a:solid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20" name="Google Shape;420;p24"/>
            <p:cNvSpPr/>
            <p:nvPr/>
          </p:nvSpPr>
          <p:spPr>
            <a:xfrm>
              <a:off x="8736022" y="3889693"/>
              <a:ext cx="50800" cy="50800"/>
            </a:xfrm>
            <a:custGeom>
              <a:rect b="b" l="l" r="r" t="t"/>
              <a:pathLst>
                <a:path extrusionOk="0" h="32" w="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421" name="Google Shape;421;p24"/>
          <p:cNvGrpSpPr/>
          <p:nvPr/>
        </p:nvGrpSpPr>
        <p:grpSpPr>
          <a:xfrm>
            <a:off x="10074267" y="3207855"/>
            <a:ext cx="1563696" cy="3245333"/>
            <a:chOff x="7242184" y="2673668"/>
            <a:chExt cx="652463" cy="1354138"/>
          </a:xfrm>
        </p:grpSpPr>
        <p:sp>
          <p:nvSpPr>
            <p:cNvPr id="422" name="Google Shape;422;p24"/>
            <p:cNvSpPr/>
            <p:nvPr/>
          </p:nvSpPr>
          <p:spPr>
            <a:xfrm>
              <a:off x="7242184" y="2673668"/>
              <a:ext cx="652463" cy="1354138"/>
            </a:xfrm>
            <a:custGeom>
              <a:rect b="b" l="l" r="r" t="t"/>
              <a:pathLst>
                <a:path extrusionOk="0" h="853" w="411">
                  <a:moveTo>
                    <a:pt x="411" y="811"/>
                  </a:moveTo>
                  <a:cubicBezTo>
                    <a:pt x="411" y="834"/>
                    <a:pt x="392" y="853"/>
                    <a:pt x="370" y="853"/>
                  </a:cubicBezTo>
                  <a:cubicBezTo>
                    <a:pt x="42" y="853"/>
                    <a:pt x="42" y="853"/>
                    <a:pt x="42" y="853"/>
                  </a:cubicBezTo>
                  <a:cubicBezTo>
                    <a:pt x="19" y="853"/>
                    <a:pt x="0" y="834"/>
                    <a:pt x="0" y="811"/>
                  </a:cubicBezTo>
                  <a:cubicBezTo>
                    <a:pt x="0" y="42"/>
                    <a:pt x="0" y="42"/>
                    <a:pt x="0" y="42"/>
                  </a:cubicBezTo>
                  <a:cubicBezTo>
                    <a:pt x="0" y="19"/>
                    <a:pt x="19" y="0"/>
                    <a:pt x="42" y="0"/>
                  </a:cubicBezTo>
                  <a:cubicBezTo>
                    <a:pt x="370" y="0"/>
                    <a:pt x="370" y="0"/>
                    <a:pt x="370" y="0"/>
                  </a:cubicBezTo>
                  <a:cubicBezTo>
                    <a:pt x="392" y="0"/>
                    <a:pt x="411" y="19"/>
                    <a:pt x="411" y="42"/>
                  </a:cubicBezTo>
                  <a:lnTo>
                    <a:pt x="411" y="811"/>
                  </a:lnTo>
                  <a:close/>
                </a:path>
              </a:pathLst>
            </a:custGeom>
            <a:solidFill>
              <a:srgbClr val="333333"/>
            </a:solid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23" name="Google Shape;423;p24"/>
            <p:cNvSpPr/>
            <p:nvPr/>
          </p:nvSpPr>
          <p:spPr>
            <a:xfrm>
              <a:off x="7250122" y="2681606"/>
              <a:ext cx="636588" cy="1338263"/>
            </a:xfrm>
            <a:custGeom>
              <a:rect b="b" l="l" r="r" t="t"/>
              <a:pathLst>
                <a:path extrusionOk="0" h="843" w="401">
                  <a:moveTo>
                    <a:pt x="37" y="843"/>
                  </a:moveTo>
                  <a:cubicBezTo>
                    <a:pt x="16" y="843"/>
                    <a:pt x="0" y="827"/>
                    <a:pt x="0" y="806"/>
                  </a:cubicBezTo>
                  <a:cubicBezTo>
                    <a:pt x="0" y="37"/>
                    <a:pt x="0" y="37"/>
                    <a:pt x="0" y="37"/>
                  </a:cubicBezTo>
                  <a:cubicBezTo>
                    <a:pt x="0" y="16"/>
                    <a:pt x="16" y="0"/>
                    <a:pt x="37" y="0"/>
                  </a:cubicBezTo>
                  <a:cubicBezTo>
                    <a:pt x="365" y="0"/>
                    <a:pt x="365" y="0"/>
                    <a:pt x="365" y="0"/>
                  </a:cubicBezTo>
                  <a:cubicBezTo>
                    <a:pt x="385" y="0"/>
                    <a:pt x="401" y="16"/>
                    <a:pt x="401" y="37"/>
                  </a:cubicBezTo>
                  <a:cubicBezTo>
                    <a:pt x="401" y="806"/>
                    <a:pt x="401" y="806"/>
                    <a:pt x="401" y="806"/>
                  </a:cubicBezTo>
                  <a:cubicBezTo>
                    <a:pt x="401" y="827"/>
                    <a:pt x="385" y="843"/>
                    <a:pt x="365" y="843"/>
                  </a:cubicBezTo>
                  <a:lnTo>
                    <a:pt x="37" y="843"/>
                  </a:lnTo>
                  <a:close/>
                </a:path>
              </a:pathLst>
            </a:custGeom>
            <a:solidFill>
              <a:srgbClr val="181818"/>
            </a:solid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24" name="Google Shape;424;p24"/>
            <p:cNvSpPr/>
            <p:nvPr/>
          </p:nvSpPr>
          <p:spPr>
            <a:xfrm>
              <a:off x="7559684" y="2738756"/>
              <a:ext cx="19050" cy="19050"/>
            </a:xfrm>
            <a:prstGeom prst="ellipse">
              <a:avLst/>
            </a:prstGeom>
            <a:solidFill>
              <a:srgbClr val="2C2C2C"/>
            </a:solid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25" name="Google Shape;425;p24"/>
            <p:cNvSpPr/>
            <p:nvPr/>
          </p:nvSpPr>
          <p:spPr>
            <a:xfrm>
              <a:off x="7566034" y="2745106"/>
              <a:ext cx="4763" cy="4763"/>
            </a:xfrm>
            <a:prstGeom prst="ellipse">
              <a:avLst/>
            </a:prstGeom>
            <a:solidFill>
              <a:srgbClr val="2C2C2C"/>
            </a:solid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26" name="Google Shape;426;p24"/>
            <p:cNvSpPr/>
            <p:nvPr/>
          </p:nvSpPr>
          <p:spPr>
            <a:xfrm>
              <a:off x="7559684" y="2737168"/>
              <a:ext cx="19050" cy="19050"/>
            </a:xfrm>
            <a:prstGeom prst="ellipse">
              <a:avLst/>
            </a:prstGeom>
            <a:solidFill>
              <a:srgbClr val="0A0A0A"/>
            </a:solid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27" name="Google Shape;427;p24"/>
            <p:cNvSpPr/>
            <p:nvPr/>
          </p:nvSpPr>
          <p:spPr>
            <a:xfrm>
              <a:off x="7566034" y="2743518"/>
              <a:ext cx="4763" cy="4763"/>
            </a:xfrm>
            <a:prstGeom prst="ellipse">
              <a:avLst/>
            </a:prstGeom>
            <a:solidFill>
              <a:srgbClr val="0A0A0A"/>
            </a:solid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28" name="Google Shape;428;p24"/>
            <p:cNvSpPr/>
            <p:nvPr/>
          </p:nvSpPr>
          <p:spPr>
            <a:xfrm>
              <a:off x="7562859" y="2740343"/>
              <a:ext cx="12700" cy="12700"/>
            </a:xfrm>
            <a:prstGeom prst="ellipse">
              <a:avLst/>
            </a:prstGeom>
            <a:solidFill>
              <a:srgbClr val="000000"/>
            </a:solid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29" name="Google Shape;429;p24"/>
            <p:cNvSpPr/>
            <p:nvPr/>
          </p:nvSpPr>
          <p:spPr>
            <a:xfrm>
              <a:off x="7562859" y="2740343"/>
              <a:ext cx="12700" cy="12700"/>
            </a:xfrm>
            <a:prstGeom prst="ellipse">
              <a:avLst/>
            </a:prstGeom>
            <a:solidFill>
              <a:srgbClr val="000000"/>
            </a:solid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30" name="Google Shape;430;p24"/>
            <p:cNvSpPr/>
            <p:nvPr/>
          </p:nvSpPr>
          <p:spPr>
            <a:xfrm>
              <a:off x="7566034" y="2743518"/>
              <a:ext cx="6350" cy="6350"/>
            </a:xfrm>
            <a:prstGeom prst="ellipse">
              <a:avLst/>
            </a:prstGeom>
            <a:solidFill>
              <a:srgbClr val="2C99B4"/>
            </a:solid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31" name="Google Shape;431;p24"/>
            <p:cNvSpPr/>
            <p:nvPr/>
          </p:nvSpPr>
          <p:spPr>
            <a:xfrm>
              <a:off x="7566034" y="2743518"/>
              <a:ext cx="6350" cy="6350"/>
            </a:xfrm>
            <a:prstGeom prst="ellipse">
              <a:avLst/>
            </a:prstGeom>
            <a:solidFill>
              <a:srgbClr val="2C99B4"/>
            </a:solid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32" name="Google Shape;432;p24"/>
            <p:cNvSpPr/>
            <p:nvPr/>
          </p:nvSpPr>
          <p:spPr>
            <a:xfrm>
              <a:off x="7567622" y="2745106"/>
              <a:ext cx="1588" cy="1588"/>
            </a:xfrm>
            <a:custGeom>
              <a:rect b="b" l="l" r="r" t="t"/>
              <a:pathLst>
                <a:path extrusionOk="0" h="1" w="1">
                  <a:moveTo>
                    <a:pt x="1" y="1"/>
                  </a:moveTo>
                  <a:lnTo>
                    <a:pt x="1" y="1"/>
                  </a:lnTo>
                  <a:lnTo>
                    <a:pt x="0" y="1"/>
                  </a:lnTo>
                  <a:lnTo>
                    <a:pt x="1" y="0"/>
                  </a:lnTo>
                  <a:lnTo>
                    <a:pt x="1" y="1"/>
                  </a:lnTo>
                  <a:close/>
                </a:path>
              </a:pathLst>
            </a:custGeom>
            <a:solidFill>
              <a:srgbClr val="FFFFFF"/>
            </a:solid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33" name="Google Shape;433;p24"/>
            <p:cNvSpPr/>
            <p:nvPr/>
          </p:nvSpPr>
          <p:spPr>
            <a:xfrm>
              <a:off x="7567622" y="2745106"/>
              <a:ext cx="1588" cy="1588"/>
            </a:xfrm>
            <a:custGeom>
              <a:rect b="b" l="l" r="r" t="t"/>
              <a:pathLst>
                <a:path extrusionOk="0" h="1" w="1">
                  <a:moveTo>
                    <a:pt x="1" y="1"/>
                  </a:moveTo>
                  <a:lnTo>
                    <a:pt x="1" y="1"/>
                  </a:lnTo>
                  <a:lnTo>
                    <a:pt x="0" y="1"/>
                  </a:lnTo>
                  <a:lnTo>
                    <a:pt x="1" y="0"/>
                  </a:lnTo>
                  <a:lnTo>
                    <a:pt x="1" y="1"/>
                  </a:lnTo>
                  <a:close/>
                </a:path>
              </a:pathLst>
            </a:custGeom>
            <a:solidFill>
              <a:srgbClr val="FFFFFF"/>
            </a:solid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34" name="Google Shape;434;p24"/>
            <p:cNvSpPr/>
            <p:nvPr/>
          </p:nvSpPr>
          <p:spPr>
            <a:xfrm>
              <a:off x="7516822" y="3884931"/>
              <a:ext cx="103188" cy="103188"/>
            </a:xfrm>
            <a:prstGeom prst="ellipse">
              <a:avLst/>
            </a:prstGeom>
            <a:solidFill>
              <a:srgbClr val="333333"/>
            </a:solid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35" name="Google Shape;435;p24"/>
            <p:cNvSpPr/>
            <p:nvPr/>
          </p:nvSpPr>
          <p:spPr>
            <a:xfrm>
              <a:off x="7542222" y="3910331"/>
              <a:ext cx="52388" cy="52388"/>
            </a:xfrm>
            <a:custGeom>
              <a:rect b="b" l="l" r="r" t="t"/>
              <a:pathLst>
                <a:path extrusionOk="0" h="33" w="33">
                  <a:moveTo>
                    <a:pt x="31" y="22"/>
                  </a:moveTo>
                  <a:cubicBezTo>
                    <a:pt x="29" y="22"/>
                    <a:pt x="29" y="22"/>
                    <a:pt x="29" y="22"/>
                  </a:cubicBezTo>
                  <a:cubicBezTo>
                    <a:pt x="29" y="26"/>
                    <a:pt x="26" y="29"/>
                    <a:pt x="22" y="29"/>
                  </a:cubicBezTo>
                  <a:cubicBezTo>
                    <a:pt x="11" y="29"/>
                    <a:pt x="11" y="29"/>
                    <a:pt x="11" y="29"/>
                  </a:cubicBezTo>
                  <a:cubicBezTo>
                    <a:pt x="7" y="29"/>
                    <a:pt x="4" y="26"/>
                    <a:pt x="4" y="22"/>
                  </a:cubicBezTo>
                  <a:cubicBezTo>
                    <a:pt x="4" y="11"/>
                    <a:pt x="4" y="11"/>
                    <a:pt x="4" y="11"/>
                  </a:cubicBezTo>
                  <a:cubicBezTo>
                    <a:pt x="4" y="7"/>
                    <a:pt x="7" y="4"/>
                    <a:pt x="11" y="4"/>
                  </a:cubicBezTo>
                  <a:cubicBezTo>
                    <a:pt x="22" y="4"/>
                    <a:pt x="22" y="4"/>
                    <a:pt x="22" y="4"/>
                  </a:cubicBezTo>
                  <a:cubicBezTo>
                    <a:pt x="26" y="4"/>
                    <a:pt x="29" y="7"/>
                    <a:pt x="29" y="11"/>
                  </a:cubicBezTo>
                  <a:cubicBezTo>
                    <a:pt x="29" y="22"/>
                    <a:pt x="29" y="22"/>
                    <a:pt x="29" y="22"/>
                  </a:cubicBezTo>
                  <a:cubicBezTo>
                    <a:pt x="31" y="22"/>
                    <a:pt x="31" y="22"/>
                    <a:pt x="31" y="22"/>
                  </a:cubicBezTo>
                  <a:cubicBezTo>
                    <a:pt x="33" y="22"/>
                    <a:pt x="33" y="22"/>
                    <a:pt x="33" y="22"/>
                  </a:cubicBezTo>
                  <a:cubicBezTo>
                    <a:pt x="33" y="11"/>
                    <a:pt x="33" y="11"/>
                    <a:pt x="33" y="11"/>
                  </a:cubicBezTo>
                  <a:cubicBezTo>
                    <a:pt x="33" y="5"/>
                    <a:pt x="28" y="0"/>
                    <a:pt x="22" y="0"/>
                  </a:cubicBezTo>
                  <a:cubicBezTo>
                    <a:pt x="11" y="0"/>
                    <a:pt x="11" y="0"/>
                    <a:pt x="11" y="0"/>
                  </a:cubicBezTo>
                  <a:cubicBezTo>
                    <a:pt x="5" y="0"/>
                    <a:pt x="0" y="5"/>
                    <a:pt x="0" y="11"/>
                  </a:cubicBezTo>
                  <a:cubicBezTo>
                    <a:pt x="0" y="22"/>
                    <a:pt x="0" y="22"/>
                    <a:pt x="0" y="22"/>
                  </a:cubicBezTo>
                  <a:cubicBezTo>
                    <a:pt x="0" y="28"/>
                    <a:pt x="5" y="33"/>
                    <a:pt x="11" y="33"/>
                  </a:cubicBezTo>
                  <a:cubicBezTo>
                    <a:pt x="22" y="33"/>
                    <a:pt x="22" y="33"/>
                    <a:pt x="22" y="33"/>
                  </a:cubicBezTo>
                  <a:cubicBezTo>
                    <a:pt x="28" y="33"/>
                    <a:pt x="33" y="28"/>
                    <a:pt x="33" y="22"/>
                  </a:cubicBezTo>
                  <a:lnTo>
                    <a:pt x="31" y="22"/>
                  </a:lnTo>
                  <a:close/>
                </a:path>
              </a:pathLst>
            </a:custGeom>
            <a:solidFill>
              <a:srgbClr val="181818"/>
            </a:solid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36" name="Google Shape;436;p24"/>
            <p:cNvSpPr/>
            <p:nvPr/>
          </p:nvSpPr>
          <p:spPr>
            <a:xfrm>
              <a:off x="7289809" y="2873693"/>
              <a:ext cx="558800" cy="979488"/>
            </a:xfrm>
            <a:prstGeom prst="rect">
              <a:avLst/>
            </a:prstGeom>
            <a:solidFill>
              <a:srgbClr val="0C0D11"/>
            </a:solid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37" name="Google Shape;437;p24"/>
            <p:cNvSpPr/>
            <p:nvPr/>
          </p:nvSpPr>
          <p:spPr>
            <a:xfrm>
              <a:off x="7294572" y="2880043"/>
              <a:ext cx="547688" cy="966788"/>
            </a:xfrm>
            <a:prstGeom prst="rect">
              <a:avLst/>
            </a:prstGeom>
            <a:blipFill rotWithShape="1">
              <a:blip r:embed="rId4">
                <a:alphaModFix/>
              </a:blip>
              <a:stretch>
                <a:fillRect b="0" l="0" r="0" t="0"/>
              </a:stretch>
            </a:blip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38" name="Google Shape;438;p24"/>
            <p:cNvSpPr/>
            <p:nvPr/>
          </p:nvSpPr>
          <p:spPr>
            <a:xfrm>
              <a:off x="7519997" y="2784793"/>
              <a:ext cx="115888" cy="26988"/>
            </a:xfrm>
            <a:custGeom>
              <a:rect b="b" l="l" r="r" t="t"/>
              <a:pathLst>
                <a:path extrusionOk="0" h="17" w="73">
                  <a:moveTo>
                    <a:pt x="8" y="17"/>
                  </a:moveTo>
                  <a:cubicBezTo>
                    <a:pt x="3" y="17"/>
                    <a:pt x="0" y="13"/>
                    <a:pt x="0" y="9"/>
                  </a:cubicBezTo>
                  <a:cubicBezTo>
                    <a:pt x="0" y="4"/>
                    <a:pt x="3" y="0"/>
                    <a:pt x="8" y="0"/>
                  </a:cubicBezTo>
                  <a:cubicBezTo>
                    <a:pt x="65" y="0"/>
                    <a:pt x="65" y="0"/>
                    <a:pt x="65" y="0"/>
                  </a:cubicBezTo>
                  <a:cubicBezTo>
                    <a:pt x="70" y="0"/>
                    <a:pt x="73" y="4"/>
                    <a:pt x="73" y="9"/>
                  </a:cubicBezTo>
                  <a:cubicBezTo>
                    <a:pt x="73" y="13"/>
                    <a:pt x="70" y="17"/>
                    <a:pt x="65" y="17"/>
                  </a:cubicBezTo>
                  <a:lnTo>
                    <a:pt x="8" y="17"/>
                  </a:lnTo>
                  <a:close/>
                </a:path>
              </a:pathLst>
            </a:custGeom>
            <a:solidFill>
              <a:srgbClr val="0C0D11"/>
            </a:solid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39" name="Google Shape;439;p24"/>
            <p:cNvSpPr/>
            <p:nvPr/>
          </p:nvSpPr>
          <p:spPr>
            <a:xfrm>
              <a:off x="7526347" y="2792731"/>
              <a:ext cx="103188" cy="11113"/>
            </a:xfrm>
            <a:custGeom>
              <a:rect b="b" l="l" r="r" t="t"/>
              <a:pathLst>
                <a:path extrusionOk="0" h="7" w="65">
                  <a:moveTo>
                    <a:pt x="65" y="4"/>
                  </a:moveTo>
                  <a:cubicBezTo>
                    <a:pt x="65" y="6"/>
                    <a:pt x="63" y="7"/>
                    <a:pt x="61" y="7"/>
                  </a:cubicBezTo>
                  <a:cubicBezTo>
                    <a:pt x="4" y="7"/>
                    <a:pt x="4" y="7"/>
                    <a:pt x="4" y="7"/>
                  </a:cubicBezTo>
                  <a:cubicBezTo>
                    <a:pt x="2" y="7"/>
                    <a:pt x="0" y="6"/>
                    <a:pt x="0" y="4"/>
                  </a:cubicBezTo>
                  <a:cubicBezTo>
                    <a:pt x="0" y="2"/>
                    <a:pt x="2" y="0"/>
                    <a:pt x="4" y="0"/>
                  </a:cubicBezTo>
                  <a:cubicBezTo>
                    <a:pt x="61" y="0"/>
                    <a:pt x="61" y="0"/>
                    <a:pt x="61" y="0"/>
                  </a:cubicBezTo>
                  <a:cubicBezTo>
                    <a:pt x="63" y="0"/>
                    <a:pt x="65" y="2"/>
                    <a:pt x="65" y="4"/>
                  </a:cubicBezTo>
                  <a:close/>
                </a:path>
              </a:pathLst>
            </a:custGeom>
            <a:solidFill>
              <a:srgbClr val="333333"/>
            </a:solid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40" name="Google Shape;440;p24"/>
            <p:cNvSpPr/>
            <p:nvPr/>
          </p:nvSpPr>
          <p:spPr>
            <a:xfrm>
              <a:off x="7481897" y="2789556"/>
              <a:ext cx="17463" cy="17463"/>
            </a:xfrm>
            <a:prstGeom prst="ellipse">
              <a:avLst/>
            </a:prstGeom>
            <a:solidFill>
              <a:srgbClr val="333333"/>
            </a:solidFill>
            <a:ln>
              <a:noFill/>
            </a:ln>
            <a:effectLst>
              <a:outerShdw blurRad="419100" rotWithShape="0" dir="5400000" dist="215900">
                <a:srgbClr val="000000">
                  <a:alpha val="2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441" name="Google Shape;441;p24"/>
          <p:cNvSpPr/>
          <p:nvPr/>
        </p:nvSpPr>
        <p:spPr>
          <a:xfrm flipH="1">
            <a:off x="8062379" y="-190791"/>
            <a:ext cx="5031979" cy="4044524"/>
          </a:xfrm>
          <a:prstGeom prst="parallelogram">
            <a:avLst>
              <a:gd fmla="val 103753" name="adj"/>
            </a:avLst>
          </a:prstGeom>
          <a:gradFill>
            <a:gsLst>
              <a:gs pos="0">
                <a:srgbClr val="0863B5"/>
              </a:gs>
              <a:gs pos="80000">
                <a:srgbClr val="004A7B"/>
              </a:gs>
              <a:gs pos="100000">
                <a:srgbClr val="004A7B"/>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42" name="Google Shape;442;p24"/>
          <p:cNvSpPr/>
          <p:nvPr/>
        </p:nvSpPr>
        <p:spPr>
          <a:xfrm>
            <a:off x="612530" y="1799313"/>
            <a:ext cx="2646225" cy="40011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000">
                <a:solidFill>
                  <a:srgbClr val="0863B5"/>
                </a:solidFill>
                <a:latin typeface="Century Gothic"/>
                <a:ea typeface="Century Gothic"/>
                <a:cs typeface="Century Gothic"/>
                <a:sym typeface="Century Gothic"/>
              </a:rPr>
              <a:t>Improve</a:t>
            </a:r>
            <a:endParaRPr b="1" sz="2000">
              <a:solidFill>
                <a:srgbClr val="0863B5"/>
              </a:solidFill>
              <a:latin typeface="Century Gothic"/>
              <a:ea typeface="Century Gothic"/>
              <a:cs typeface="Century Gothic"/>
              <a:sym typeface="Century Gothic"/>
            </a:endParaRPr>
          </a:p>
        </p:txBody>
      </p:sp>
      <p:sp>
        <p:nvSpPr>
          <p:cNvPr id="443" name="Google Shape;443;p24"/>
          <p:cNvSpPr/>
          <p:nvPr/>
        </p:nvSpPr>
        <p:spPr>
          <a:xfrm>
            <a:off x="625210" y="2140214"/>
            <a:ext cx="6537589" cy="86793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000000"/>
                </a:solidFill>
                <a:latin typeface="Century Gothic"/>
                <a:ea typeface="Century Gothic"/>
                <a:cs typeface="Century Gothic"/>
                <a:sym typeface="Century Gothic"/>
              </a:rPr>
              <a:t>The user can make a presentation on a projector or computer, or print out the presentation to make a film. The user can make a presentation on a projector or computer, and can also make a presentation. </a:t>
            </a:r>
            <a:endParaRPr sz="1400">
              <a:solidFill>
                <a:srgbClr val="000000"/>
              </a:solidFill>
              <a:latin typeface="Century Gothic"/>
              <a:ea typeface="Century Gothic"/>
              <a:cs typeface="Century Gothic"/>
              <a:sym typeface="Century Gothic"/>
            </a:endParaRPr>
          </a:p>
        </p:txBody>
      </p:sp>
      <p:pic>
        <p:nvPicPr>
          <p:cNvPr id="444" name="Google Shape;444;p24"/>
          <p:cNvPicPr preferRelativeResize="0"/>
          <p:nvPr/>
        </p:nvPicPr>
        <p:blipFill rotWithShape="1">
          <a:blip r:embed="rId5">
            <a:alphaModFix/>
          </a:blip>
          <a:srcRect b="0" l="0" r="0" t="0"/>
          <a:stretch/>
        </p:blipFill>
        <p:spPr>
          <a:xfrm>
            <a:off x="449242" y="3477962"/>
            <a:ext cx="3603960" cy="2807802"/>
          </a:xfrm>
          <a:prstGeom prst="rect">
            <a:avLst/>
          </a:prstGeom>
          <a:noFill/>
          <a:ln>
            <a:noFill/>
          </a:ln>
        </p:spPr>
      </p:pic>
      <p:sp>
        <p:nvSpPr>
          <p:cNvPr id="445" name="Google Shape;445;p24"/>
          <p:cNvSpPr txBox="1"/>
          <p:nvPr/>
        </p:nvSpPr>
        <p:spPr>
          <a:xfrm>
            <a:off x="640470" y="3170057"/>
            <a:ext cx="2029070" cy="3385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600">
                <a:solidFill>
                  <a:srgbClr val="0863B5"/>
                </a:solidFill>
                <a:latin typeface="Century Gothic"/>
                <a:ea typeface="Century Gothic"/>
                <a:cs typeface="Century Gothic"/>
                <a:sym typeface="Century Gothic"/>
              </a:rPr>
              <a:t>Increase</a:t>
            </a:r>
            <a:endParaRPr b="1" sz="1600">
              <a:solidFill>
                <a:srgbClr val="0863B5"/>
              </a:solidFill>
              <a:latin typeface="Century Gothic"/>
              <a:ea typeface="Century Gothic"/>
              <a:cs typeface="Century Gothic"/>
              <a:sym typeface="Century Gothic"/>
            </a:endParaRPr>
          </a:p>
        </p:txBody>
      </p:sp>
      <p:grpSp>
        <p:nvGrpSpPr>
          <p:cNvPr id="446" name="Google Shape;446;p24"/>
          <p:cNvGrpSpPr/>
          <p:nvPr/>
        </p:nvGrpSpPr>
        <p:grpSpPr>
          <a:xfrm>
            <a:off x="4142703" y="4143666"/>
            <a:ext cx="3006526" cy="738664"/>
            <a:chOff x="4142703" y="4143666"/>
            <a:chExt cx="3006526" cy="738664"/>
          </a:xfrm>
        </p:grpSpPr>
        <p:sp>
          <p:nvSpPr>
            <p:cNvPr id="447" name="Google Shape;447;p24"/>
            <p:cNvSpPr/>
            <p:nvPr/>
          </p:nvSpPr>
          <p:spPr>
            <a:xfrm>
              <a:off x="4618308" y="4152565"/>
              <a:ext cx="83110" cy="505423"/>
            </a:xfrm>
            <a:prstGeom prst="rect">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entury Gothic"/>
                <a:ea typeface="Century Gothic"/>
                <a:cs typeface="Century Gothic"/>
                <a:sym typeface="Century Gothic"/>
              </a:endParaRPr>
            </a:p>
          </p:txBody>
        </p:sp>
        <p:sp>
          <p:nvSpPr>
            <p:cNvPr id="448" name="Google Shape;448;p24"/>
            <p:cNvSpPr txBox="1"/>
            <p:nvPr/>
          </p:nvSpPr>
          <p:spPr>
            <a:xfrm>
              <a:off x="4709067" y="4143666"/>
              <a:ext cx="2440162"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3F3F3F"/>
                  </a:solidFill>
                  <a:latin typeface="Century Gothic"/>
                  <a:ea typeface="Century Gothic"/>
                  <a:cs typeface="Century Gothic"/>
                  <a:sym typeface="Century Gothic"/>
                </a:rPr>
                <a:t>Enter the comprehensive description of the above chart here</a:t>
              </a:r>
              <a:endParaRPr sz="1400">
                <a:solidFill>
                  <a:srgbClr val="3F3F3F"/>
                </a:solidFill>
                <a:latin typeface="Century Gothic"/>
                <a:ea typeface="Century Gothic"/>
                <a:cs typeface="Century Gothic"/>
                <a:sym typeface="Century Gothic"/>
              </a:endParaRPr>
            </a:p>
          </p:txBody>
        </p:sp>
        <p:grpSp>
          <p:nvGrpSpPr>
            <p:cNvPr id="449" name="Google Shape;449;p24"/>
            <p:cNvGrpSpPr/>
            <p:nvPr/>
          </p:nvGrpSpPr>
          <p:grpSpPr>
            <a:xfrm>
              <a:off x="4142703" y="4261220"/>
              <a:ext cx="360549" cy="288110"/>
              <a:chOff x="2701925" y="8950351"/>
              <a:chExt cx="1043003" cy="833450"/>
            </a:xfrm>
          </p:grpSpPr>
          <p:sp>
            <p:nvSpPr>
              <p:cNvPr id="450" name="Google Shape;450;p24"/>
              <p:cNvSpPr/>
              <p:nvPr/>
            </p:nvSpPr>
            <p:spPr>
              <a:xfrm>
                <a:off x="3475051" y="9096409"/>
                <a:ext cx="269877" cy="158749"/>
              </a:xfrm>
              <a:custGeom>
                <a:rect b="b" l="l" r="r" t="t"/>
                <a:pathLst>
                  <a:path extrusionOk="0" h="42" w="72">
                    <a:moveTo>
                      <a:pt x="72" y="15"/>
                    </a:moveTo>
                    <a:cubicBezTo>
                      <a:pt x="72" y="42"/>
                      <a:pt x="72" y="42"/>
                      <a:pt x="72" y="42"/>
                    </a:cubicBezTo>
                    <a:cubicBezTo>
                      <a:pt x="49" y="23"/>
                      <a:pt x="0" y="15"/>
                      <a:pt x="0" y="15"/>
                    </a:cubicBezTo>
                    <a:cubicBezTo>
                      <a:pt x="0" y="15"/>
                      <a:pt x="44" y="0"/>
                      <a:pt x="72" y="15"/>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51" name="Google Shape;451;p24"/>
              <p:cNvSpPr/>
              <p:nvPr/>
            </p:nvSpPr>
            <p:spPr>
              <a:xfrm>
                <a:off x="2806709" y="9220237"/>
                <a:ext cx="825503" cy="68262"/>
              </a:xfrm>
              <a:custGeom>
                <a:rect b="b" l="l" r="r" t="t"/>
                <a:pathLst>
                  <a:path extrusionOk="0" h="18" w="220">
                    <a:moveTo>
                      <a:pt x="220" y="18"/>
                    </a:moveTo>
                    <a:cubicBezTo>
                      <a:pt x="0" y="18"/>
                      <a:pt x="0" y="18"/>
                      <a:pt x="0" y="18"/>
                    </a:cubicBezTo>
                    <a:cubicBezTo>
                      <a:pt x="1" y="8"/>
                      <a:pt x="8" y="0"/>
                      <a:pt x="18" y="0"/>
                    </a:cubicBezTo>
                    <a:cubicBezTo>
                      <a:pt x="202" y="0"/>
                      <a:pt x="202" y="0"/>
                      <a:pt x="202" y="0"/>
                    </a:cubicBezTo>
                    <a:cubicBezTo>
                      <a:pt x="212" y="0"/>
                      <a:pt x="219" y="8"/>
                      <a:pt x="220" y="18"/>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52" name="Google Shape;452;p24"/>
              <p:cNvSpPr/>
              <p:nvPr/>
            </p:nvSpPr>
            <p:spPr>
              <a:xfrm>
                <a:off x="2817820" y="9332949"/>
                <a:ext cx="803277" cy="34925"/>
              </a:xfrm>
              <a:custGeom>
                <a:rect b="b" l="l" r="r" t="t"/>
                <a:pathLst>
                  <a:path extrusionOk="0" h="9" w="214">
                    <a:moveTo>
                      <a:pt x="0" y="0"/>
                    </a:moveTo>
                    <a:cubicBezTo>
                      <a:pt x="214" y="0"/>
                      <a:pt x="214" y="0"/>
                      <a:pt x="214" y="0"/>
                    </a:cubicBezTo>
                    <a:cubicBezTo>
                      <a:pt x="211" y="5"/>
                      <a:pt x="205" y="9"/>
                      <a:pt x="199" y="9"/>
                    </a:cubicBezTo>
                    <a:cubicBezTo>
                      <a:pt x="15" y="9"/>
                      <a:pt x="15" y="9"/>
                      <a:pt x="15" y="9"/>
                    </a:cubicBezTo>
                    <a:cubicBezTo>
                      <a:pt x="9" y="9"/>
                      <a:pt x="3" y="5"/>
                      <a:pt x="0" y="0"/>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53" name="Google Shape;453;p24"/>
              <p:cNvSpPr/>
              <p:nvPr/>
            </p:nvSpPr>
            <p:spPr>
              <a:xfrm>
                <a:off x="3343282" y="9398038"/>
                <a:ext cx="228602" cy="385763"/>
              </a:xfrm>
              <a:custGeom>
                <a:rect b="b" l="l" r="r" t="t"/>
                <a:pathLst>
                  <a:path extrusionOk="0" h="103" w="61">
                    <a:moveTo>
                      <a:pt x="61" y="0"/>
                    </a:moveTo>
                    <a:cubicBezTo>
                      <a:pt x="61" y="84"/>
                      <a:pt x="61" y="84"/>
                      <a:pt x="61" y="84"/>
                    </a:cubicBezTo>
                    <a:cubicBezTo>
                      <a:pt x="61" y="95"/>
                      <a:pt x="52" y="103"/>
                      <a:pt x="42" y="103"/>
                    </a:cubicBezTo>
                    <a:cubicBezTo>
                      <a:pt x="0" y="103"/>
                      <a:pt x="0" y="103"/>
                      <a:pt x="0" y="103"/>
                    </a:cubicBezTo>
                    <a:cubicBezTo>
                      <a:pt x="0" y="0"/>
                      <a:pt x="0" y="0"/>
                      <a:pt x="0" y="0"/>
                    </a:cubicBezTo>
                    <a:lnTo>
                      <a:pt x="61" y="0"/>
                    </a:ln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54" name="Google Shape;454;p24"/>
              <p:cNvSpPr/>
              <p:nvPr/>
            </p:nvSpPr>
            <p:spPr>
              <a:xfrm>
                <a:off x="3238507" y="8950360"/>
                <a:ext cx="266700" cy="255589"/>
              </a:xfrm>
              <a:custGeom>
                <a:rect b="b" l="l" r="r" t="t"/>
                <a:pathLst>
                  <a:path extrusionOk="0" h="68" w="71">
                    <a:moveTo>
                      <a:pt x="63" y="0"/>
                    </a:moveTo>
                    <a:cubicBezTo>
                      <a:pt x="63" y="0"/>
                      <a:pt x="71" y="59"/>
                      <a:pt x="38" y="59"/>
                    </a:cubicBezTo>
                    <a:cubicBezTo>
                      <a:pt x="13" y="59"/>
                      <a:pt x="13" y="59"/>
                      <a:pt x="13" y="59"/>
                    </a:cubicBezTo>
                    <a:cubicBezTo>
                      <a:pt x="0" y="68"/>
                      <a:pt x="0" y="68"/>
                      <a:pt x="0" y="68"/>
                    </a:cubicBezTo>
                    <a:cubicBezTo>
                      <a:pt x="0" y="36"/>
                      <a:pt x="0" y="36"/>
                      <a:pt x="0" y="36"/>
                    </a:cubicBezTo>
                    <a:cubicBezTo>
                      <a:pt x="0" y="36"/>
                      <a:pt x="3" y="0"/>
                      <a:pt x="33" y="0"/>
                    </a:cubicBezTo>
                    <a:cubicBezTo>
                      <a:pt x="63" y="0"/>
                      <a:pt x="63" y="0"/>
                      <a:pt x="63" y="0"/>
                    </a:cubicBezTo>
                    <a:close/>
                    <a:moveTo>
                      <a:pt x="35" y="45"/>
                    </a:moveTo>
                    <a:cubicBezTo>
                      <a:pt x="56" y="45"/>
                      <a:pt x="51" y="14"/>
                      <a:pt x="51" y="14"/>
                    </a:cubicBezTo>
                    <a:cubicBezTo>
                      <a:pt x="43" y="14"/>
                      <a:pt x="43" y="14"/>
                      <a:pt x="43" y="14"/>
                    </a:cubicBezTo>
                    <a:cubicBezTo>
                      <a:pt x="29" y="14"/>
                      <a:pt x="29" y="14"/>
                      <a:pt x="29" y="14"/>
                    </a:cubicBezTo>
                    <a:cubicBezTo>
                      <a:pt x="29" y="14"/>
                      <a:pt x="13" y="18"/>
                      <a:pt x="13" y="45"/>
                    </a:cubicBezTo>
                    <a:lnTo>
                      <a:pt x="35" y="45"/>
                    </a:ln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55" name="Google Shape;455;p24"/>
              <p:cNvSpPr/>
              <p:nvPr/>
            </p:nvSpPr>
            <p:spPr>
              <a:xfrm>
                <a:off x="3133732" y="9398035"/>
                <a:ext cx="165102" cy="385763"/>
              </a:xfrm>
              <a:prstGeom prst="rect">
                <a:avLst/>
              </a:pr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56" name="Google Shape;456;p24"/>
              <p:cNvSpPr/>
              <p:nvPr/>
            </p:nvSpPr>
            <p:spPr>
              <a:xfrm>
                <a:off x="2946405" y="8950351"/>
                <a:ext cx="265115" cy="255589"/>
              </a:xfrm>
              <a:custGeom>
                <a:rect b="b" l="l" r="r" t="t"/>
                <a:pathLst>
                  <a:path extrusionOk="0" h="68" w="71">
                    <a:moveTo>
                      <a:pt x="71" y="36"/>
                    </a:moveTo>
                    <a:cubicBezTo>
                      <a:pt x="71" y="68"/>
                      <a:pt x="71" y="68"/>
                      <a:pt x="71" y="68"/>
                    </a:cubicBezTo>
                    <a:cubicBezTo>
                      <a:pt x="57" y="59"/>
                      <a:pt x="57" y="59"/>
                      <a:pt x="57" y="59"/>
                    </a:cubicBezTo>
                    <a:cubicBezTo>
                      <a:pt x="33" y="59"/>
                      <a:pt x="33" y="59"/>
                      <a:pt x="33" y="59"/>
                    </a:cubicBezTo>
                    <a:cubicBezTo>
                      <a:pt x="0" y="59"/>
                      <a:pt x="8" y="0"/>
                      <a:pt x="8" y="0"/>
                    </a:cubicBezTo>
                    <a:cubicBezTo>
                      <a:pt x="8" y="0"/>
                      <a:pt x="8" y="0"/>
                      <a:pt x="38" y="0"/>
                    </a:cubicBezTo>
                    <a:cubicBezTo>
                      <a:pt x="67" y="0"/>
                      <a:pt x="71" y="36"/>
                      <a:pt x="71" y="36"/>
                    </a:cubicBezTo>
                    <a:close/>
                    <a:moveTo>
                      <a:pt x="36" y="45"/>
                    </a:moveTo>
                    <a:cubicBezTo>
                      <a:pt x="57" y="45"/>
                      <a:pt x="57" y="45"/>
                      <a:pt x="57" y="45"/>
                    </a:cubicBezTo>
                    <a:cubicBezTo>
                      <a:pt x="57" y="18"/>
                      <a:pt x="42" y="14"/>
                      <a:pt x="42" y="14"/>
                    </a:cubicBezTo>
                    <a:cubicBezTo>
                      <a:pt x="27" y="14"/>
                      <a:pt x="27" y="14"/>
                      <a:pt x="27" y="14"/>
                    </a:cubicBezTo>
                    <a:cubicBezTo>
                      <a:pt x="20" y="14"/>
                      <a:pt x="20" y="14"/>
                      <a:pt x="20" y="14"/>
                    </a:cubicBezTo>
                    <a:cubicBezTo>
                      <a:pt x="20" y="14"/>
                      <a:pt x="14" y="45"/>
                      <a:pt x="36" y="45"/>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57" name="Google Shape;457;p24"/>
              <p:cNvSpPr/>
              <p:nvPr/>
            </p:nvSpPr>
            <p:spPr>
              <a:xfrm>
                <a:off x="2867029" y="9398026"/>
                <a:ext cx="220664" cy="385763"/>
              </a:xfrm>
              <a:custGeom>
                <a:rect b="b" l="l" r="r" t="t"/>
                <a:pathLst>
                  <a:path extrusionOk="0" h="103" w="59">
                    <a:moveTo>
                      <a:pt x="59" y="0"/>
                    </a:moveTo>
                    <a:cubicBezTo>
                      <a:pt x="59" y="103"/>
                      <a:pt x="59" y="103"/>
                      <a:pt x="59" y="103"/>
                    </a:cubicBezTo>
                    <a:cubicBezTo>
                      <a:pt x="19" y="103"/>
                      <a:pt x="19" y="103"/>
                      <a:pt x="19" y="103"/>
                    </a:cubicBezTo>
                    <a:cubicBezTo>
                      <a:pt x="9" y="103"/>
                      <a:pt x="0" y="95"/>
                      <a:pt x="0" y="84"/>
                    </a:cubicBezTo>
                    <a:cubicBezTo>
                      <a:pt x="0" y="0"/>
                      <a:pt x="0" y="0"/>
                      <a:pt x="0" y="0"/>
                    </a:cubicBezTo>
                    <a:lnTo>
                      <a:pt x="59" y="0"/>
                    </a:ln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58" name="Google Shape;458;p24"/>
              <p:cNvSpPr/>
              <p:nvPr/>
            </p:nvSpPr>
            <p:spPr>
              <a:xfrm>
                <a:off x="2701925" y="9096375"/>
                <a:ext cx="269876" cy="158749"/>
              </a:xfrm>
              <a:custGeom>
                <a:rect b="b" l="l" r="r" t="t"/>
                <a:pathLst>
                  <a:path extrusionOk="0" h="42" w="72">
                    <a:moveTo>
                      <a:pt x="72" y="15"/>
                    </a:moveTo>
                    <a:cubicBezTo>
                      <a:pt x="72" y="15"/>
                      <a:pt x="23" y="23"/>
                      <a:pt x="0" y="42"/>
                    </a:cubicBezTo>
                    <a:cubicBezTo>
                      <a:pt x="0" y="15"/>
                      <a:pt x="0" y="15"/>
                      <a:pt x="0" y="15"/>
                    </a:cubicBezTo>
                    <a:cubicBezTo>
                      <a:pt x="29" y="0"/>
                      <a:pt x="72" y="15"/>
                      <a:pt x="72" y="15"/>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grpSp>
        <p:nvGrpSpPr>
          <p:cNvPr id="459" name="Google Shape;459;p24"/>
          <p:cNvGrpSpPr/>
          <p:nvPr/>
        </p:nvGrpSpPr>
        <p:grpSpPr>
          <a:xfrm>
            <a:off x="4142703" y="4948333"/>
            <a:ext cx="3011190" cy="738664"/>
            <a:chOff x="4142703" y="4948333"/>
            <a:chExt cx="3011190" cy="738664"/>
          </a:xfrm>
        </p:grpSpPr>
        <p:grpSp>
          <p:nvGrpSpPr>
            <p:cNvPr id="460" name="Google Shape;460;p24"/>
            <p:cNvGrpSpPr/>
            <p:nvPr/>
          </p:nvGrpSpPr>
          <p:grpSpPr>
            <a:xfrm>
              <a:off x="4142703" y="5046759"/>
              <a:ext cx="369880" cy="326368"/>
              <a:chOff x="-300038" y="8950326"/>
              <a:chExt cx="944563" cy="833437"/>
            </a:xfrm>
          </p:grpSpPr>
          <p:sp>
            <p:nvSpPr>
              <p:cNvPr id="461" name="Google Shape;461;p24"/>
              <p:cNvSpPr/>
              <p:nvPr/>
            </p:nvSpPr>
            <p:spPr>
              <a:xfrm>
                <a:off x="-300038" y="9247188"/>
                <a:ext cx="944563" cy="60325"/>
              </a:xfrm>
              <a:custGeom>
                <a:rect b="b" l="l" r="r" t="t"/>
                <a:pathLst>
                  <a:path extrusionOk="0" h="16" w="252">
                    <a:moveTo>
                      <a:pt x="252" y="12"/>
                    </a:moveTo>
                    <a:cubicBezTo>
                      <a:pt x="252" y="13"/>
                      <a:pt x="252" y="15"/>
                      <a:pt x="251" y="16"/>
                    </a:cubicBezTo>
                    <a:cubicBezTo>
                      <a:pt x="0" y="16"/>
                      <a:pt x="0" y="16"/>
                      <a:pt x="0" y="16"/>
                    </a:cubicBezTo>
                    <a:cubicBezTo>
                      <a:pt x="0" y="15"/>
                      <a:pt x="0" y="13"/>
                      <a:pt x="0" y="12"/>
                    </a:cubicBezTo>
                    <a:cubicBezTo>
                      <a:pt x="0" y="5"/>
                      <a:pt x="5" y="0"/>
                      <a:pt x="12" y="0"/>
                    </a:cubicBezTo>
                    <a:cubicBezTo>
                      <a:pt x="239" y="0"/>
                      <a:pt x="239" y="0"/>
                      <a:pt x="239" y="0"/>
                    </a:cubicBezTo>
                    <a:cubicBezTo>
                      <a:pt x="246" y="0"/>
                      <a:pt x="252" y="5"/>
                      <a:pt x="252" y="12"/>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62" name="Google Shape;462;p24"/>
              <p:cNvSpPr/>
              <p:nvPr/>
            </p:nvSpPr>
            <p:spPr>
              <a:xfrm>
                <a:off x="-228600" y="9351963"/>
                <a:ext cx="798513" cy="431800"/>
              </a:xfrm>
              <a:custGeom>
                <a:rect b="b" l="l" r="r" t="t"/>
                <a:pathLst>
                  <a:path extrusionOk="0" h="115" w="213">
                    <a:moveTo>
                      <a:pt x="213" y="0"/>
                    </a:moveTo>
                    <a:cubicBezTo>
                      <a:pt x="192" y="115"/>
                      <a:pt x="192" y="115"/>
                      <a:pt x="192" y="115"/>
                    </a:cubicBezTo>
                    <a:cubicBezTo>
                      <a:pt x="139" y="115"/>
                      <a:pt x="139" y="115"/>
                      <a:pt x="139" y="115"/>
                    </a:cubicBezTo>
                    <a:cubicBezTo>
                      <a:pt x="74" y="115"/>
                      <a:pt x="74" y="115"/>
                      <a:pt x="74" y="115"/>
                    </a:cubicBezTo>
                    <a:cubicBezTo>
                      <a:pt x="21" y="115"/>
                      <a:pt x="21" y="115"/>
                      <a:pt x="21" y="115"/>
                    </a:cubicBezTo>
                    <a:cubicBezTo>
                      <a:pt x="0" y="0"/>
                      <a:pt x="0" y="0"/>
                      <a:pt x="0" y="0"/>
                    </a:cubicBezTo>
                    <a:cubicBezTo>
                      <a:pt x="107" y="0"/>
                      <a:pt x="107" y="0"/>
                      <a:pt x="107" y="0"/>
                    </a:cubicBezTo>
                    <a:lnTo>
                      <a:pt x="213" y="0"/>
                    </a:lnTo>
                    <a:close/>
                    <a:moveTo>
                      <a:pt x="187" y="26"/>
                    </a:moveTo>
                    <a:cubicBezTo>
                      <a:pt x="187" y="21"/>
                      <a:pt x="183" y="18"/>
                      <a:pt x="178" y="18"/>
                    </a:cubicBezTo>
                    <a:cubicBezTo>
                      <a:pt x="35" y="18"/>
                      <a:pt x="35" y="18"/>
                      <a:pt x="35" y="18"/>
                    </a:cubicBezTo>
                    <a:cubicBezTo>
                      <a:pt x="33" y="18"/>
                      <a:pt x="31" y="19"/>
                      <a:pt x="29" y="20"/>
                    </a:cubicBezTo>
                    <a:cubicBezTo>
                      <a:pt x="28" y="22"/>
                      <a:pt x="27" y="24"/>
                      <a:pt x="27" y="26"/>
                    </a:cubicBezTo>
                    <a:cubicBezTo>
                      <a:pt x="27" y="31"/>
                      <a:pt x="30" y="35"/>
                      <a:pt x="35" y="35"/>
                    </a:cubicBezTo>
                    <a:cubicBezTo>
                      <a:pt x="178" y="35"/>
                      <a:pt x="178" y="35"/>
                      <a:pt x="178" y="35"/>
                    </a:cubicBezTo>
                    <a:cubicBezTo>
                      <a:pt x="183" y="35"/>
                      <a:pt x="187" y="31"/>
                      <a:pt x="187" y="26"/>
                    </a:cubicBezTo>
                    <a:close/>
                    <a:moveTo>
                      <a:pt x="178" y="59"/>
                    </a:moveTo>
                    <a:cubicBezTo>
                      <a:pt x="178" y="54"/>
                      <a:pt x="174" y="50"/>
                      <a:pt x="169" y="50"/>
                    </a:cubicBezTo>
                    <a:cubicBezTo>
                      <a:pt x="44" y="50"/>
                      <a:pt x="44" y="50"/>
                      <a:pt x="44" y="50"/>
                    </a:cubicBezTo>
                    <a:cubicBezTo>
                      <a:pt x="42" y="50"/>
                      <a:pt x="40" y="51"/>
                      <a:pt x="38" y="53"/>
                    </a:cubicBezTo>
                    <a:cubicBezTo>
                      <a:pt x="36" y="55"/>
                      <a:pt x="35" y="57"/>
                      <a:pt x="35" y="59"/>
                    </a:cubicBezTo>
                    <a:cubicBezTo>
                      <a:pt x="35" y="64"/>
                      <a:pt x="39" y="68"/>
                      <a:pt x="44" y="68"/>
                    </a:cubicBezTo>
                    <a:cubicBezTo>
                      <a:pt x="169" y="68"/>
                      <a:pt x="169" y="68"/>
                      <a:pt x="169" y="68"/>
                    </a:cubicBezTo>
                    <a:cubicBezTo>
                      <a:pt x="174" y="68"/>
                      <a:pt x="178" y="64"/>
                      <a:pt x="178" y="59"/>
                    </a:cubicBezTo>
                    <a:close/>
                    <a:moveTo>
                      <a:pt x="169" y="91"/>
                    </a:moveTo>
                    <a:cubicBezTo>
                      <a:pt x="169" y="86"/>
                      <a:pt x="165" y="82"/>
                      <a:pt x="161" y="82"/>
                    </a:cubicBezTo>
                    <a:cubicBezTo>
                      <a:pt x="53" y="82"/>
                      <a:pt x="53" y="82"/>
                      <a:pt x="53" y="82"/>
                    </a:cubicBezTo>
                    <a:cubicBezTo>
                      <a:pt x="51" y="82"/>
                      <a:pt x="48" y="83"/>
                      <a:pt x="47" y="84"/>
                    </a:cubicBezTo>
                    <a:cubicBezTo>
                      <a:pt x="45" y="86"/>
                      <a:pt x="44" y="88"/>
                      <a:pt x="44" y="91"/>
                    </a:cubicBezTo>
                    <a:cubicBezTo>
                      <a:pt x="44" y="95"/>
                      <a:pt x="48" y="99"/>
                      <a:pt x="53" y="99"/>
                    </a:cubicBezTo>
                    <a:cubicBezTo>
                      <a:pt x="161" y="99"/>
                      <a:pt x="161" y="99"/>
                      <a:pt x="161" y="99"/>
                    </a:cubicBezTo>
                    <a:cubicBezTo>
                      <a:pt x="165" y="99"/>
                      <a:pt x="169" y="95"/>
                      <a:pt x="169" y="91"/>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63" name="Google Shape;463;p24"/>
              <p:cNvSpPr/>
              <p:nvPr/>
            </p:nvSpPr>
            <p:spPr>
              <a:xfrm>
                <a:off x="352425" y="9051926"/>
                <a:ext cx="192088" cy="153988"/>
              </a:xfrm>
              <a:custGeom>
                <a:rect b="b" l="l" r="r" t="t"/>
                <a:pathLst>
                  <a:path extrusionOk="0" h="97" w="121">
                    <a:moveTo>
                      <a:pt x="36" y="0"/>
                    </a:moveTo>
                    <a:lnTo>
                      <a:pt x="121" y="97"/>
                    </a:lnTo>
                    <a:lnTo>
                      <a:pt x="59" y="97"/>
                    </a:lnTo>
                    <a:lnTo>
                      <a:pt x="0" y="31"/>
                    </a:lnTo>
                    <a:lnTo>
                      <a:pt x="36" y="0"/>
                    </a:ln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64" name="Google Shape;464;p24"/>
              <p:cNvSpPr/>
              <p:nvPr/>
            </p:nvSpPr>
            <p:spPr>
              <a:xfrm>
                <a:off x="261937" y="8950326"/>
                <a:ext cx="150813" cy="150813"/>
              </a:xfrm>
              <a:custGeom>
                <a:rect b="b" l="l" r="r" t="t"/>
                <a:pathLst>
                  <a:path extrusionOk="0" h="40" w="40">
                    <a:moveTo>
                      <a:pt x="29" y="6"/>
                    </a:moveTo>
                    <a:cubicBezTo>
                      <a:pt x="40" y="19"/>
                      <a:pt x="40" y="19"/>
                      <a:pt x="40" y="19"/>
                    </a:cubicBezTo>
                    <a:cubicBezTo>
                      <a:pt x="16" y="40"/>
                      <a:pt x="16" y="40"/>
                      <a:pt x="16" y="40"/>
                    </a:cubicBezTo>
                    <a:cubicBezTo>
                      <a:pt x="5" y="27"/>
                      <a:pt x="5" y="27"/>
                      <a:pt x="5" y="27"/>
                    </a:cubicBezTo>
                    <a:cubicBezTo>
                      <a:pt x="0" y="22"/>
                      <a:pt x="1" y="15"/>
                      <a:pt x="6" y="11"/>
                    </a:cubicBezTo>
                    <a:cubicBezTo>
                      <a:pt x="12" y="5"/>
                      <a:pt x="12" y="5"/>
                      <a:pt x="12" y="5"/>
                    </a:cubicBezTo>
                    <a:cubicBezTo>
                      <a:pt x="17" y="0"/>
                      <a:pt x="25" y="1"/>
                      <a:pt x="29" y="6"/>
                    </a:cubicBezTo>
                    <a:close/>
                    <a:moveTo>
                      <a:pt x="22" y="22"/>
                    </a:moveTo>
                    <a:cubicBezTo>
                      <a:pt x="24" y="20"/>
                      <a:pt x="24" y="17"/>
                      <a:pt x="22" y="15"/>
                    </a:cubicBezTo>
                    <a:cubicBezTo>
                      <a:pt x="21" y="13"/>
                      <a:pt x="17" y="13"/>
                      <a:pt x="15" y="15"/>
                    </a:cubicBezTo>
                    <a:cubicBezTo>
                      <a:pt x="13" y="17"/>
                      <a:pt x="13" y="20"/>
                      <a:pt x="15" y="22"/>
                    </a:cubicBezTo>
                    <a:cubicBezTo>
                      <a:pt x="17" y="24"/>
                      <a:pt x="20" y="24"/>
                      <a:pt x="22" y="22"/>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65" name="Google Shape;465;p24"/>
              <p:cNvSpPr/>
              <p:nvPr/>
            </p:nvSpPr>
            <p:spPr>
              <a:xfrm>
                <a:off x="-63500" y="8950326"/>
                <a:ext cx="149225" cy="150813"/>
              </a:xfrm>
              <a:custGeom>
                <a:rect b="b" l="l" r="r" t="t"/>
                <a:pathLst>
                  <a:path extrusionOk="0" h="40" w="40">
                    <a:moveTo>
                      <a:pt x="35" y="11"/>
                    </a:moveTo>
                    <a:cubicBezTo>
                      <a:pt x="40" y="15"/>
                      <a:pt x="40" y="22"/>
                      <a:pt x="36" y="27"/>
                    </a:cubicBezTo>
                    <a:cubicBezTo>
                      <a:pt x="24" y="40"/>
                      <a:pt x="24" y="40"/>
                      <a:pt x="24" y="40"/>
                    </a:cubicBezTo>
                    <a:cubicBezTo>
                      <a:pt x="0" y="19"/>
                      <a:pt x="0" y="19"/>
                      <a:pt x="0" y="19"/>
                    </a:cubicBezTo>
                    <a:cubicBezTo>
                      <a:pt x="11" y="6"/>
                      <a:pt x="11" y="6"/>
                      <a:pt x="11" y="6"/>
                    </a:cubicBezTo>
                    <a:cubicBezTo>
                      <a:pt x="16" y="1"/>
                      <a:pt x="23" y="0"/>
                      <a:pt x="28" y="5"/>
                    </a:cubicBezTo>
                    <a:lnTo>
                      <a:pt x="35" y="11"/>
                    </a:lnTo>
                    <a:close/>
                    <a:moveTo>
                      <a:pt x="26" y="22"/>
                    </a:moveTo>
                    <a:cubicBezTo>
                      <a:pt x="27" y="20"/>
                      <a:pt x="27" y="17"/>
                      <a:pt x="25" y="15"/>
                    </a:cubicBezTo>
                    <a:cubicBezTo>
                      <a:pt x="23" y="13"/>
                      <a:pt x="20" y="13"/>
                      <a:pt x="18" y="15"/>
                    </a:cubicBezTo>
                    <a:cubicBezTo>
                      <a:pt x="16" y="17"/>
                      <a:pt x="16" y="20"/>
                      <a:pt x="19" y="22"/>
                    </a:cubicBezTo>
                    <a:cubicBezTo>
                      <a:pt x="21" y="24"/>
                      <a:pt x="24" y="24"/>
                      <a:pt x="26" y="22"/>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66" name="Google Shape;466;p24"/>
              <p:cNvSpPr/>
              <p:nvPr/>
            </p:nvSpPr>
            <p:spPr>
              <a:xfrm>
                <a:off x="-195263" y="9051926"/>
                <a:ext cx="192088" cy="153988"/>
              </a:xfrm>
              <a:custGeom>
                <a:rect b="b" l="l" r="r" t="t"/>
                <a:pathLst>
                  <a:path extrusionOk="0" h="97" w="121">
                    <a:moveTo>
                      <a:pt x="121" y="31"/>
                    </a:moveTo>
                    <a:lnTo>
                      <a:pt x="64" y="97"/>
                    </a:lnTo>
                    <a:lnTo>
                      <a:pt x="0" y="97"/>
                    </a:lnTo>
                    <a:lnTo>
                      <a:pt x="85" y="0"/>
                    </a:lnTo>
                    <a:lnTo>
                      <a:pt x="121" y="31"/>
                    </a:ln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467" name="Google Shape;467;p24"/>
            <p:cNvSpPr/>
            <p:nvPr/>
          </p:nvSpPr>
          <p:spPr>
            <a:xfrm>
              <a:off x="4622972" y="4957232"/>
              <a:ext cx="83110" cy="505423"/>
            </a:xfrm>
            <a:prstGeom prst="rect">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entury Gothic"/>
                <a:ea typeface="Century Gothic"/>
                <a:cs typeface="Century Gothic"/>
                <a:sym typeface="Century Gothic"/>
              </a:endParaRPr>
            </a:p>
          </p:txBody>
        </p:sp>
        <p:sp>
          <p:nvSpPr>
            <p:cNvPr id="468" name="Google Shape;468;p24"/>
            <p:cNvSpPr txBox="1"/>
            <p:nvPr/>
          </p:nvSpPr>
          <p:spPr>
            <a:xfrm>
              <a:off x="4713731" y="4948333"/>
              <a:ext cx="2440162"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3F3F3F"/>
                  </a:solidFill>
                  <a:latin typeface="Century Gothic"/>
                  <a:ea typeface="Century Gothic"/>
                  <a:cs typeface="Century Gothic"/>
                  <a:sym typeface="Century Gothic"/>
                </a:rPr>
                <a:t>Enter the comprehensive description of the above chart here</a:t>
              </a:r>
              <a:endParaRPr sz="1400">
                <a:solidFill>
                  <a:srgbClr val="3F3F3F"/>
                </a:solidFill>
                <a:latin typeface="Century Gothic"/>
                <a:ea typeface="Century Gothic"/>
                <a:cs typeface="Century Gothic"/>
                <a:sym typeface="Century Gothic"/>
              </a:endParaRPr>
            </a:p>
          </p:txBody>
        </p:sp>
      </p:grpSp>
      <p:sp>
        <p:nvSpPr>
          <p:cNvPr id="469" name="Google Shape;469;p24"/>
          <p:cNvSpPr txBox="1"/>
          <p:nvPr/>
        </p:nvSpPr>
        <p:spPr>
          <a:xfrm>
            <a:off x="827152" y="642254"/>
            <a:ext cx="2087498" cy="4770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500">
                <a:solidFill>
                  <a:srgbClr val="3F3F3F"/>
                </a:solidFill>
                <a:latin typeface="Century Gothic"/>
                <a:ea typeface="Century Gothic"/>
                <a:cs typeface="Century Gothic"/>
                <a:sym typeface="Century Gothic"/>
              </a:rPr>
              <a:t>Encourage</a:t>
            </a:r>
            <a:endParaRPr b="1" sz="2500">
              <a:solidFill>
                <a:srgbClr val="3F3F3F"/>
              </a:solidFill>
              <a:latin typeface="Century Gothic"/>
              <a:ea typeface="Century Gothic"/>
              <a:cs typeface="Century Gothic"/>
              <a:sym typeface="Century Gothic"/>
            </a:endParaRPr>
          </a:p>
        </p:txBody>
      </p:sp>
    </p:spTree>
  </p:cSld>
  <p:clrMapOvr>
    <a:masterClrMapping/>
  </p:clrMapOvr>
  <mc:AlternateContent>
    <mc:Choice Requires="p14">
      <p:transition spd="slow">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250"/>
                                        <p:tgtEl>
                                          <p:spTgt spid="402"/>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250"/>
                                        <p:tgtEl>
                                          <p:spTgt spid="40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250"/>
                                        <p:tgtEl>
                                          <p:spTgt spid="401"/>
                                        </p:tgtEl>
                                      </p:cBhvr>
                                    </p:animEffect>
                                  </p:childTnLst>
                                </p:cTn>
                              </p:par>
                            </p:childTnLst>
                          </p:cTn>
                        </p:par>
                        <p:par>
                          <p:cTn fill="hold">
                            <p:stCondLst>
                              <p:cond delay="750"/>
                            </p:stCondLst>
                            <p:childTnLst>
                              <p:par>
                                <p:cTn fill="hold" nodeType="afterEffect" presetClass="entr" presetID="23" presetSubtype="16">
                                  <p:stCondLst>
                                    <p:cond delay="0"/>
                                  </p:stCondLst>
                                  <p:childTnLst>
                                    <p:set>
                                      <p:cBhvr>
                                        <p:cTn dur="1" fill="hold">
                                          <p:stCondLst>
                                            <p:cond delay="0"/>
                                          </p:stCondLst>
                                        </p:cTn>
                                        <p:tgtEl>
                                          <p:spTgt spid="442"/>
                                        </p:tgtEl>
                                        <p:attrNameLst>
                                          <p:attrName>style.visibility</p:attrName>
                                        </p:attrNameLst>
                                      </p:cBhvr>
                                      <p:to>
                                        <p:strVal val="visible"/>
                                      </p:to>
                                    </p:set>
                                    <p:anim calcmode="lin" valueType="num">
                                      <p:cBhvr additive="base">
                                        <p:cTn dur="500"/>
                                        <p:tgtEl>
                                          <p:spTgt spid="442"/>
                                        </p:tgtEl>
                                        <p:attrNameLst>
                                          <p:attrName>ppt_w</p:attrName>
                                        </p:attrNameLst>
                                      </p:cBhvr>
                                      <p:tavLst>
                                        <p:tav fmla="" tm="0">
                                          <p:val>
                                            <p:strVal val="0"/>
                                          </p:val>
                                        </p:tav>
                                        <p:tav fmla="" tm="100000">
                                          <p:val>
                                            <p:strVal val="#ppt_w"/>
                                          </p:val>
                                        </p:tav>
                                      </p:tavLst>
                                    </p:anim>
                                    <p:anim calcmode="lin" valueType="num">
                                      <p:cBhvr additive="base">
                                        <p:cTn dur="500"/>
                                        <p:tgtEl>
                                          <p:spTgt spid="442"/>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par>
                                <p:cTn fill="hold" nodeType="with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500"/>
                                        <p:tgtEl>
                                          <p:spTgt spid="441"/>
                                        </p:tgtEl>
                                      </p:cBhvr>
                                    </p:animEffect>
                                  </p:childTnLst>
                                </p:cTn>
                              </p:par>
                              <p:par>
                                <p:cTn fill="hold" nodeType="with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par>
                                <p:cTn fill="hold" nodeType="withEffect" presetClass="entr" presetID="2" presetSubtype="4">
                                  <p:stCondLst>
                                    <p:cond delay="500"/>
                                  </p:stCondLst>
                                  <p:childTnLst>
                                    <p:set>
                                      <p:cBhvr>
                                        <p:cTn dur="1" fill="hold">
                                          <p:stCondLst>
                                            <p:cond delay="0"/>
                                          </p:stCondLst>
                                        </p:cTn>
                                        <p:tgtEl>
                                          <p:spTgt spid="408"/>
                                        </p:tgtEl>
                                        <p:attrNameLst>
                                          <p:attrName>style.visibility</p:attrName>
                                        </p:attrNameLst>
                                      </p:cBhvr>
                                      <p:to>
                                        <p:strVal val="visible"/>
                                      </p:to>
                                    </p:set>
                                    <p:anim calcmode="lin" valueType="num">
                                      <p:cBhvr additive="base">
                                        <p:cTn dur="500"/>
                                        <p:tgtEl>
                                          <p:spTgt spid="40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421"/>
                                        </p:tgtEl>
                                        <p:attrNameLst>
                                          <p:attrName>style.visibility</p:attrName>
                                        </p:attrNameLst>
                                      </p:cBhvr>
                                      <p:to>
                                        <p:strVal val="visible"/>
                                      </p:to>
                                    </p:set>
                                    <p:anim calcmode="lin" valueType="num">
                                      <p:cBhvr additive="base">
                                        <p:cTn dur="500"/>
                                        <p:tgtEl>
                                          <p:spTgt spid="421"/>
                                        </p:tgtEl>
                                        <p:attrNameLst>
                                          <p:attrName>ppt_y</p:attrName>
                                        </p:attrNameLst>
                                      </p:cBhvr>
                                      <p:tavLst>
                                        <p:tav fmla="" tm="0">
                                          <p:val>
                                            <p:strVal val="#ppt_y+1"/>
                                          </p:val>
                                        </p:tav>
                                        <p:tav fmla="" tm="100000">
                                          <p:val>
                                            <p:strVal val="#ppt_y"/>
                                          </p:val>
                                        </p:tav>
                                      </p:tavLst>
                                    </p:anim>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1250"/>
                                        <p:tgtEl>
                                          <p:spTgt spid="44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500"/>
                                        <p:tgtEl>
                                          <p:spTgt spid="445"/>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par>
                                <p:cTn fill="hold" nodeType="withEffect" presetClass="entr" presetID="10" presetSubtype="0">
                                  <p:stCondLst>
                                    <p:cond delay="500"/>
                                  </p:stCondLst>
                                  <p:childTnLst>
                                    <p:set>
                                      <p:cBhvr>
                                        <p:cTn dur="1" fill="hold">
                                          <p:stCondLst>
                                            <p:cond delay="0"/>
                                          </p:stCondLst>
                                        </p:cTn>
                                        <p:tgtEl>
                                          <p:spTgt spid="459"/>
                                        </p:tgtEl>
                                        <p:attrNameLst>
                                          <p:attrName>style.visibility</p:attrName>
                                        </p:attrNameLst>
                                      </p:cBhvr>
                                      <p:to>
                                        <p:strVal val="visible"/>
                                      </p:to>
                                    </p:set>
                                    <p:animEffect filter="fade" transition="in">
                                      <p:cBhvr>
                                        <p:cTn dur="1000"/>
                                        <p:tgtEl>
                                          <p:spTgt spid="4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25"/>
          <p:cNvSpPr/>
          <p:nvPr/>
        </p:nvSpPr>
        <p:spPr>
          <a:xfrm flipH="1">
            <a:off x="0" y="0"/>
            <a:ext cx="12192000" cy="6858000"/>
          </a:xfrm>
          <a:prstGeom prst="rect">
            <a:avLst/>
          </a:prstGeom>
          <a:blipFill rotWithShape="0">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cxnSp>
        <p:nvCxnSpPr>
          <p:cNvPr id="475" name="Google Shape;475;p25"/>
          <p:cNvCxnSpPr/>
          <p:nvPr/>
        </p:nvCxnSpPr>
        <p:spPr>
          <a:xfrm flipH="1">
            <a:off x="2898930" y="-393952"/>
            <a:ext cx="7452337" cy="7645904"/>
          </a:xfrm>
          <a:prstGeom prst="straightConnector1">
            <a:avLst/>
          </a:prstGeom>
          <a:noFill/>
          <a:ln cap="flat" cmpd="sng" w="41275">
            <a:solidFill>
              <a:srgbClr val="7F7F7F"/>
            </a:solidFill>
            <a:prstDash val="solid"/>
            <a:miter lim="800000"/>
            <a:headEnd len="sm" w="sm" type="none"/>
            <a:tailEnd len="sm" w="sm" type="none"/>
          </a:ln>
        </p:spPr>
      </p:cxnSp>
      <p:grpSp>
        <p:nvGrpSpPr>
          <p:cNvPr id="476" name="Google Shape;476;p25"/>
          <p:cNvGrpSpPr/>
          <p:nvPr/>
        </p:nvGrpSpPr>
        <p:grpSpPr>
          <a:xfrm>
            <a:off x="7823833" y="1592244"/>
            <a:ext cx="2627232" cy="648072"/>
            <a:chOff x="7500463" y="1666156"/>
            <a:chExt cx="2627232" cy="648072"/>
          </a:xfrm>
        </p:grpSpPr>
        <p:grpSp>
          <p:nvGrpSpPr>
            <p:cNvPr id="477" name="Google Shape;477;p25"/>
            <p:cNvGrpSpPr/>
            <p:nvPr/>
          </p:nvGrpSpPr>
          <p:grpSpPr>
            <a:xfrm>
              <a:off x="7500463" y="1666156"/>
              <a:ext cx="648072" cy="648072"/>
              <a:chOff x="7465739" y="1666156"/>
              <a:chExt cx="648072" cy="648072"/>
            </a:xfrm>
          </p:grpSpPr>
          <p:grpSp>
            <p:nvGrpSpPr>
              <p:cNvPr id="478" name="Google Shape;478;p25"/>
              <p:cNvGrpSpPr/>
              <p:nvPr/>
            </p:nvGrpSpPr>
            <p:grpSpPr>
              <a:xfrm>
                <a:off x="7465739" y="1666156"/>
                <a:ext cx="648072" cy="648072"/>
                <a:chOff x="8761883" y="1666156"/>
                <a:chExt cx="648072" cy="648072"/>
              </a:xfrm>
            </p:grpSpPr>
            <p:sp>
              <p:nvSpPr>
                <p:cNvPr id="479" name="Google Shape;479;p25"/>
                <p:cNvSpPr/>
                <p:nvPr/>
              </p:nvSpPr>
              <p:spPr>
                <a:xfrm>
                  <a:off x="8761883" y="1666156"/>
                  <a:ext cx="648072" cy="648072"/>
                </a:xfrm>
                <a:prstGeom prst="ellipse">
                  <a:avLst/>
                </a:prstGeom>
                <a:solidFill>
                  <a:srgbClr val="226AA6"/>
                </a:solidFill>
                <a:ln>
                  <a:noFill/>
                </a:ln>
                <a:effectLst>
                  <a:outerShdw blurRad="50800" rotWithShape="0" algn="ctr" dir="5400000" dist="50800">
                    <a:srgbClr val="BFBFB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80" name="Google Shape;480;p25"/>
                <p:cNvSpPr/>
                <p:nvPr/>
              </p:nvSpPr>
              <p:spPr>
                <a:xfrm>
                  <a:off x="8814134" y="1718606"/>
                  <a:ext cx="543571" cy="54317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481" name="Google Shape;481;p25"/>
              <p:cNvSpPr txBox="1"/>
              <p:nvPr/>
            </p:nvSpPr>
            <p:spPr>
              <a:xfrm>
                <a:off x="7476709" y="1759360"/>
                <a:ext cx="62613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226AA6"/>
                    </a:solidFill>
                    <a:latin typeface="Century Gothic"/>
                    <a:ea typeface="Century Gothic"/>
                    <a:cs typeface="Century Gothic"/>
                    <a:sym typeface="Century Gothic"/>
                  </a:rPr>
                  <a:t>01</a:t>
                </a:r>
                <a:endParaRPr sz="2400">
                  <a:solidFill>
                    <a:srgbClr val="226AA6"/>
                  </a:solidFill>
                  <a:latin typeface="Century Gothic"/>
                  <a:ea typeface="Century Gothic"/>
                  <a:cs typeface="Century Gothic"/>
                  <a:sym typeface="Century Gothic"/>
                </a:endParaRPr>
              </a:p>
            </p:txBody>
          </p:sp>
        </p:grpSp>
        <p:grpSp>
          <p:nvGrpSpPr>
            <p:cNvPr id="482" name="Google Shape;482;p25"/>
            <p:cNvGrpSpPr/>
            <p:nvPr/>
          </p:nvGrpSpPr>
          <p:grpSpPr>
            <a:xfrm>
              <a:off x="8209052" y="1805526"/>
              <a:ext cx="1918643" cy="369332"/>
              <a:chOff x="8188639" y="1792779"/>
              <a:chExt cx="1918643" cy="369332"/>
            </a:xfrm>
          </p:grpSpPr>
          <p:sp>
            <p:nvSpPr>
              <p:cNvPr id="483" name="Google Shape;483;p25"/>
              <p:cNvSpPr/>
              <p:nvPr/>
            </p:nvSpPr>
            <p:spPr>
              <a:xfrm>
                <a:off x="8188639" y="1797178"/>
                <a:ext cx="1918643" cy="360535"/>
              </a:xfrm>
              <a:prstGeom prst="roundRect">
                <a:avLst>
                  <a:gd fmla="val 16667" name="adj"/>
                </a:avLst>
              </a:prstGeom>
              <a:solidFill>
                <a:srgbClr val="226A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84" name="Google Shape;484;p25"/>
              <p:cNvSpPr txBox="1"/>
              <p:nvPr/>
            </p:nvSpPr>
            <p:spPr>
              <a:xfrm>
                <a:off x="8525945" y="1792779"/>
                <a:ext cx="1244031"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chemeClr val="lt1"/>
                    </a:solidFill>
                    <a:latin typeface="Century Gothic"/>
                    <a:ea typeface="Century Gothic"/>
                    <a:cs typeface="Century Gothic"/>
                    <a:sym typeface="Century Gothic"/>
                  </a:rPr>
                  <a:t>Inform</a:t>
                </a:r>
                <a:endParaRPr b="1" sz="1800">
                  <a:solidFill>
                    <a:schemeClr val="lt1"/>
                  </a:solidFill>
                  <a:latin typeface="Century Gothic"/>
                  <a:ea typeface="Century Gothic"/>
                  <a:cs typeface="Century Gothic"/>
                  <a:sym typeface="Century Gothic"/>
                </a:endParaRPr>
              </a:p>
            </p:txBody>
          </p:sp>
        </p:grpSp>
      </p:grpSp>
      <p:sp>
        <p:nvSpPr>
          <p:cNvPr id="485" name="Google Shape;485;p25"/>
          <p:cNvSpPr/>
          <p:nvPr/>
        </p:nvSpPr>
        <p:spPr>
          <a:xfrm>
            <a:off x="8460936" y="2134830"/>
            <a:ext cx="3365008" cy="566309"/>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lang="en-US" sz="1400">
                <a:solidFill>
                  <a:schemeClr val="dk1"/>
                </a:solidFill>
                <a:latin typeface="Century Gothic"/>
                <a:ea typeface="Century Gothic"/>
                <a:cs typeface="Century Gothic"/>
                <a:sym typeface="Century Gothic"/>
              </a:rPr>
              <a:t>It is a very sad thing that nowadays there is so little useless information.</a:t>
            </a:r>
            <a:endParaRPr sz="1400">
              <a:solidFill>
                <a:schemeClr val="dk1"/>
              </a:solidFill>
              <a:latin typeface="Century Gothic"/>
              <a:ea typeface="Century Gothic"/>
              <a:cs typeface="Century Gothic"/>
              <a:sym typeface="Century Gothic"/>
            </a:endParaRPr>
          </a:p>
        </p:txBody>
      </p:sp>
      <p:grpSp>
        <p:nvGrpSpPr>
          <p:cNvPr id="486" name="Google Shape;486;p25"/>
          <p:cNvGrpSpPr/>
          <p:nvPr/>
        </p:nvGrpSpPr>
        <p:grpSpPr>
          <a:xfrm>
            <a:off x="6661173" y="2791874"/>
            <a:ext cx="2627232" cy="648072"/>
            <a:chOff x="6337803" y="2865786"/>
            <a:chExt cx="2627232" cy="648072"/>
          </a:xfrm>
        </p:grpSpPr>
        <p:grpSp>
          <p:nvGrpSpPr>
            <p:cNvPr id="487" name="Google Shape;487;p25"/>
            <p:cNvGrpSpPr/>
            <p:nvPr/>
          </p:nvGrpSpPr>
          <p:grpSpPr>
            <a:xfrm>
              <a:off x="6337803" y="2865786"/>
              <a:ext cx="648072" cy="648072"/>
              <a:chOff x="7465739" y="1666156"/>
              <a:chExt cx="648072" cy="648072"/>
            </a:xfrm>
          </p:grpSpPr>
          <p:grpSp>
            <p:nvGrpSpPr>
              <p:cNvPr id="488" name="Google Shape;488;p25"/>
              <p:cNvGrpSpPr/>
              <p:nvPr/>
            </p:nvGrpSpPr>
            <p:grpSpPr>
              <a:xfrm>
                <a:off x="7465739" y="1666156"/>
                <a:ext cx="648072" cy="648072"/>
                <a:chOff x="8761883" y="1666156"/>
                <a:chExt cx="648072" cy="648072"/>
              </a:xfrm>
            </p:grpSpPr>
            <p:sp>
              <p:nvSpPr>
                <p:cNvPr id="489" name="Google Shape;489;p25"/>
                <p:cNvSpPr/>
                <p:nvPr/>
              </p:nvSpPr>
              <p:spPr>
                <a:xfrm>
                  <a:off x="8761883" y="1666156"/>
                  <a:ext cx="648072" cy="648072"/>
                </a:xfrm>
                <a:prstGeom prst="ellipse">
                  <a:avLst/>
                </a:prstGeom>
                <a:solidFill>
                  <a:srgbClr val="226AA6"/>
                </a:solidFill>
                <a:ln>
                  <a:noFill/>
                </a:ln>
                <a:effectLst>
                  <a:outerShdw blurRad="50800" rotWithShape="0" algn="ctr" dir="5400000" dist="50800">
                    <a:srgbClr val="BFBFB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90" name="Google Shape;490;p25"/>
                <p:cNvSpPr/>
                <p:nvPr/>
              </p:nvSpPr>
              <p:spPr>
                <a:xfrm>
                  <a:off x="8814134" y="1718606"/>
                  <a:ext cx="543571" cy="54317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491" name="Google Shape;491;p25"/>
              <p:cNvSpPr txBox="1"/>
              <p:nvPr/>
            </p:nvSpPr>
            <p:spPr>
              <a:xfrm>
                <a:off x="7476709" y="1759360"/>
                <a:ext cx="62613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226AA6"/>
                    </a:solidFill>
                    <a:latin typeface="Century Gothic"/>
                    <a:ea typeface="Century Gothic"/>
                    <a:cs typeface="Century Gothic"/>
                    <a:sym typeface="Century Gothic"/>
                  </a:rPr>
                  <a:t>02</a:t>
                </a:r>
                <a:endParaRPr sz="2400">
                  <a:solidFill>
                    <a:srgbClr val="226AA6"/>
                  </a:solidFill>
                  <a:latin typeface="Century Gothic"/>
                  <a:ea typeface="Century Gothic"/>
                  <a:cs typeface="Century Gothic"/>
                  <a:sym typeface="Century Gothic"/>
                </a:endParaRPr>
              </a:p>
            </p:txBody>
          </p:sp>
        </p:grpSp>
        <p:grpSp>
          <p:nvGrpSpPr>
            <p:cNvPr id="492" name="Google Shape;492;p25"/>
            <p:cNvGrpSpPr/>
            <p:nvPr/>
          </p:nvGrpSpPr>
          <p:grpSpPr>
            <a:xfrm>
              <a:off x="7046392" y="3005156"/>
              <a:ext cx="1918643" cy="369332"/>
              <a:chOff x="8188639" y="1792779"/>
              <a:chExt cx="1918643" cy="369332"/>
            </a:xfrm>
          </p:grpSpPr>
          <p:sp>
            <p:nvSpPr>
              <p:cNvPr id="493" name="Google Shape;493;p25"/>
              <p:cNvSpPr/>
              <p:nvPr/>
            </p:nvSpPr>
            <p:spPr>
              <a:xfrm>
                <a:off x="8188639" y="1797178"/>
                <a:ext cx="1918643" cy="360535"/>
              </a:xfrm>
              <a:prstGeom prst="roundRect">
                <a:avLst>
                  <a:gd fmla="val 16667" name="adj"/>
                </a:avLst>
              </a:prstGeom>
              <a:solidFill>
                <a:srgbClr val="226A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94" name="Google Shape;494;p25"/>
              <p:cNvSpPr txBox="1"/>
              <p:nvPr/>
            </p:nvSpPr>
            <p:spPr>
              <a:xfrm>
                <a:off x="8510209" y="1792779"/>
                <a:ext cx="1275502"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chemeClr val="lt1"/>
                    </a:solidFill>
                    <a:latin typeface="Century Gothic"/>
                    <a:ea typeface="Century Gothic"/>
                    <a:cs typeface="Century Gothic"/>
                    <a:sym typeface="Century Gothic"/>
                  </a:rPr>
                  <a:t>Install</a:t>
                </a:r>
                <a:endParaRPr b="1" sz="1800">
                  <a:solidFill>
                    <a:schemeClr val="lt1"/>
                  </a:solidFill>
                  <a:latin typeface="Century Gothic"/>
                  <a:ea typeface="Century Gothic"/>
                  <a:cs typeface="Century Gothic"/>
                  <a:sym typeface="Century Gothic"/>
                </a:endParaRPr>
              </a:p>
            </p:txBody>
          </p:sp>
        </p:grpSp>
      </p:grpSp>
      <p:sp>
        <p:nvSpPr>
          <p:cNvPr id="495" name="Google Shape;495;p25"/>
          <p:cNvSpPr/>
          <p:nvPr/>
        </p:nvSpPr>
        <p:spPr>
          <a:xfrm>
            <a:off x="7298276" y="3334460"/>
            <a:ext cx="3365008" cy="803297"/>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lang="en-US" sz="1400">
                <a:solidFill>
                  <a:schemeClr val="dk1"/>
                </a:solidFill>
                <a:latin typeface="Century Gothic"/>
                <a:ea typeface="Century Gothic"/>
                <a:cs typeface="Century Gothic"/>
                <a:sym typeface="Century Gothic"/>
              </a:rPr>
              <a:t>We certainly do not forget you as soon as you forget us. It is, perhaps, our fate rather than our merit.</a:t>
            </a:r>
            <a:endParaRPr sz="1400">
              <a:solidFill>
                <a:schemeClr val="dk1"/>
              </a:solidFill>
              <a:latin typeface="Century Gothic"/>
              <a:ea typeface="Century Gothic"/>
              <a:cs typeface="Century Gothic"/>
              <a:sym typeface="Century Gothic"/>
            </a:endParaRPr>
          </a:p>
        </p:txBody>
      </p:sp>
      <p:grpSp>
        <p:nvGrpSpPr>
          <p:cNvPr id="496" name="Google Shape;496;p25"/>
          <p:cNvGrpSpPr/>
          <p:nvPr/>
        </p:nvGrpSpPr>
        <p:grpSpPr>
          <a:xfrm>
            <a:off x="5498514" y="3991504"/>
            <a:ext cx="2627232" cy="648072"/>
            <a:chOff x="5175144" y="4065416"/>
            <a:chExt cx="2627232" cy="648072"/>
          </a:xfrm>
        </p:grpSpPr>
        <p:grpSp>
          <p:nvGrpSpPr>
            <p:cNvPr id="497" name="Google Shape;497;p25"/>
            <p:cNvGrpSpPr/>
            <p:nvPr/>
          </p:nvGrpSpPr>
          <p:grpSpPr>
            <a:xfrm>
              <a:off x="5175144" y="4065416"/>
              <a:ext cx="648072" cy="648072"/>
              <a:chOff x="7465739" y="1666156"/>
              <a:chExt cx="648072" cy="648072"/>
            </a:xfrm>
          </p:grpSpPr>
          <p:grpSp>
            <p:nvGrpSpPr>
              <p:cNvPr id="498" name="Google Shape;498;p25"/>
              <p:cNvGrpSpPr/>
              <p:nvPr/>
            </p:nvGrpSpPr>
            <p:grpSpPr>
              <a:xfrm>
                <a:off x="7465739" y="1666156"/>
                <a:ext cx="648072" cy="648072"/>
                <a:chOff x="8761883" y="1666156"/>
                <a:chExt cx="648072" cy="648072"/>
              </a:xfrm>
            </p:grpSpPr>
            <p:sp>
              <p:nvSpPr>
                <p:cNvPr id="499" name="Google Shape;499;p25"/>
                <p:cNvSpPr/>
                <p:nvPr/>
              </p:nvSpPr>
              <p:spPr>
                <a:xfrm>
                  <a:off x="8761883" y="1666156"/>
                  <a:ext cx="648072" cy="648072"/>
                </a:xfrm>
                <a:prstGeom prst="ellipse">
                  <a:avLst/>
                </a:prstGeom>
                <a:solidFill>
                  <a:srgbClr val="226AA6"/>
                </a:solidFill>
                <a:ln>
                  <a:noFill/>
                </a:ln>
                <a:effectLst>
                  <a:outerShdw blurRad="50800" rotWithShape="0" algn="ctr" dir="5400000" dist="50800">
                    <a:srgbClr val="BFBFB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00" name="Google Shape;500;p25"/>
                <p:cNvSpPr/>
                <p:nvPr/>
              </p:nvSpPr>
              <p:spPr>
                <a:xfrm>
                  <a:off x="8814134" y="1718606"/>
                  <a:ext cx="543571" cy="54317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501" name="Google Shape;501;p25"/>
              <p:cNvSpPr txBox="1"/>
              <p:nvPr/>
            </p:nvSpPr>
            <p:spPr>
              <a:xfrm>
                <a:off x="7476709" y="1759360"/>
                <a:ext cx="62613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226AA6"/>
                    </a:solidFill>
                    <a:latin typeface="Century Gothic"/>
                    <a:ea typeface="Century Gothic"/>
                    <a:cs typeface="Century Gothic"/>
                    <a:sym typeface="Century Gothic"/>
                  </a:rPr>
                  <a:t>03</a:t>
                </a:r>
                <a:endParaRPr sz="2400">
                  <a:solidFill>
                    <a:srgbClr val="226AA6"/>
                  </a:solidFill>
                  <a:latin typeface="Century Gothic"/>
                  <a:ea typeface="Century Gothic"/>
                  <a:cs typeface="Century Gothic"/>
                  <a:sym typeface="Century Gothic"/>
                </a:endParaRPr>
              </a:p>
            </p:txBody>
          </p:sp>
        </p:grpSp>
        <p:grpSp>
          <p:nvGrpSpPr>
            <p:cNvPr id="502" name="Google Shape;502;p25"/>
            <p:cNvGrpSpPr/>
            <p:nvPr/>
          </p:nvGrpSpPr>
          <p:grpSpPr>
            <a:xfrm>
              <a:off x="5883733" y="4204786"/>
              <a:ext cx="1918643" cy="369332"/>
              <a:chOff x="8188639" y="1792779"/>
              <a:chExt cx="1918643" cy="369332"/>
            </a:xfrm>
          </p:grpSpPr>
          <p:sp>
            <p:nvSpPr>
              <p:cNvPr id="503" name="Google Shape;503;p25"/>
              <p:cNvSpPr/>
              <p:nvPr/>
            </p:nvSpPr>
            <p:spPr>
              <a:xfrm>
                <a:off x="8188639" y="1797178"/>
                <a:ext cx="1918643" cy="360535"/>
              </a:xfrm>
              <a:prstGeom prst="roundRect">
                <a:avLst>
                  <a:gd fmla="val 16667" name="adj"/>
                </a:avLst>
              </a:prstGeom>
              <a:solidFill>
                <a:srgbClr val="226A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04" name="Google Shape;504;p25"/>
              <p:cNvSpPr txBox="1"/>
              <p:nvPr/>
            </p:nvSpPr>
            <p:spPr>
              <a:xfrm>
                <a:off x="8539299" y="1792779"/>
                <a:ext cx="1217322"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chemeClr val="lt1"/>
                    </a:solidFill>
                    <a:latin typeface="Century Gothic"/>
                    <a:ea typeface="Century Gothic"/>
                    <a:cs typeface="Century Gothic"/>
                    <a:sym typeface="Century Gothic"/>
                  </a:rPr>
                  <a:t>Inventory</a:t>
                </a:r>
                <a:endParaRPr b="1" sz="1800">
                  <a:solidFill>
                    <a:schemeClr val="lt1"/>
                  </a:solidFill>
                  <a:latin typeface="Century Gothic"/>
                  <a:ea typeface="Century Gothic"/>
                  <a:cs typeface="Century Gothic"/>
                  <a:sym typeface="Century Gothic"/>
                </a:endParaRPr>
              </a:p>
            </p:txBody>
          </p:sp>
        </p:grpSp>
      </p:grpSp>
      <p:sp>
        <p:nvSpPr>
          <p:cNvPr id="505" name="Google Shape;505;p25"/>
          <p:cNvSpPr/>
          <p:nvPr/>
        </p:nvSpPr>
        <p:spPr>
          <a:xfrm>
            <a:off x="6135617" y="4534090"/>
            <a:ext cx="3365008" cy="566309"/>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lang="en-US" sz="1400">
                <a:solidFill>
                  <a:schemeClr val="dk1"/>
                </a:solidFill>
                <a:latin typeface="Century Gothic"/>
                <a:ea typeface="Century Gothic"/>
                <a:cs typeface="Century Gothic"/>
                <a:sym typeface="Century Gothic"/>
              </a:rPr>
              <a:t>It is a very sad thing that nowadays there is so little useless information.</a:t>
            </a:r>
            <a:endParaRPr sz="1400">
              <a:solidFill>
                <a:schemeClr val="dk1"/>
              </a:solidFill>
              <a:latin typeface="Century Gothic"/>
              <a:ea typeface="Century Gothic"/>
              <a:cs typeface="Century Gothic"/>
              <a:sym typeface="Century Gothic"/>
            </a:endParaRPr>
          </a:p>
        </p:txBody>
      </p:sp>
      <p:grpSp>
        <p:nvGrpSpPr>
          <p:cNvPr id="506" name="Google Shape;506;p25"/>
          <p:cNvGrpSpPr/>
          <p:nvPr/>
        </p:nvGrpSpPr>
        <p:grpSpPr>
          <a:xfrm>
            <a:off x="4335855" y="5191135"/>
            <a:ext cx="2627232" cy="648072"/>
            <a:chOff x="4012485" y="5265047"/>
            <a:chExt cx="2627232" cy="648072"/>
          </a:xfrm>
        </p:grpSpPr>
        <p:grpSp>
          <p:nvGrpSpPr>
            <p:cNvPr id="507" name="Google Shape;507;p25"/>
            <p:cNvGrpSpPr/>
            <p:nvPr/>
          </p:nvGrpSpPr>
          <p:grpSpPr>
            <a:xfrm>
              <a:off x="4012485" y="5265047"/>
              <a:ext cx="648072" cy="648072"/>
              <a:chOff x="7465739" y="1666156"/>
              <a:chExt cx="648072" cy="648072"/>
            </a:xfrm>
          </p:grpSpPr>
          <p:grpSp>
            <p:nvGrpSpPr>
              <p:cNvPr id="508" name="Google Shape;508;p25"/>
              <p:cNvGrpSpPr/>
              <p:nvPr/>
            </p:nvGrpSpPr>
            <p:grpSpPr>
              <a:xfrm>
                <a:off x="7465739" y="1666156"/>
                <a:ext cx="648072" cy="648072"/>
                <a:chOff x="8761883" y="1666156"/>
                <a:chExt cx="648072" cy="648072"/>
              </a:xfrm>
            </p:grpSpPr>
            <p:sp>
              <p:nvSpPr>
                <p:cNvPr id="509" name="Google Shape;509;p25"/>
                <p:cNvSpPr/>
                <p:nvPr/>
              </p:nvSpPr>
              <p:spPr>
                <a:xfrm>
                  <a:off x="8761883" y="1666156"/>
                  <a:ext cx="648072" cy="648072"/>
                </a:xfrm>
                <a:prstGeom prst="ellipse">
                  <a:avLst/>
                </a:prstGeom>
                <a:solidFill>
                  <a:srgbClr val="226AA6"/>
                </a:solidFill>
                <a:ln>
                  <a:noFill/>
                </a:ln>
                <a:effectLst>
                  <a:outerShdw blurRad="50800" rotWithShape="0" algn="ctr" dir="5400000" dist="50800">
                    <a:srgbClr val="BFBFBF"/>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10" name="Google Shape;510;p25"/>
                <p:cNvSpPr/>
                <p:nvPr/>
              </p:nvSpPr>
              <p:spPr>
                <a:xfrm>
                  <a:off x="8814134" y="1718606"/>
                  <a:ext cx="543571" cy="54317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511" name="Google Shape;511;p25"/>
              <p:cNvSpPr txBox="1"/>
              <p:nvPr/>
            </p:nvSpPr>
            <p:spPr>
              <a:xfrm>
                <a:off x="7476709" y="1759360"/>
                <a:ext cx="62613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226AA6"/>
                    </a:solidFill>
                    <a:latin typeface="Century Gothic"/>
                    <a:ea typeface="Century Gothic"/>
                    <a:cs typeface="Century Gothic"/>
                    <a:sym typeface="Century Gothic"/>
                  </a:rPr>
                  <a:t>04</a:t>
                </a:r>
                <a:endParaRPr sz="2400">
                  <a:solidFill>
                    <a:srgbClr val="226AA6"/>
                  </a:solidFill>
                  <a:latin typeface="Century Gothic"/>
                  <a:ea typeface="Century Gothic"/>
                  <a:cs typeface="Century Gothic"/>
                  <a:sym typeface="Century Gothic"/>
                </a:endParaRPr>
              </a:p>
            </p:txBody>
          </p:sp>
        </p:grpSp>
        <p:grpSp>
          <p:nvGrpSpPr>
            <p:cNvPr id="512" name="Google Shape;512;p25"/>
            <p:cNvGrpSpPr/>
            <p:nvPr/>
          </p:nvGrpSpPr>
          <p:grpSpPr>
            <a:xfrm>
              <a:off x="4721074" y="5383597"/>
              <a:ext cx="1918643" cy="385754"/>
              <a:chOff x="8188639" y="1771959"/>
              <a:chExt cx="1918643" cy="385754"/>
            </a:xfrm>
          </p:grpSpPr>
          <p:sp>
            <p:nvSpPr>
              <p:cNvPr id="513" name="Google Shape;513;p25"/>
              <p:cNvSpPr/>
              <p:nvPr/>
            </p:nvSpPr>
            <p:spPr>
              <a:xfrm>
                <a:off x="8188639" y="1797178"/>
                <a:ext cx="1918643" cy="360535"/>
              </a:xfrm>
              <a:prstGeom prst="roundRect">
                <a:avLst>
                  <a:gd fmla="val 16667" name="adj"/>
                </a:avLst>
              </a:prstGeom>
              <a:solidFill>
                <a:srgbClr val="226AA6"/>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14" name="Google Shape;514;p25"/>
              <p:cNvSpPr txBox="1"/>
              <p:nvPr/>
            </p:nvSpPr>
            <p:spPr>
              <a:xfrm>
                <a:off x="8201580" y="1771959"/>
                <a:ext cx="1827482"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chemeClr val="lt1"/>
                    </a:solidFill>
                    <a:latin typeface="Century Gothic"/>
                    <a:ea typeface="Century Gothic"/>
                    <a:cs typeface="Century Gothic"/>
                    <a:sym typeface="Century Gothic"/>
                  </a:rPr>
                  <a:t>Instructions</a:t>
                </a:r>
                <a:endParaRPr b="1" sz="1800">
                  <a:solidFill>
                    <a:schemeClr val="lt1"/>
                  </a:solidFill>
                  <a:latin typeface="Century Gothic"/>
                  <a:ea typeface="Century Gothic"/>
                  <a:cs typeface="Century Gothic"/>
                  <a:sym typeface="Century Gothic"/>
                </a:endParaRPr>
              </a:p>
            </p:txBody>
          </p:sp>
        </p:grpSp>
      </p:grpSp>
      <p:sp>
        <p:nvSpPr>
          <p:cNvPr id="515" name="Google Shape;515;p25"/>
          <p:cNvSpPr/>
          <p:nvPr/>
        </p:nvSpPr>
        <p:spPr>
          <a:xfrm>
            <a:off x="4972958" y="5733721"/>
            <a:ext cx="3365008" cy="803297"/>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lang="en-US" sz="1400">
                <a:solidFill>
                  <a:schemeClr val="dk1"/>
                </a:solidFill>
                <a:latin typeface="Century Gothic"/>
                <a:ea typeface="Century Gothic"/>
                <a:cs typeface="Century Gothic"/>
                <a:sym typeface="Century Gothic"/>
              </a:rPr>
              <a:t>We certainly do not forget you as soon as you forget us. It is, perhaps, our fate rather than our merit.</a:t>
            </a:r>
            <a:endParaRPr sz="1400">
              <a:solidFill>
                <a:schemeClr val="dk1"/>
              </a:solidFill>
              <a:latin typeface="Century Gothic"/>
              <a:ea typeface="Century Gothic"/>
              <a:cs typeface="Century Gothic"/>
              <a:sym typeface="Century Gothic"/>
            </a:endParaRPr>
          </a:p>
        </p:txBody>
      </p:sp>
      <p:sp>
        <p:nvSpPr>
          <p:cNvPr id="516" name="Google Shape;516;p25"/>
          <p:cNvSpPr/>
          <p:nvPr/>
        </p:nvSpPr>
        <p:spPr>
          <a:xfrm>
            <a:off x="612530" y="1799313"/>
            <a:ext cx="2646225" cy="40011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000">
                <a:solidFill>
                  <a:srgbClr val="0863B5"/>
                </a:solidFill>
                <a:latin typeface="Century Gothic"/>
                <a:ea typeface="Century Gothic"/>
                <a:cs typeface="Century Gothic"/>
                <a:sym typeface="Century Gothic"/>
              </a:rPr>
              <a:t>Industry</a:t>
            </a:r>
            <a:endParaRPr b="1" sz="2000">
              <a:solidFill>
                <a:srgbClr val="0863B5"/>
              </a:solidFill>
              <a:latin typeface="Century Gothic"/>
              <a:ea typeface="Century Gothic"/>
              <a:cs typeface="Century Gothic"/>
              <a:sym typeface="Century Gothic"/>
            </a:endParaRPr>
          </a:p>
        </p:txBody>
      </p:sp>
      <p:sp>
        <p:nvSpPr>
          <p:cNvPr id="517" name="Google Shape;517;p25"/>
          <p:cNvSpPr/>
          <p:nvPr/>
        </p:nvSpPr>
        <p:spPr>
          <a:xfrm>
            <a:off x="625210" y="2140214"/>
            <a:ext cx="5318835" cy="86793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000000"/>
                </a:solidFill>
                <a:latin typeface="Century Gothic"/>
                <a:ea typeface="Century Gothic"/>
                <a:cs typeface="Century Gothic"/>
                <a:sym typeface="Century Gothic"/>
              </a:rPr>
              <a:t> We cannot help ourselves. We live at home, quiet, confined, and our feelings prey upon us. You are forced on exertion.</a:t>
            </a:r>
            <a:endParaRPr sz="1400">
              <a:solidFill>
                <a:srgbClr val="000000"/>
              </a:solidFill>
              <a:latin typeface="Century Gothic"/>
              <a:ea typeface="Century Gothic"/>
              <a:cs typeface="Century Gothic"/>
              <a:sym typeface="Century Gothic"/>
            </a:endParaRPr>
          </a:p>
        </p:txBody>
      </p:sp>
      <p:sp>
        <p:nvSpPr>
          <p:cNvPr id="518" name="Google Shape;518;p25"/>
          <p:cNvSpPr/>
          <p:nvPr/>
        </p:nvSpPr>
        <p:spPr>
          <a:xfrm>
            <a:off x="9340626" y="5390232"/>
            <a:ext cx="2752542" cy="1791320"/>
          </a:xfrm>
          <a:prstGeom prst="parallelogram">
            <a:avLst>
              <a:gd fmla="val 97345" name="adj"/>
            </a:avLst>
          </a:prstGeom>
          <a:gradFill>
            <a:gsLst>
              <a:gs pos="0">
                <a:srgbClr val="0863B5">
                  <a:alpha val="81960"/>
                </a:srgbClr>
              </a:gs>
              <a:gs pos="45000">
                <a:srgbClr val="0863B5">
                  <a:alpha val="81960"/>
                </a:srgbClr>
              </a:gs>
              <a:gs pos="100000">
                <a:srgbClr val="004A7B">
                  <a:alpha val="76862"/>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19" name="Google Shape;519;p25"/>
          <p:cNvSpPr/>
          <p:nvPr/>
        </p:nvSpPr>
        <p:spPr>
          <a:xfrm>
            <a:off x="9897860" y="4835969"/>
            <a:ext cx="1996019" cy="1298984"/>
          </a:xfrm>
          <a:prstGeom prst="parallelogram">
            <a:avLst>
              <a:gd fmla="val 97345" name="adj"/>
            </a:avLst>
          </a:prstGeom>
          <a:gradFill>
            <a:gsLst>
              <a:gs pos="0">
                <a:srgbClr val="0863B5">
                  <a:alpha val="81960"/>
                </a:srgbClr>
              </a:gs>
              <a:gs pos="45000">
                <a:srgbClr val="0863B5">
                  <a:alpha val="81960"/>
                </a:srgbClr>
              </a:gs>
              <a:gs pos="100000">
                <a:srgbClr val="004A7B">
                  <a:alpha val="76862"/>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20" name="Google Shape;520;p25"/>
          <p:cNvSpPr/>
          <p:nvPr/>
        </p:nvSpPr>
        <p:spPr>
          <a:xfrm>
            <a:off x="9014572" y="5785306"/>
            <a:ext cx="1011940" cy="500586"/>
          </a:xfrm>
          <a:prstGeom prst="parallelogram">
            <a:avLst>
              <a:gd fmla="val 97345" name="adj"/>
            </a:avLst>
          </a:prstGeom>
          <a:gradFill>
            <a:gsLst>
              <a:gs pos="0">
                <a:srgbClr val="0863B5">
                  <a:alpha val="81960"/>
                </a:srgbClr>
              </a:gs>
              <a:gs pos="45000">
                <a:srgbClr val="0863B5">
                  <a:alpha val="81960"/>
                </a:srgbClr>
              </a:gs>
              <a:gs pos="100000">
                <a:srgbClr val="004A7B">
                  <a:alpha val="76862"/>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21" name="Google Shape;521;p25"/>
          <p:cNvSpPr txBox="1"/>
          <p:nvPr/>
        </p:nvSpPr>
        <p:spPr>
          <a:xfrm>
            <a:off x="1345003" y="3142795"/>
            <a:ext cx="186140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089CEF"/>
                </a:solidFill>
                <a:latin typeface="Century Gothic"/>
                <a:ea typeface="Century Gothic"/>
                <a:cs typeface="Century Gothic"/>
                <a:sym typeface="Century Gothic"/>
              </a:rPr>
              <a:t>75</a:t>
            </a:r>
            <a:r>
              <a:rPr lang="en-US" sz="2000">
                <a:solidFill>
                  <a:srgbClr val="089CEF"/>
                </a:solidFill>
                <a:latin typeface="Century Gothic"/>
                <a:ea typeface="Century Gothic"/>
                <a:cs typeface="Century Gothic"/>
                <a:sym typeface="Century Gothic"/>
              </a:rPr>
              <a:t>%Invoice</a:t>
            </a:r>
            <a:endParaRPr sz="2000">
              <a:solidFill>
                <a:srgbClr val="089CEF"/>
              </a:solidFill>
              <a:latin typeface="Century Gothic"/>
              <a:ea typeface="Century Gothic"/>
              <a:cs typeface="Century Gothic"/>
              <a:sym typeface="Century Gothic"/>
            </a:endParaRPr>
          </a:p>
        </p:txBody>
      </p:sp>
      <p:sp>
        <p:nvSpPr>
          <p:cNvPr id="522" name="Google Shape;522;p25"/>
          <p:cNvSpPr txBox="1"/>
          <p:nvPr/>
        </p:nvSpPr>
        <p:spPr>
          <a:xfrm>
            <a:off x="1345003" y="3880869"/>
            <a:ext cx="145103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089CEF"/>
                </a:solidFill>
                <a:latin typeface="Century Gothic"/>
                <a:ea typeface="Century Gothic"/>
                <a:cs typeface="Century Gothic"/>
                <a:sym typeface="Century Gothic"/>
              </a:rPr>
              <a:t>84</a:t>
            </a:r>
            <a:r>
              <a:rPr lang="en-US" sz="2000">
                <a:solidFill>
                  <a:srgbClr val="089CEF"/>
                </a:solidFill>
                <a:latin typeface="Century Gothic"/>
                <a:ea typeface="Century Gothic"/>
                <a:cs typeface="Century Gothic"/>
                <a:sym typeface="Century Gothic"/>
              </a:rPr>
              <a:t>%Join</a:t>
            </a:r>
            <a:endParaRPr sz="2000">
              <a:solidFill>
                <a:srgbClr val="089CEF"/>
              </a:solidFill>
              <a:latin typeface="Century Gothic"/>
              <a:ea typeface="Century Gothic"/>
              <a:cs typeface="Century Gothic"/>
              <a:sym typeface="Century Gothic"/>
            </a:endParaRPr>
          </a:p>
        </p:txBody>
      </p:sp>
      <p:sp>
        <p:nvSpPr>
          <p:cNvPr id="523" name="Google Shape;523;p25"/>
          <p:cNvSpPr txBox="1"/>
          <p:nvPr/>
        </p:nvSpPr>
        <p:spPr>
          <a:xfrm>
            <a:off x="1345003" y="4618943"/>
            <a:ext cx="23759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089CEF"/>
                </a:solidFill>
                <a:latin typeface="Century Gothic"/>
                <a:ea typeface="Century Gothic"/>
                <a:cs typeface="Century Gothic"/>
                <a:sym typeface="Century Gothic"/>
              </a:rPr>
              <a:t>90</a:t>
            </a:r>
            <a:r>
              <a:rPr lang="en-US" sz="2000">
                <a:solidFill>
                  <a:srgbClr val="089CEF"/>
                </a:solidFill>
                <a:latin typeface="Century Gothic"/>
                <a:ea typeface="Century Gothic"/>
                <a:cs typeface="Century Gothic"/>
                <a:sym typeface="Century Gothic"/>
              </a:rPr>
              <a:t>%Knowledge</a:t>
            </a:r>
            <a:endParaRPr sz="2000">
              <a:solidFill>
                <a:srgbClr val="089CEF"/>
              </a:solidFill>
              <a:latin typeface="Century Gothic"/>
              <a:ea typeface="Century Gothic"/>
              <a:cs typeface="Century Gothic"/>
              <a:sym typeface="Century Gothic"/>
            </a:endParaRPr>
          </a:p>
        </p:txBody>
      </p:sp>
      <p:grpSp>
        <p:nvGrpSpPr>
          <p:cNvPr id="524" name="Google Shape;524;p25"/>
          <p:cNvGrpSpPr/>
          <p:nvPr/>
        </p:nvGrpSpPr>
        <p:grpSpPr>
          <a:xfrm>
            <a:off x="740262" y="3949586"/>
            <a:ext cx="607567" cy="513179"/>
            <a:chOff x="10522517" y="414112"/>
            <a:chExt cx="1052512" cy="889000"/>
          </a:xfrm>
        </p:grpSpPr>
        <p:sp>
          <p:nvSpPr>
            <p:cNvPr id="525" name="Google Shape;525;p25"/>
            <p:cNvSpPr/>
            <p:nvPr/>
          </p:nvSpPr>
          <p:spPr>
            <a:xfrm>
              <a:off x="10609829" y="725262"/>
              <a:ext cx="63500" cy="63500"/>
            </a:xfrm>
            <a:prstGeom prst="ellipse">
              <a:avLst/>
            </a:prstGeom>
            <a:solidFill>
              <a:srgbClr val="089C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26" name="Google Shape;526;p25"/>
            <p:cNvSpPr/>
            <p:nvPr/>
          </p:nvSpPr>
          <p:spPr>
            <a:xfrm>
              <a:off x="10522517" y="414112"/>
              <a:ext cx="925512" cy="690563"/>
            </a:xfrm>
            <a:custGeom>
              <a:rect b="b" l="l" r="r" t="t"/>
              <a:pathLst>
                <a:path extrusionOk="0" h="184" w="246">
                  <a:moveTo>
                    <a:pt x="125" y="170"/>
                  </a:moveTo>
                  <a:cubicBezTo>
                    <a:pt x="62" y="170"/>
                    <a:pt x="62" y="170"/>
                    <a:pt x="62" y="170"/>
                  </a:cubicBezTo>
                  <a:cubicBezTo>
                    <a:pt x="62" y="14"/>
                    <a:pt x="62" y="14"/>
                    <a:pt x="62" y="14"/>
                  </a:cubicBezTo>
                  <a:cubicBezTo>
                    <a:pt x="226" y="14"/>
                    <a:pt x="226" y="14"/>
                    <a:pt x="226" y="14"/>
                  </a:cubicBezTo>
                  <a:cubicBezTo>
                    <a:pt x="229" y="14"/>
                    <a:pt x="232" y="17"/>
                    <a:pt x="232" y="20"/>
                  </a:cubicBezTo>
                  <a:cubicBezTo>
                    <a:pt x="232" y="127"/>
                    <a:pt x="232" y="127"/>
                    <a:pt x="232" y="127"/>
                  </a:cubicBezTo>
                  <a:cubicBezTo>
                    <a:pt x="246" y="129"/>
                    <a:pt x="246" y="129"/>
                    <a:pt x="246" y="129"/>
                  </a:cubicBezTo>
                  <a:cubicBezTo>
                    <a:pt x="246" y="20"/>
                    <a:pt x="246" y="20"/>
                    <a:pt x="246" y="20"/>
                  </a:cubicBezTo>
                  <a:cubicBezTo>
                    <a:pt x="246" y="9"/>
                    <a:pt x="237" y="0"/>
                    <a:pt x="226" y="0"/>
                  </a:cubicBezTo>
                  <a:cubicBezTo>
                    <a:pt x="20" y="0"/>
                    <a:pt x="20" y="0"/>
                    <a:pt x="20" y="0"/>
                  </a:cubicBezTo>
                  <a:cubicBezTo>
                    <a:pt x="9" y="0"/>
                    <a:pt x="0" y="9"/>
                    <a:pt x="0" y="20"/>
                  </a:cubicBezTo>
                  <a:cubicBezTo>
                    <a:pt x="0" y="164"/>
                    <a:pt x="0" y="164"/>
                    <a:pt x="0" y="164"/>
                  </a:cubicBezTo>
                  <a:cubicBezTo>
                    <a:pt x="0" y="175"/>
                    <a:pt x="9" y="184"/>
                    <a:pt x="20" y="184"/>
                  </a:cubicBezTo>
                  <a:cubicBezTo>
                    <a:pt x="126" y="184"/>
                    <a:pt x="126" y="184"/>
                    <a:pt x="126" y="184"/>
                  </a:cubicBezTo>
                  <a:cubicBezTo>
                    <a:pt x="125" y="180"/>
                    <a:pt x="124" y="176"/>
                    <a:pt x="124" y="173"/>
                  </a:cubicBezTo>
                  <a:cubicBezTo>
                    <a:pt x="124" y="172"/>
                    <a:pt x="124" y="171"/>
                    <a:pt x="125" y="170"/>
                  </a:cubicBezTo>
                  <a:close/>
                  <a:moveTo>
                    <a:pt x="48" y="170"/>
                  </a:moveTo>
                  <a:cubicBezTo>
                    <a:pt x="20" y="170"/>
                    <a:pt x="20" y="170"/>
                    <a:pt x="20" y="170"/>
                  </a:cubicBezTo>
                  <a:cubicBezTo>
                    <a:pt x="17" y="170"/>
                    <a:pt x="14" y="167"/>
                    <a:pt x="14" y="164"/>
                  </a:cubicBezTo>
                  <a:cubicBezTo>
                    <a:pt x="14" y="20"/>
                    <a:pt x="14" y="20"/>
                    <a:pt x="14" y="20"/>
                  </a:cubicBezTo>
                  <a:cubicBezTo>
                    <a:pt x="14" y="17"/>
                    <a:pt x="17" y="14"/>
                    <a:pt x="20" y="14"/>
                  </a:cubicBezTo>
                  <a:cubicBezTo>
                    <a:pt x="48" y="14"/>
                    <a:pt x="48" y="14"/>
                    <a:pt x="48" y="14"/>
                  </a:cubicBezTo>
                  <a:lnTo>
                    <a:pt x="48" y="170"/>
                  </a:lnTo>
                  <a:close/>
                </a:path>
              </a:pathLst>
            </a:custGeom>
            <a:solidFill>
              <a:srgbClr val="089C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27" name="Google Shape;527;p25"/>
            <p:cNvSpPr/>
            <p:nvPr/>
          </p:nvSpPr>
          <p:spPr>
            <a:xfrm>
              <a:off x="11027342" y="706212"/>
              <a:ext cx="547687" cy="596900"/>
            </a:xfrm>
            <a:custGeom>
              <a:rect b="b" l="l" r="r" t="t"/>
              <a:pathLst>
                <a:path extrusionOk="0" h="159" w="146">
                  <a:moveTo>
                    <a:pt x="125" y="65"/>
                  </a:moveTo>
                  <a:cubicBezTo>
                    <a:pt x="85" y="59"/>
                    <a:pt x="85" y="59"/>
                    <a:pt x="85" y="59"/>
                  </a:cubicBezTo>
                  <a:cubicBezTo>
                    <a:pt x="85" y="19"/>
                    <a:pt x="85" y="19"/>
                    <a:pt x="85" y="19"/>
                  </a:cubicBezTo>
                  <a:cubicBezTo>
                    <a:pt x="85" y="9"/>
                    <a:pt x="77" y="0"/>
                    <a:pt x="66" y="0"/>
                  </a:cubicBezTo>
                  <a:cubicBezTo>
                    <a:pt x="65" y="0"/>
                    <a:pt x="65" y="0"/>
                    <a:pt x="65" y="0"/>
                  </a:cubicBezTo>
                  <a:cubicBezTo>
                    <a:pt x="55" y="0"/>
                    <a:pt x="46" y="9"/>
                    <a:pt x="46" y="19"/>
                  </a:cubicBezTo>
                  <a:cubicBezTo>
                    <a:pt x="46" y="90"/>
                    <a:pt x="46" y="90"/>
                    <a:pt x="46" y="90"/>
                  </a:cubicBezTo>
                  <a:cubicBezTo>
                    <a:pt x="36" y="80"/>
                    <a:pt x="36" y="80"/>
                    <a:pt x="36" y="80"/>
                  </a:cubicBezTo>
                  <a:cubicBezTo>
                    <a:pt x="33" y="77"/>
                    <a:pt x="28" y="75"/>
                    <a:pt x="23" y="75"/>
                  </a:cubicBezTo>
                  <a:cubicBezTo>
                    <a:pt x="18" y="75"/>
                    <a:pt x="13" y="76"/>
                    <a:pt x="9" y="80"/>
                  </a:cubicBezTo>
                  <a:cubicBezTo>
                    <a:pt x="8" y="81"/>
                    <a:pt x="8" y="81"/>
                    <a:pt x="8" y="81"/>
                  </a:cubicBezTo>
                  <a:cubicBezTo>
                    <a:pt x="1" y="89"/>
                    <a:pt x="0" y="101"/>
                    <a:pt x="8" y="108"/>
                  </a:cubicBezTo>
                  <a:cubicBezTo>
                    <a:pt x="56" y="157"/>
                    <a:pt x="56" y="157"/>
                    <a:pt x="56" y="157"/>
                  </a:cubicBezTo>
                  <a:cubicBezTo>
                    <a:pt x="58" y="158"/>
                    <a:pt x="59" y="159"/>
                    <a:pt x="61" y="159"/>
                  </a:cubicBezTo>
                  <a:cubicBezTo>
                    <a:pt x="63" y="159"/>
                    <a:pt x="65" y="158"/>
                    <a:pt x="66" y="157"/>
                  </a:cubicBezTo>
                  <a:cubicBezTo>
                    <a:pt x="69" y="154"/>
                    <a:pt x="69" y="149"/>
                    <a:pt x="66" y="147"/>
                  </a:cubicBezTo>
                  <a:cubicBezTo>
                    <a:pt x="18" y="98"/>
                    <a:pt x="18" y="98"/>
                    <a:pt x="18" y="98"/>
                  </a:cubicBezTo>
                  <a:cubicBezTo>
                    <a:pt x="16" y="96"/>
                    <a:pt x="16" y="93"/>
                    <a:pt x="18" y="91"/>
                  </a:cubicBezTo>
                  <a:cubicBezTo>
                    <a:pt x="19" y="90"/>
                    <a:pt x="19" y="90"/>
                    <a:pt x="19" y="90"/>
                  </a:cubicBezTo>
                  <a:cubicBezTo>
                    <a:pt x="20" y="89"/>
                    <a:pt x="21" y="89"/>
                    <a:pt x="23" y="89"/>
                  </a:cubicBezTo>
                  <a:cubicBezTo>
                    <a:pt x="24" y="89"/>
                    <a:pt x="25" y="89"/>
                    <a:pt x="26" y="90"/>
                  </a:cubicBezTo>
                  <a:cubicBezTo>
                    <a:pt x="43" y="107"/>
                    <a:pt x="43" y="107"/>
                    <a:pt x="43" y="107"/>
                  </a:cubicBezTo>
                  <a:cubicBezTo>
                    <a:pt x="44" y="108"/>
                    <a:pt x="45" y="108"/>
                    <a:pt x="46" y="109"/>
                  </a:cubicBezTo>
                  <a:cubicBezTo>
                    <a:pt x="49" y="110"/>
                    <a:pt x="52" y="109"/>
                    <a:pt x="52" y="109"/>
                  </a:cubicBezTo>
                  <a:cubicBezTo>
                    <a:pt x="56" y="108"/>
                    <a:pt x="58" y="106"/>
                    <a:pt x="59" y="103"/>
                  </a:cubicBezTo>
                  <a:cubicBezTo>
                    <a:pt x="59" y="101"/>
                    <a:pt x="60" y="98"/>
                    <a:pt x="60" y="97"/>
                  </a:cubicBezTo>
                  <a:cubicBezTo>
                    <a:pt x="60" y="95"/>
                    <a:pt x="60" y="95"/>
                    <a:pt x="60" y="95"/>
                  </a:cubicBezTo>
                  <a:cubicBezTo>
                    <a:pt x="60" y="95"/>
                    <a:pt x="60" y="95"/>
                    <a:pt x="60" y="95"/>
                  </a:cubicBezTo>
                  <a:cubicBezTo>
                    <a:pt x="60" y="95"/>
                    <a:pt x="60" y="95"/>
                    <a:pt x="60" y="95"/>
                  </a:cubicBezTo>
                  <a:cubicBezTo>
                    <a:pt x="60" y="19"/>
                    <a:pt x="60" y="19"/>
                    <a:pt x="60" y="19"/>
                  </a:cubicBezTo>
                  <a:cubicBezTo>
                    <a:pt x="60" y="17"/>
                    <a:pt x="62" y="14"/>
                    <a:pt x="65" y="14"/>
                  </a:cubicBezTo>
                  <a:cubicBezTo>
                    <a:pt x="66" y="14"/>
                    <a:pt x="66" y="14"/>
                    <a:pt x="66" y="14"/>
                  </a:cubicBezTo>
                  <a:cubicBezTo>
                    <a:pt x="69" y="14"/>
                    <a:pt x="71" y="17"/>
                    <a:pt x="71" y="19"/>
                  </a:cubicBezTo>
                  <a:cubicBezTo>
                    <a:pt x="71" y="70"/>
                    <a:pt x="71" y="70"/>
                    <a:pt x="71" y="70"/>
                  </a:cubicBezTo>
                  <a:cubicBezTo>
                    <a:pt x="123" y="79"/>
                    <a:pt x="123" y="79"/>
                    <a:pt x="123" y="79"/>
                  </a:cubicBezTo>
                  <a:cubicBezTo>
                    <a:pt x="123" y="79"/>
                    <a:pt x="132" y="81"/>
                    <a:pt x="132" y="94"/>
                  </a:cubicBezTo>
                  <a:cubicBezTo>
                    <a:pt x="128" y="149"/>
                    <a:pt x="128" y="149"/>
                    <a:pt x="128" y="149"/>
                  </a:cubicBezTo>
                  <a:cubicBezTo>
                    <a:pt x="127" y="153"/>
                    <a:pt x="130" y="156"/>
                    <a:pt x="134" y="157"/>
                  </a:cubicBezTo>
                  <a:cubicBezTo>
                    <a:pt x="134" y="157"/>
                    <a:pt x="135" y="157"/>
                    <a:pt x="135" y="157"/>
                  </a:cubicBezTo>
                  <a:cubicBezTo>
                    <a:pt x="138" y="157"/>
                    <a:pt x="141" y="154"/>
                    <a:pt x="142" y="150"/>
                  </a:cubicBezTo>
                  <a:cubicBezTo>
                    <a:pt x="146" y="95"/>
                    <a:pt x="146" y="95"/>
                    <a:pt x="146" y="95"/>
                  </a:cubicBezTo>
                  <a:cubicBezTo>
                    <a:pt x="146" y="95"/>
                    <a:pt x="146" y="95"/>
                    <a:pt x="146" y="95"/>
                  </a:cubicBezTo>
                  <a:cubicBezTo>
                    <a:pt x="146" y="75"/>
                    <a:pt x="133" y="67"/>
                    <a:pt x="125" y="65"/>
                  </a:cubicBezTo>
                  <a:close/>
                </a:path>
              </a:pathLst>
            </a:custGeom>
            <a:solidFill>
              <a:srgbClr val="089C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28" name="Google Shape;528;p25"/>
            <p:cNvSpPr/>
            <p:nvPr/>
          </p:nvSpPr>
          <p:spPr>
            <a:xfrm>
              <a:off x="10835254" y="549049"/>
              <a:ext cx="379412" cy="390525"/>
            </a:xfrm>
            <a:custGeom>
              <a:rect b="b" l="l" r="r" t="t"/>
              <a:pathLst>
                <a:path extrusionOk="0" h="104" w="101">
                  <a:moveTo>
                    <a:pt x="56" y="2"/>
                  </a:moveTo>
                  <a:cubicBezTo>
                    <a:pt x="2" y="49"/>
                    <a:pt x="2" y="49"/>
                    <a:pt x="2" y="49"/>
                  </a:cubicBezTo>
                  <a:cubicBezTo>
                    <a:pt x="0" y="51"/>
                    <a:pt x="0" y="55"/>
                    <a:pt x="2" y="57"/>
                  </a:cubicBezTo>
                  <a:cubicBezTo>
                    <a:pt x="4" y="60"/>
                    <a:pt x="8" y="60"/>
                    <a:pt x="10" y="58"/>
                  </a:cubicBezTo>
                  <a:cubicBezTo>
                    <a:pt x="16" y="53"/>
                    <a:pt x="16" y="53"/>
                    <a:pt x="16" y="53"/>
                  </a:cubicBezTo>
                  <a:cubicBezTo>
                    <a:pt x="16" y="98"/>
                    <a:pt x="16" y="98"/>
                    <a:pt x="16" y="98"/>
                  </a:cubicBezTo>
                  <a:cubicBezTo>
                    <a:pt x="16" y="101"/>
                    <a:pt x="18" y="104"/>
                    <a:pt x="22" y="104"/>
                  </a:cubicBezTo>
                  <a:cubicBezTo>
                    <a:pt x="55" y="104"/>
                    <a:pt x="55" y="104"/>
                    <a:pt x="55" y="104"/>
                  </a:cubicBezTo>
                  <a:cubicBezTo>
                    <a:pt x="55" y="79"/>
                    <a:pt x="55" y="79"/>
                    <a:pt x="55" y="79"/>
                  </a:cubicBezTo>
                  <a:cubicBezTo>
                    <a:pt x="66" y="79"/>
                    <a:pt x="66" y="79"/>
                    <a:pt x="66" y="79"/>
                  </a:cubicBezTo>
                  <a:cubicBezTo>
                    <a:pt x="66" y="104"/>
                    <a:pt x="66" y="104"/>
                    <a:pt x="66" y="104"/>
                  </a:cubicBezTo>
                  <a:cubicBezTo>
                    <a:pt x="85" y="104"/>
                    <a:pt x="85" y="104"/>
                    <a:pt x="85" y="104"/>
                  </a:cubicBezTo>
                  <a:cubicBezTo>
                    <a:pt x="85" y="92"/>
                    <a:pt x="85" y="92"/>
                    <a:pt x="85" y="92"/>
                  </a:cubicBezTo>
                  <a:cubicBezTo>
                    <a:pt x="78" y="92"/>
                    <a:pt x="78" y="92"/>
                    <a:pt x="78" y="92"/>
                  </a:cubicBezTo>
                  <a:cubicBezTo>
                    <a:pt x="78" y="73"/>
                    <a:pt x="78" y="73"/>
                    <a:pt x="78" y="73"/>
                  </a:cubicBezTo>
                  <a:cubicBezTo>
                    <a:pt x="78" y="70"/>
                    <a:pt x="75" y="67"/>
                    <a:pt x="72" y="67"/>
                  </a:cubicBezTo>
                  <a:cubicBezTo>
                    <a:pt x="49" y="67"/>
                    <a:pt x="49" y="67"/>
                    <a:pt x="49" y="67"/>
                  </a:cubicBezTo>
                  <a:cubicBezTo>
                    <a:pt x="45" y="67"/>
                    <a:pt x="43" y="70"/>
                    <a:pt x="43" y="73"/>
                  </a:cubicBezTo>
                  <a:cubicBezTo>
                    <a:pt x="43" y="92"/>
                    <a:pt x="43" y="92"/>
                    <a:pt x="43" y="92"/>
                  </a:cubicBezTo>
                  <a:cubicBezTo>
                    <a:pt x="28" y="92"/>
                    <a:pt x="28" y="92"/>
                    <a:pt x="28" y="92"/>
                  </a:cubicBezTo>
                  <a:cubicBezTo>
                    <a:pt x="28" y="43"/>
                    <a:pt x="28" y="43"/>
                    <a:pt x="28" y="43"/>
                  </a:cubicBezTo>
                  <a:cubicBezTo>
                    <a:pt x="60" y="14"/>
                    <a:pt x="60" y="14"/>
                    <a:pt x="60" y="14"/>
                  </a:cubicBezTo>
                  <a:cubicBezTo>
                    <a:pt x="92" y="42"/>
                    <a:pt x="92" y="42"/>
                    <a:pt x="92" y="42"/>
                  </a:cubicBezTo>
                  <a:cubicBezTo>
                    <a:pt x="94" y="39"/>
                    <a:pt x="98" y="36"/>
                    <a:pt x="101" y="34"/>
                  </a:cubicBezTo>
                  <a:cubicBezTo>
                    <a:pt x="64" y="2"/>
                    <a:pt x="64" y="2"/>
                    <a:pt x="64" y="2"/>
                  </a:cubicBezTo>
                  <a:cubicBezTo>
                    <a:pt x="62" y="0"/>
                    <a:pt x="58" y="0"/>
                    <a:pt x="56" y="2"/>
                  </a:cubicBezTo>
                  <a:close/>
                </a:path>
              </a:pathLst>
            </a:custGeom>
            <a:solidFill>
              <a:srgbClr val="089C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529" name="Google Shape;529;p25"/>
          <p:cNvGrpSpPr/>
          <p:nvPr/>
        </p:nvGrpSpPr>
        <p:grpSpPr>
          <a:xfrm>
            <a:off x="740262" y="3235300"/>
            <a:ext cx="545252" cy="450864"/>
            <a:chOff x="6675438" y="5689601"/>
            <a:chExt cx="944563" cy="781050"/>
          </a:xfrm>
        </p:grpSpPr>
        <p:sp>
          <p:nvSpPr>
            <p:cNvPr id="530" name="Google Shape;530;p25"/>
            <p:cNvSpPr/>
            <p:nvPr/>
          </p:nvSpPr>
          <p:spPr>
            <a:xfrm>
              <a:off x="6845301" y="5843588"/>
              <a:ext cx="654050" cy="387350"/>
            </a:xfrm>
            <a:custGeom>
              <a:rect b="b" l="l" r="r" t="t"/>
              <a:pathLst>
                <a:path extrusionOk="0" h="103" w="174">
                  <a:moveTo>
                    <a:pt x="174" y="56"/>
                  </a:moveTo>
                  <a:cubicBezTo>
                    <a:pt x="174" y="55"/>
                    <a:pt x="174" y="54"/>
                    <a:pt x="174" y="53"/>
                  </a:cubicBezTo>
                  <a:cubicBezTo>
                    <a:pt x="147" y="1"/>
                    <a:pt x="119" y="0"/>
                    <a:pt x="114" y="0"/>
                  </a:cubicBezTo>
                  <a:cubicBezTo>
                    <a:pt x="114" y="0"/>
                    <a:pt x="113" y="0"/>
                    <a:pt x="113" y="0"/>
                  </a:cubicBezTo>
                  <a:cubicBezTo>
                    <a:pt x="44" y="0"/>
                    <a:pt x="44" y="0"/>
                    <a:pt x="44" y="0"/>
                  </a:cubicBezTo>
                  <a:cubicBezTo>
                    <a:pt x="44" y="0"/>
                    <a:pt x="44" y="0"/>
                    <a:pt x="44" y="0"/>
                  </a:cubicBezTo>
                  <a:cubicBezTo>
                    <a:pt x="24" y="0"/>
                    <a:pt x="24" y="0"/>
                    <a:pt x="24" y="0"/>
                  </a:cubicBezTo>
                  <a:cubicBezTo>
                    <a:pt x="21" y="0"/>
                    <a:pt x="18" y="3"/>
                    <a:pt x="18" y="6"/>
                  </a:cubicBezTo>
                  <a:cubicBezTo>
                    <a:pt x="18" y="9"/>
                    <a:pt x="21" y="12"/>
                    <a:pt x="24" y="12"/>
                  </a:cubicBezTo>
                  <a:cubicBezTo>
                    <a:pt x="80" y="12"/>
                    <a:pt x="80" y="12"/>
                    <a:pt x="80" y="12"/>
                  </a:cubicBezTo>
                  <a:cubicBezTo>
                    <a:pt x="80" y="12"/>
                    <a:pt x="80" y="12"/>
                    <a:pt x="80" y="12"/>
                  </a:cubicBezTo>
                  <a:cubicBezTo>
                    <a:pt x="113" y="12"/>
                    <a:pt x="113" y="12"/>
                    <a:pt x="113" y="12"/>
                  </a:cubicBezTo>
                  <a:cubicBezTo>
                    <a:pt x="113" y="12"/>
                    <a:pt x="114" y="12"/>
                    <a:pt x="114" y="12"/>
                  </a:cubicBezTo>
                  <a:cubicBezTo>
                    <a:pt x="115" y="12"/>
                    <a:pt x="131" y="11"/>
                    <a:pt x="152" y="40"/>
                  </a:cubicBezTo>
                  <a:cubicBezTo>
                    <a:pt x="126" y="40"/>
                    <a:pt x="126" y="40"/>
                    <a:pt x="126" y="40"/>
                  </a:cubicBezTo>
                  <a:cubicBezTo>
                    <a:pt x="123" y="40"/>
                    <a:pt x="122" y="38"/>
                    <a:pt x="122" y="35"/>
                  </a:cubicBezTo>
                  <a:cubicBezTo>
                    <a:pt x="122" y="27"/>
                    <a:pt x="122" y="27"/>
                    <a:pt x="122" y="27"/>
                  </a:cubicBezTo>
                  <a:cubicBezTo>
                    <a:pt x="122" y="24"/>
                    <a:pt x="119" y="21"/>
                    <a:pt x="116" y="21"/>
                  </a:cubicBezTo>
                  <a:cubicBezTo>
                    <a:pt x="112" y="21"/>
                    <a:pt x="110" y="24"/>
                    <a:pt x="110" y="27"/>
                  </a:cubicBezTo>
                  <a:cubicBezTo>
                    <a:pt x="110" y="35"/>
                    <a:pt x="110" y="35"/>
                    <a:pt x="110" y="35"/>
                  </a:cubicBezTo>
                  <a:cubicBezTo>
                    <a:pt x="110" y="42"/>
                    <a:pt x="114" y="52"/>
                    <a:pt x="126" y="52"/>
                  </a:cubicBezTo>
                  <a:cubicBezTo>
                    <a:pt x="159" y="52"/>
                    <a:pt x="159" y="52"/>
                    <a:pt x="159" y="52"/>
                  </a:cubicBezTo>
                  <a:cubicBezTo>
                    <a:pt x="160" y="54"/>
                    <a:pt x="161" y="56"/>
                    <a:pt x="162" y="58"/>
                  </a:cubicBezTo>
                  <a:cubicBezTo>
                    <a:pt x="162" y="70"/>
                    <a:pt x="162" y="70"/>
                    <a:pt x="162" y="70"/>
                  </a:cubicBezTo>
                  <a:cubicBezTo>
                    <a:pt x="162" y="73"/>
                    <a:pt x="160" y="76"/>
                    <a:pt x="156" y="77"/>
                  </a:cubicBezTo>
                  <a:cubicBezTo>
                    <a:pt x="153" y="70"/>
                    <a:pt x="146" y="64"/>
                    <a:pt x="138" y="64"/>
                  </a:cubicBezTo>
                  <a:cubicBezTo>
                    <a:pt x="129" y="64"/>
                    <a:pt x="122" y="70"/>
                    <a:pt x="119" y="78"/>
                  </a:cubicBezTo>
                  <a:cubicBezTo>
                    <a:pt x="76" y="78"/>
                    <a:pt x="76" y="78"/>
                    <a:pt x="76" y="78"/>
                  </a:cubicBezTo>
                  <a:cubicBezTo>
                    <a:pt x="74" y="70"/>
                    <a:pt x="66" y="64"/>
                    <a:pt x="58" y="64"/>
                  </a:cubicBezTo>
                  <a:cubicBezTo>
                    <a:pt x="49" y="64"/>
                    <a:pt x="42" y="70"/>
                    <a:pt x="40" y="77"/>
                  </a:cubicBezTo>
                  <a:cubicBezTo>
                    <a:pt x="36" y="76"/>
                    <a:pt x="33" y="74"/>
                    <a:pt x="32" y="70"/>
                  </a:cubicBezTo>
                  <a:cubicBezTo>
                    <a:pt x="33" y="70"/>
                    <a:pt x="33" y="70"/>
                    <a:pt x="33" y="70"/>
                  </a:cubicBezTo>
                  <a:cubicBezTo>
                    <a:pt x="37" y="70"/>
                    <a:pt x="39" y="67"/>
                    <a:pt x="39" y="64"/>
                  </a:cubicBezTo>
                  <a:cubicBezTo>
                    <a:pt x="39" y="61"/>
                    <a:pt x="37" y="58"/>
                    <a:pt x="33" y="58"/>
                  </a:cubicBezTo>
                  <a:cubicBezTo>
                    <a:pt x="6" y="58"/>
                    <a:pt x="6" y="58"/>
                    <a:pt x="6" y="58"/>
                  </a:cubicBezTo>
                  <a:cubicBezTo>
                    <a:pt x="3" y="58"/>
                    <a:pt x="0" y="61"/>
                    <a:pt x="0" y="64"/>
                  </a:cubicBezTo>
                  <a:cubicBezTo>
                    <a:pt x="0" y="67"/>
                    <a:pt x="3" y="70"/>
                    <a:pt x="6" y="70"/>
                  </a:cubicBezTo>
                  <a:cubicBezTo>
                    <a:pt x="20" y="70"/>
                    <a:pt x="20" y="70"/>
                    <a:pt x="20" y="70"/>
                  </a:cubicBezTo>
                  <a:cubicBezTo>
                    <a:pt x="21" y="80"/>
                    <a:pt x="29" y="88"/>
                    <a:pt x="39" y="89"/>
                  </a:cubicBezTo>
                  <a:cubicBezTo>
                    <a:pt x="42" y="97"/>
                    <a:pt x="49" y="103"/>
                    <a:pt x="58" y="103"/>
                  </a:cubicBezTo>
                  <a:cubicBezTo>
                    <a:pt x="66" y="103"/>
                    <a:pt x="74" y="97"/>
                    <a:pt x="76" y="90"/>
                  </a:cubicBezTo>
                  <a:cubicBezTo>
                    <a:pt x="119" y="90"/>
                    <a:pt x="119" y="90"/>
                    <a:pt x="119" y="90"/>
                  </a:cubicBezTo>
                  <a:cubicBezTo>
                    <a:pt x="122" y="97"/>
                    <a:pt x="129" y="103"/>
                    <a:pt x="138" y="103"/>
                  </a:cubicBezTo>
                  <a:cubicBezTo>
                    <a:pt x="146" y="103"/>
                    <a:pt x="154" y="97"/>
                    <a:pt x="156" y="89"/>
                  </a:cubicBezTo>
                  <a:cubicBezTo>
                    <a:pt x="166" y="88"/>
                    <a:pt x="174" y="80"/>
                    <a:pt x="174" y="70"/>
                  </a:cubicBezTo>
                  <a:cubicBezTo>
                    <a:pt x="174" y="57"/>
                    <a:pt x="174" y="57"/>
                    <a:pt x="174" y="57"/>
                  </a:cubicBezTo>
                  <a:cubicBezTo>
                    <a:pt x="174" y="57"/>
                    <a:pt x="174" y="57"/>
                    <a:pt x="174" y="56"/>
                  </a:cubicBezTo>
                  <a:close/>
                  <a:moveTo>
                    <a:pt x="58" y="91"/>
                  </a:moveTo>
                  <a:cubicBezTo>
                    <a:pt x="54" y="91"/>
                    <a:pt x="50" y="88"/>
                    <a:pt x="50" y="84"/>
                  </a:cubicBezTo>
                  <a:cubicBezTo>
                    <a:pt x="50" y="80"/>
                    <a:pt x="54" y="76"/>
                    <a:pt x="58" y="76"/>
                  </a:cubicBezTo>
                  <a:cubicBezTo>
                    <a:pt x="62" y="76"/>
                    <a:pt x="65" y="80"/>
                    <a:pt x="65" y="84"/>
                  </a:cubicBezTo>
                  <a:cubicBezTo>
                    <a:pt x="65" y="88"/>
                    <a:pt x="62" y="91"/>
                    <a:pt x="58" y="91"/>
                  </a:cubicBezTo>
                  <a:close/>
                  <a:moveTo>
                    <a:pt x="138" y="91"/>
                  </a:moveTo>
                  <a:cubicBezTo>
                    <a:pt x="133" y="91"/>
                    <a:pt x="130" y="88"/>
                    <a:pt x="130" y="84"/>
                  </a:cubicBezTo>
                  <a:cubicBezTo>
                    <a:pt x="130" y="80"/>
                    <a:pt x="133" y="76"/>
                    <a:pt x="138" y="76"/>
                  </a:cubicBezTo>
                  <a:cubicBezTo>
                    <a:pt x="142" y="76"/>
                    <a:pt x="145" y="80"/>
                    <a:pt x="145" y="84"/>
                  </a:cubicBezTo>
                  <a:cubicBezTo>
                    <a:pt x="145" y="88"/>
                    <a:pt x="142" y="91"/>
                    <a:pt x="138" y="91"/>
                  </a:cubicBezTo>
                  <a:close/>
                </a:path>
              </a:pathLst>
            </a:custGeom>
            <a:solidFill>
              <a:srgbClr val="089C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31" name="Google Shape;531;p25"/>
            <p:cNvSpPr/>
            <p:nvPr/>
          </p:nvSpPr>
          <p:spPr>
            <a:xfrm>
              <a:off x="6777038" y="5915026"/>
              <a:ext cx="282575" cy="46038"/>
            </a:xfrm>
            <a:custGeom>
              <a:rect b="b" l="l" r="r" t="t"/>
              <a:pathLst>
                <a:path extrusionOk="0" h="12" w="75">
                  <a:moveTo>
                    <a:pt x="75" y="6"/>
                  </a:moveTo>
                  <a:cubicBezTo>
                    <a:pt x="75" y="3"/>
                    <a:pt x="72" y="0"/>
                    <a:pt x="69" y="0"/>
                  </a:cubicBezTo>
                  <a:cubicBezTo>
                    <a:pt x="6" y="0"/>
                    <a:pt x="6" y="0"/>
                    <a:pt x="6" y="0"/>
                  </a:cubicBezTo>
                  <a:cubicBezTo>
                    <a:pt x="3" y="0"/>
                    <a:pt x="0" y="3"/>
                    <a:pt x="0" y="6"/>
                  </a:cubicBezTo>
                  <a:cubicBezTo>
                    <a:pt x="0" y="10"/>
                    <a:pt x="3" y="12"/>
                    <a:pt x="6" y="12"/>
                  </a:cubicBezTo>
                  <a:cubicBezTo>
                    <a:pt x="69" y="12"/>
                    <a:pt x="69" y="12"/>
                    <a:pt x="69" y="12"/>
                  </a:cubicBezTo>
                  <a:cubicBezTo>
                    <a:pt x="72" y="12"/>
                    <a:pt x="75" y="10"/>
                    <a:pt x="75" y="6"/>
                  </a:cubicBezTo>
                  <a:close/>
                </a:path>
              </a:pathLst>
            </a:custGeom>
            <a:solidFill>
              <a:srgbClr val="089C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32" name="Google Shape;532;p25"/>
            <p:cNvSpPr/>
            <p:nvPr/>
          </p:nvSpPr>
          <p:spPr>
            <a:xfrm>
              <a:off x="6856413" y="5991226"/>
              <a:ext cx="258763" cy="44450"/>
            </a:xfrm>
            <a:custGeom>
              <a:rect b="b" l="l" r="r" t="t"/>
              <a:pathLst>
                <a:path extrusionOk="0" h="12" w="69">
                  <a:moveTo>
                    <a:pt x="0" y="6"/>
                  </a:moveTo>
                  <a:cubicBezTo>
                    <a:pt x="0" y="9"/>
                    <a:pt x="3" y="12"/>
                    <a:pt x="6" y="12"/>
                  </a:cubicBezTo>
                  <a:cubicBezTo>
                    <a:pt x="63" y="12"/>
                    <a:pt x="63" y="12"/>
                    <a:pt x="63" y="12"/>
                  </a:cubicBezTo>
                  <a:cubicBezTo>
                    <a:pt x="66" y="12"/>
                    <a:pt x="69" y="9"/>
                    <a:pt x="69" y="6"/>
                  </a:cubicBezTo>
                  <a:cubicBezTo>
                    <a:pt x="69" y="2"/>
                    <a:pt x="66" y="0"/>
                    <a:pt x="63" y="0"/>
                  </a:cubicBezTo>
                  <a:cubicBezTo>
                    <a:pt x="6" y="0"/>
                    <a:pt x="6" y="0"/>
                    <a:pt x="6" y="0"/>
                  </a:cubicBezTo>
                  <a:cubicBezTo>
                    <a:pt x="3" y="0"/>
                    <a:pt x="0" y="2"/>
                    <a:pt x="0" y="6"/>
                  </a:cubicBezTo>
                  <a:close/>
                </a:path>
              </a:pathLst>
            </a:custGeom>
            <a:solidFill>
              <a:srgbClr val="089C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33" name="Google Shape;533;p25"/>
            <p:cNvSpPr/>
            <p:nvPr/>
          </p:nvSpPr>
          <p:spPr>
            <a:xfrm>
              <a:off x="6675438" y="6418263"/>
              <a:ext cx="944563" cy="52388"/>
            </a:xfrm>
            <a:prstGeom prst="rect">
              <a:avLst/>
            </a:prstGeom>
            <a:solidFill>
              <a:srgbClr val="089C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34" name="Google Shape;534;p25"/>
            <p:cNvSpPr/>
            <p:nvPr/>
          </p:nvSpPr>
          <p:spPr>
            <a:xfrm>
              <a:off x="6675438" y="5689601"/>
              <a:ext cx="944563" cy="665163"/>
            </a:xfrm>
            <a:custGeom>
              <a:rect b="b" l="l" r="r" t="t"/>
              <a:pathLst>
                <a:path extrusionOk="0" h="177" w="251">
                  <a:moveTo>
                    <a:pt x="223" y="0"/>
                  </a:moveTo>
                  <a:cubicBezTo>
                    <a:pt x="28" y="0"/>
                    <a:pt x="28" y="0"/>
                    <a:pt x="28" y="0"/>
                  </a:cubicBezTo>
                  <a:cubicBezTo>
                    <a:pt x="12" y="0"/>
                    <a:pt x="0" y="13"/>
                    <a:pt x="0" y="28"/>
                  </a:cubicBezTo>
                  <a:cubicBezTo>
                    <a:pt x="0" y="149"/>
                    <a:pt x="0" y="149"/>
                    <a:pt x="0" y="149"/>
                  </a:cubicBezTo>
                  <a:cubicBezTo>
                    <a:pt x="0" y="165"/>
                    <a:pt x="12" y="177"/>
                    <a:pt x="28" y="177"/>
                  </a:cubicBezTo>
                  <a:cubicBezTo>
                    <a:pt x="223" y="177"/>
                    <a:pt x="223" y="177"/>
                    <a:pt x="223" y="177"/>
                  </a:cubicBezTo>
                  <a:cubicBezTo>
                    <a:pt x="239" y="177"/>
                    <a:pt x="251" y="165"/>
                    <a:pt x="251" y="149"/>
                  </a:cubicBezTo>
                  <a:cubicBezTo>
                    <a:pt x="251" y="28"/>
                    <a:pt x="251" y="28"/>
                    <a:pt x="251" y="28"/>
                  </a:cubicBezTo>
                  <a:cubicBezTo>
                    <a:pt x="251" y="13"/>
                    <a:pt x="239" y="0"/>
                    <a:pt x="223" y="0"/>
                  </a:cubicBezTo>
                  <a:close/>
                  <a:moveTo>
                    <a:pt x="237" y="149"/>
                  </a:moveTo>
                  <a:cubicBezTo>
                    <a:pt x="237" y="157"/>
                    <a:pt x="231" y="163"/>
                    <a:pt x="223" y="163"/>
                  </a:cubicBezTo>
                  <a:cubicBezTo>
                    <a:pt x="28" y="163"/>
                    <a:pt x="28" y="163"/>
                    <a:pt x="28" y="163"/>
                  </a:cubicBezTo>
                  <a:cubicBezTo>
                    <a:pt x="20" y="163"/>
                    <a:pt x="14" y="157"/>
                    <a:pt x="14" y="149"/>
                  </a:cubicBezTo>
                  <a:cubicBezTo>
                    <a:pt x="14" y="28"/>
                    <a:pt x="14" y="28"/>
                    <a:pt x="14" y="28"/>
                  </a:cubicBezTo>
                  <a:cubicBezTo>
                    <a:pt x="14" y="20"/>
                    <a:pt x="20" y="14"/>
                    <a:pt x="28" y="14"/>
                  </a:cubicBezTo>
                  <a:cubicBezTo>
                    <a:pt x="223" y="14"/>
                    <a:pt x="223" y="14"/>
                    <a:pt x="223" y="14"/>
                  </a:cubicBezTo>
                  <a:cubicBezTo>
                    <a:pt x="231" y="14"/>
                    <a:pt x="237" y="20"/>
                    <a:pt x="237" y="28"/>
                  </a:cubicBezTo>
                  <a:lnTo>
                    <a:pt x="237" y="149"/>
                  </a:lnTo>
                  <a:close/>
                </a:path>
              </a:pathLst>
            </a:custGeom>
            <a:solidFill>
              <a:srgbClr val="089C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535" name="Google Shape;535;p25"/>
          <p:cNvGrpSpPr/>
          <p:nvPr/>
        </p:nvGrpSpPr>
        <p:grpSpPr>
          <a:xfrm>
            <a:off x="740262" y="4700787"/>
            <a:ext cx="547085" cy="450865"/>
            <a:chOff x="6632575" y="2268538"/>
            <a:chExt cx="947737" cy="781051"/>
          </a:xfrm>
        </p:grpSpPr>
        <p:sp>
          <p:nvSpPr>
            <p:cNvPr id="536" name="Google Shape;536;p25"/>
            <p:cNvSpPr/>
            <p:nvPr/>
          </p:nvSpPr>
          <p:spPr>
            <a:xfrm>
              <a:off x="6632575" y="2997201"/>
              <a:ext cx="947737" cy="52388"/>
            </a:xfrm>
            <a:prstGeom prst="rect">
              <a:avLst/>
            </a:prstGeom>
            <a:solidFill>
              <a:srgbClr val="089C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37" name="Google Shape;537;p25"/>
            <p:cNvSpPr/>
            <p:nvPr/>
          </p:nvSpPr>
          <p:spPr>
            <a:xfrm>
              <a:off x="6632575" y="2268538"/>
              <a:ext cx="947737" cy="663575"/>
            </a:xfrm>
            <a:custGeom>
              <a:rect b="b" l="l" r="r" t="t"/>
              <a:pathLst>
                <a:path extrusionOk="0" h="177" w="252">
                  <a:moveTo>
                    <a:pt x="224" y="0"/>
                  </a:moveTo>
                  <a:cubicBezTo>
                    <a:pt x="28" y="0"/>
                    <a:pt x="28" y="0"/>
                    <a:pt x="28" y="0"/>
                  </a:cubicBezTo>
                  <a:cubicBezTo>
                    <a:pt x="13" y="0"/>
                    <a:pt x="0" y="12"/>
                    <a:pt x="0" y="28"/>
                  </a:cubicBezTo>
                  <a:cubicBezTo>
                    <a:pt x="0" y="149"/>
                    <a:pt x="0" y="149"/>
                    <a:pt x="0" y="149"/>
                  </a:cubicBezTo>
                  <a:cubicBezTo>
                    <a:pt x="0" y="164"/>
                    <a:pt x="13" y="177"/>
                    <a:pt x="28" y="177"/>
                  </a:cubicBezTo>
                  <a:cubicBezTo>
                    <a:pt x="224" y="177"/>
                    <a:pt x="224" y="177"/>
                    <a:pt x="224" y="177"/>
                  </a:cubicBezTo>
                  <a:cubicBezTo>
                    <a:pt x="239" y="177"/>
                    <a:pt x="252" y="164"/>
                    <a:pt x="252" y="149"/>
                  </a:cubicBezTo>
                  <a:cubicBezTo>
                    <a:pt x="252" y="28"/>
                    <a:pt x="252" y="28"/>
                    <a:pt x="252" y="28"/>
                  </a:cubicBezTo>
                  <a:cubicBezTo>
                    <a:pt x="252" y="12"/>
                    <a:pt x="239" y="0"/>
                    <a:pt x="224" y="0"/>
                  </a:cubicBezTo>
                  <a:close/>
                  <a:moveTo>
                    <a:pt x="238" y="149"/>
                  </a:moveTo>
                  <a:cubicBezTo>
                    <a:pt x="238" y="157"/>
                    <a:pt x="231" y="163"/>
                    <a:pt x="224" y="163"/>
                  </a:cubicBezTo>
                  <a:cubicBezTo>
                    <a:pt x="28" y="163"/>
                    <a:pt x="28" y="163"/>
                    <a:pt x="28" y="163"/>
                  </a:cubicBezTo>
                  <a:cubicBezTo>
                    <a:pt x="21" y="163"/>
                    <a:pt x="14" y="157"/>
                    <a:pt x="14" y="149"/>
                  </a:cubicBezTo>
                  <a:cubicBezTo>
                    <a:pt x="14" y="28"/>
                    <a:pt x="14" y="28"/>
                    <a:pt x="14" y="28"/>
                  </a:cubicBezTo>
                  <a:cubicBezTo>
                    <a:pt x="14" y="20"/>
                    <a:pt x="21" y="14"/>
                    <a:pt x="28" y="14"/>
                  </a:cubicBezTo>
                  <a:cubicBezTo>
                    <a:pt x="224" y="14"/>
                    <a:pt x="224" y="14"/>
                    <a:pt x="224" y="14"/>
                  </a:cubicBezTo>
                  <a:cubicBezTo>
                    <a:pt x="231" y="14"/>
                    <a:pt x="238" y="20"/>
                    <a:pt x="238" y="28"/>
                  </a:cubicBezTo>
                  <a:lnTo>
                    <a:pt x="238" y="149"/>
                  </a:lnTo>
                  <a:close/>
                </a:path>
              </a:pathLst>
            </a:custGeom>
            <a:solidFill>
              <a:srgbClr val="089C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38" name="Google Shape;538;p25"/>
            <p:cNvSpPr/>
            <p:nvPr/>
          </p:nvSpPr>
          <p:spPr>
            <a:xfrm>
              <a:off x="6881813" y="2384426"/>
              <a:ext cx="450850" cy="330200"/>
            </a:xfrm>
            <a:custGeom>
              <a:rect b="b" l="l" r="r" t="t"/>
              <a:pathLst>
                <a:path extrusionOk="0" h="208" w="284">
                  <a:moveTo>
                    <a:pt x="284" y="43"/>
                  </a:moveTo>
                  <a:lnTo>
                    <a:pt x="80" y="43"/>
                  </a:lnTo>
                  <a:lnTo>
                    <a:pt x="71" y="0"/>
                  </a:lnTo>
                  <a:lnTo>
                    <a:pt x="0" y="0"/>
                  </a:lnTo>
                  <a:lnTo>
                    <a:pt x="4" y="28"/>
                  </a:lnTo>
                  <a:lnTo>
                    <a:pt x="47" y="28"/>
                  </a:lnTo>
                  <a:lnTo>
                    <a:pt x="85" y="208"/>
                  </a:lnTo>
                  <a:lnTo>
                    <a:pt x="227" y="208"/>
                  </a:lnTo>
                  <a:lnTo>
                    <a:pt x="239" y="180"/>
                  </a:lnTo>
                  <a:lnTo>
                    <a:pt x="109" y="180"/>
                  </a:lnTo>
                  <a:lnTo>
                    <a:pt x="101" y="147"/>
                  </a:lnTo>
                  <a:lnTo>
                    <a:pt x="248" y="147"/>
                  </a:lnTo>
                  <a:lnTo>
                    <a:pt x="284" y="43"/>
                  </a:lnTo>
                  <a:close/>
                  <a:moveTo>
                    <a:pt x="229" y="118"/>
                  </a:moveTo>
                  <a:lnTo>
                    <a:pt x="94" y="118"/>
                  </a:lnTo>
                  <a:lnTo>
                    <a:pt x="85" y="71"/>
                  </a:lnTo>
                  <a:lnTo>
                    <a:pt x="244" y="71"/>
                  </a:lnTo>
                  <a:lnTo>
                    <a:pt x="229" y="118"/>
                  </a:lnTo>
                  <a:close/>
                </a:path>
              </a:pathLst>
            </a:custGeom>
            <a:solidFill>
              <a:srgbClr val="089C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39" name="Google Shape;539;p25"/>
            <p:cNvSpPr/>
            <p:nvPr/>
          </p:nvSpPr>
          <p:spPr>
            <a:xfrm>
              <a:off x="7027863" y="2752726"/>
              <a:ext cx="60325" cy="60325"/>
            </a:xfrm>
            <a:prstGeom prst="ellipse">
              <a:avLst/>
            </a:prstGeom>
            <a:solidFill>
              <a:srgbClr val="089C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40" name="Google Shape;540;p25"/>
            <p:cNvSpPr/>
            <p:nvPr/>
          </p:nvSpPr>
          <p:spPr>
            <a:xfrm>
              <a:off x="7178675" y="2752726"/>
              <a:ext cx="60325" cy="60325"/>
            </a:xfrm>
            <a:prstGeom prst="ellipse">
              <a:avLst/>
            </a:prstGeom>
            <a:solidFill>
              <a:srgbClr val="089C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cxnSp>
        <p:nvCxnSpPr>
          <p:cNvPr id="541" name="Google Shape;541;p25"/>
          <p:cNvCxnSpPr/>
          <p:nvPr/>
        </p:nvCxnSpPr>
        <p:spPr>
          <a:xfrm>
            <a:off x="507000" y="307064"/>
            <a:ext cx="0" cy="1163935"/>
          </a:xfrm>
          <a:prstGeom prst="straightConnector1">
            <a:avLst/>
          </a:prstGeom>
          <a:noFill/>
          <a:ln cap="sq" cmpd="sng" w="34925">
            <a:solidFill>
              <a:srgbClr val="004A7B"/>
            </a:solidFill>
            <a:prstDash val="solid"/>
            <a:miter lim="800000"/>
            <a:headEnd len="sm" w="sm" type="none"/>
            <a:tailEnd len="sm" w="sm" type="none"/>
          </a:ln>
        </p:spPr>
      </p:cxnSp>
      <p:grpSp>
        <p:nvGrpSpPr>
          <p:cNvPr id="542" name="Google Shape;542;p25"/>
          <p:cNvGrpSpPr/>
          <p:nvPr/>
        </p:nvGrpSpPr>
        <p:grpSpPr>
          <a:xfrm>
            <a:off x="1515127" y="331731"/>
            <a:ext cx="2381" cy="1139268"/>
            <a:chOff x="1984580" y="1638048"/>
            <a:chExt cx="2381" cy="1139268"/>
          </a:xfrm>
        </p:grpSpPr>
        <p:cxnSp>
          <p:nvCxnSpPr>
            <p:cNvPr id="543" name="Google Shape;543;p25"/>
            <p:cNvCxnSpPr/>
            <p:nvPr/>
          </p:nvCxnSpPr>
          <p:spPr>
            <a:xfrm rot="10800000">
              <a:off x="1986961" y="1638048"/>
              <a:ext cx="0" cy="240010"/>
            </a:xfrm>
            <a:prstGeom prst="straightConnector1">
              <a:avLst/>
            </a:prstGeom>
            <a:noFill/>
            <a:ln cap="sq" cmpd="sng" w="34925">
              <a:solidFill>
                <a:srgbClr val="004A7B"/>
              </a:solidFill>
              <a:prstDash val="solid"/>
              <a:miter lim="800000"/>
              <a:headEnd len="sm" w="sm" type="none"/>
              <a:tailEnd len="sm" w="sm" type="none"/>
            </a:ln>
          </p:spPr>
        </p:cxnSp>
        <p:cxnSp>
          <p:nvCxnSpPr>
            <p:cNvPr id="544" name="Google Shape;544;p25"/>
            <p:cNvCxnSpPr/>
            <p:nvPr/>
          </p:nvCxnSpPr>
          <p:spPr>
            <a:xfrm rot="10800000">
              <a:off x="1984580" y="2563230"/>
              <a:ext cx="0" cy="214086"/>
            </a:xfrm>
            <a:prstGeom prst="straightConnector1">
              <a:avLst/>
            </a:prstGeom>
            <a:noFill/>
            <a:ln cap="sq" cmpd="sng" w="34925">
              <a:solidFill>
                <a:srgbClr val="004A7B"/>
              </a:solidFill>
              <a:prstDash val="solid"/>
              <a:miter lim="800000"/>
              <a:headEnd len="sm" w="sm" type="none"/>
              <a:tailEnd len="sm" w="sm" type="none"/>
            </a:ln>
          </p:spPr>
        </p:cxnSp>
      </p:grpSp>
      <p:grpSp>
        <p:nvGrpSpPr>
          <p:cNvPr id="545" name="Google Shape;545;p25"/>
          <p:cNvGrpSpPr/>
          <p:nvPr/>
        </p:nvGrpSpPr>
        <p:grpSpPr>
          <a:xfrm>
            <a:off x="509382" y="304413"/>
            <a:ext cx="1008000" cy="1166586"/>
            <a:chOff x="509382" y="304413"/>
            <a:chExt cx="1008000" cy="1166586"/>
          </a:xfrm>
        </p:grpSpPr>
        <p:cxnSp>
          <p:nvCxnSpPr>
            <p:cNvPr id="546" name="Google Shape;546;p25"/>
            <p:cNvCxnSpPr/>
            <p:nvPr/>
          </p:nvCxnSpPr>
          <p:spPr>
            <a:xfrm rot="10800000">
              <a:off x="509382" y="304413"/>
              <a:ext cx="1008000" cy="0"/>
            </a:xfrm>
            <a:prstGeom prst="straightConnector1">
              <a:avLst/>
            </a:prstGeom>
            <a:noFill/>
            <a:ln cap="sq" cmpd="sng" w="34925">
              <a:solidFill>
                <a:srgbClr val="004A7B"/>
              </a:solidFill>
              <a:prstDash val="solid"/>
              <a:miter lim="800000"/>
              <a:headEnd len="sm" w="sm" type="none"/>
              <a:tailEnd len="sm" w="sm" type="none"/>
            </a:ln>
          </p:spPr>
        </p:cxnSp>
        <p:cxnSp>
          <p:nvCxnSpPr>
            <p:cNvPr id="547" name="Google Shape;547;p25"/>
            <p:cNvCxnSpPr/>
            <p:nvPr/>
          </p:nvCxnSpPr>
          <p:spPr>
            <a:xfrm rot="10800000">
              <a:off x="509382" y="1470999"/>
              <a:ext cx="1005745" cy="0"/>
            </a:xfrm>
            <a:prstGeom prst="straightConnector1">
              <a:avLst/>
            </a:prstGeom>
            <a:noFill/>
            <a:ln cap="sq" cmpd="sng" w="34925">
              <a:solidFill>
                <a:srgbClr val="004A7B"/>
              </a:solidFill>
              <a:prstDash val="solid"/>
              <a:miter lim="800000"/>
              <a:headEnd len="sm" w="sm" type="none"/>
              <a:tailEnd len="sm" w="sm" type="none"/>
            </a:ln>
          </p:spPr>
        </p:cxnSp>
      </p:grpSp>
      <p:sp>
        <p:nvSpPr>
          <p:cNvPr id="548" name="Google Shape;548;p25"/>
          <p:cNvSpPr txBox="1"/>
          <p:nvPr/>
        </p:nvSpPr>
        <p:spPr>
          <a:xfrm>
            <a:off x="827152" y="642254"/>
            <a:ext cx="2087498" cy="4770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500">
                <a:solidFill>
                  <a:srgbClr val="3F3F3F"/>
                </a:solidFill>
                <a:latin typeface="Century Gothic"/>
                <a:ea typeface="Century Gothic"/>
                <a:cs typeface="Century Gothic"/>
                <a:sym typeface="Century Gothic"/>
              </a:rPr>
              <a:t>Encourage</a:t>
            </a:r>
            <a:endParaRPr b="1" sz="2500">
              <a:solidFill>
                <a:srgbClr val="3F3F3F"/>
              </a:solidFill>
              <a:latin typeface="Century Gothic"/>
              <a:ea typeface="Century Gothic"/>
              <a:cs typeface="Century Gothic"/>
              <a:sym typeface="Century Gothic"/>
            </a:endParaRPr>
          </a:p>
        </p:txBody>
      </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250"/>
                                        <p:tgtEl>
                                          <p:spTgt spid="542"/>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250"/>
                                        <p:tgtEl>
                                          <p:spTgt spid="54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250"/>
                                        <p:tgtEl>
                                          <p:spTgt spid="541"/>
                                        </p:tgtEl>
                                      </p:cBhvr>
                                    </p:animEffect>
                                  </p:childTnLst>
                                </p:cTn>
                              </p:par>
                              <p:par>
                                <p:cTn fill="hold" nodeType="with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500"/>
                                        <p:tgtEl>
                                          <p:spTgt spid="474"/>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516"/>
                                        </p:tgtEl>
                                        <p:attrNameLst>
                                          <p:attrName>style.visibility</p:attrName>
                                        </p:attrNameLst>
                                      </p:cBhvr>
                                      <p:to>
                                        <p:strVal val="visible"/>
                                      </p:to>
                                    </p:set>
                                    <p:anim calcmode="lin" valueType="num">
                                      <p:cBhvr additive="base">
                                        <p:cTn dur="500"/>
                                        <p:tgtEl>
                                          <p:spTgt spid="516"/>
                                        </p:tgtEl>
                                        <p:attrNameLst>
                                          <p:attrName>ppt_w</p:attrName>
                                        </p:attrNameLst>
                                      </p:cBhvr>
                                      <p:tavLst>
                                        <p:tav fmla="" tm="0">
                                          <p:val>
                                            <p:strVal val="0"/>
                                          </p:val>
                                        </p:tav>
                                        <p:tav fmla="" tm="100000">
                                          <p:val>
                                            <p:strVal val="#ppt_w"/>
                                          </p:val>
                                        </p:tav>
                                      </p:tavLst>
                                    </p:anim>
                                    <p:anim calcmode="lin" valueType="num">
                                      <p:cBhvr additive="base">
                                        <p:cTn dur="500"/>
                                        <p:tgtEl>
                                          <p:spTgt spid="516"/>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1250"/>
                                        <p:tgtEl>
                                          <p:spTgt spid="517"/>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500"/>
                                        <p:tgtEl>
                                          <p:spTgt spid="475"/>
                                        </p:tgtEl>
                                      </p:cBhvr>
                                    </p:animEffect>
                                  </p:childTnLst>
                                </p:cTn>
                              </p:par>
                              <p:par>
                                <p:cTn fill="hold" nodeType="withEffect" presetClass="entr" presetID="10" presetSubtype="0">
                                  <p:stCondLst>
                                    <p:cond delay="25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par>
                                <p:cTn fill="hold" nodeType="with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500"/>
                                        <p:tgtEl>
                                          <p:spTgt spid="519"/>
                                        </p:tgtEl>
                                      </p:cBhvr>
                                    </p:animEffect>
                                  </p:childTnLst>
                                </p:cTn>
                              </p:par>
                              <p:par>
                                <p:cTn fill="hold" nodeType="withEffect" presetClass="entr" presetID="10" presetSubtype="0">
                                  <p:stCondLst>
                                    <p:cond delay="700"/>
                                  </p:stCondLst>
                                  <p:childTnLst>
                                    <p:set>
                                      <p:cBhvr>
                                        <p:cTn dur="1" fill="hold">
                                          <p:stCondLst>
                                            <p:cond delay="0"/>
                                          </p:stCondLst>
                                        </p:cTn>
                                        <p:tgtEl>
                                          <p:spTgt spid="518"/>
                                        </p:tgtEl>
                                        <p:attrNameLst>
                                          <p:attrName>style.visibility</p:attrName>
                                        </p:attrNameLst>
                                      </p:cBhvr>
                                      <p:to>
                                        <p:strVal val="visible"/>
                                      </p:to>
                                    </p:set>
                                    <p:animEffect filter="fade" transition="in">
                                      <p:cBhvr>
                                        <p:cTn dur="500"/>
                                        <p:tgtEl>
                                          <p:spTgt spid="518"/>
                                        </p:tgtEl>
                                      </p:cBhvr>
                                    </p:animEffect>
                                  </p:childTnLst>
                                </p:cTn>
                              </p:par>
                            </p:childTnLst>
                          </p:cTn>
                        </p:par>
                        <p:par>
                          <p:cTn fill="hold">
                            <p:stCondLst>
                              <p:cond delay="3250"/>
                            </p:stCondLst>
                            <p:childTnLst>
                              <p:par>
                                <p:cTn fill="hold" nodeType="afterEffect" presetClass="entr" presetID="2" presetSubtype="2">
                                  <p:stCondLst>
                                    <p:cond delay="0"/>
                                  </p:stCondLst>
                                  <p:childTnLst>
                                    <p:set>
                                      <p:cBhvr>
                                        <p:cTn dur="1" fill="hold">
                                          <p:stCondLst>
                                            <p:cond delay="0"/>
                                          </p:stCondLst>
                                        </p:cTn>
                                        <p:tgtEl>
                                          <p:spTgt spid="476"/>
                                        </p:tgtEl>
                                        <p:attrNameLst>
                                          <p:attrName>style.visibility</p:attrName>
                                        </p:attrNameLst>
                                      </p:cBhvr>
                                      <p:to>
                                        <p:strVal val="visible"/>
                                      </p:to>
                                    </p:set>
                                    <p:anim calcmode="lin" valueType="num">
                                      <p:cBhvr additive="base">
                                        <p:cTn dur="500"/>
                                        <p:tgtEl>
                                          <p:spTgt spid="476"/>
                                        </p:tgtEl>
                                        <p:attrNameLst>
                                          <p:attrName>ppt_x</p:attrName>
                                        </p:attrNameLst>
                                      </p:cBhvr>
                                      <p:tavLst>
                                        <p:tav fmla="" tm="0">
                                          <p:val>
                                            <p:strVal val="#ppt_x+1"/>
                                          </p:val>
                                        </p:tav>
                                        <p:tav fmla="" tm="100000">
                                          <p:val>
                                            <p:strVal val="#ppt_x"/>
                                          </p:val>
                                        </p:tav>
                                      </p:tavLst>
                                    </p:anim>
                                  </p:childTnLst>
                                </p:cTn>
                              </p:par>
                            </p:childTnLst>
                          </p:cTn>
                        </p:par>
                        <p:par>
                          <p:cTn fill="hold">
                            <p:stCondLst>
                              <p:cond delay="3750"/>
                            </p:stCondLst>
                            <p:childTnLst>
                              <p:par>
                                <p:cTn fill="hold" nodeType="after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childTnLst>
                          </p:cTn>
                        </p:par>
                        <p:par>
                          <p:cTn fill="hold">
                            <p:stCondLst>
                              <p:cond delay="4250"/>
                            </p:stCondLst>
                            <p:childTnLst>
                              <p:par>
                                <p:cTn fill="hold" nodeType="afterEffect" presetClass="entr" presetID="2" presetSubtype="2">
                                  <p:stCondLst>
                                    <p:cond delay="0"/>
                                  </p:stCondLst>
                                  <p:childTnLst>
                                    <p:set>
                                      <p:cBhvr>
                                        <p:cTn dur="1" fill="hold">
                                          <p:stCondLst>
                                            <p:cond delay="0"/>
                                          </p:stCondLst>
                                        </p:cTn>
                                        <p:tgtEl>
                                          <p:spTgt spid="486"/>
                                        </p:tgtEl>
                                        <p:attrNameLst>
                                          <p:attrName>style.visibility</p:attrName>
                                        </p:attrNameLst>
                                      </p:cBhvr>
                                      <p:to>
                                        <p:strVal val="visible"/>
                                      </p:to>
                                    </p:set>
                                    <p:anim calcmode="lin" valueType="num">
                                      <p:cBhvr additive="base">
                                        <p:cTn dur="500"/>
                                        <p:tgtEl>
                                          <p:spTgt spid="486"/>
                                        </p:tgtEl>
                                        <p:attrNameLst>
                                          <p:attrName>ppt_x</p:attrName>
                                        </p:attrNameLst>
                                      </p:cBhvr>
                                      <p:tavLst>
                                        <p:tav fmla="" tm="0">
                                          <p:val>
                                            <p:strVal val="#ppt_x+1"/>
                                          </p:val>
                                        </p:tav>
                                        <p:tav fmla="" tm="100000">
                                          <p:val>
                                            <p:strVal val="#ppt_x"/>
                                          </p:val>
                                        </p:tav>
                                      </p:tavLst>
                                    </p:anim>
                                  </p:childTnLst>
                                </p:cTn>
                              </p:par>
                            </p:childTnLst>
                          </p:cTn>
                        </p:par>
                        <p:par>
                          <p:cTn fill="hold">
                            <p:stCondLst>
                              <p:cond delay="4750"/>
                            </p:stCondLst>
                            <p:childTnLst>
                              <p:par>
                                <p:cTn fill="hold" nodeType="after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500"/>
                                        <p:tgtEl>
                                          <p:spTgt spid="495"/>
                                        </p:tgtEl>
                                      </p:cBhvr>
                                    </p:animEffect>
                                  </p:childTnLst>
                                </p:cTn>
                              </p:par>
                            </p:childTnLst>
                          </p:cTn>
                        </p:par>
                        <p:par>
                          <p:cTn fill="hold">
                            <p:stCondLst>
                              <p:cond delay="5250"/>
                            </p:stCondLst>
                            <p:childTnLst>
                              <p:par>
                                <p:cTn fill="hold" nodeType="afterEffect" presetClass="entr" presetID="2" presetSubtype="2">
                                  <p:stCondLst>
                                    <p:cond delay="0"/>
                                  </p:stCondLst>
                                  <p:childTnLst>
                                    <p:set>
                                      <p:cBhvr>
                                        <p:cTn dur="1" fill="hold">
                                          <p:stCondLst>
                                            <p:cond delay="0"/>
                                          </p:stCondLst>
                                        </p:cTn>
                                        <p:tgtEl>
                                          <p:spTgt spid="496"/>
                                        </p:tgtEl>
                                        <p:attrNameLst>
                                          <p:attrName>style.visibility</p:attrName>
                                        </p:attrNameLst>
                                      </p:cBhvr>
                                      <p:to>
                                        <p:strVal val="visible"/>
                                      </p:to>
                                    </p:set>
                                    <p:anim calcmode="lin" valueType="num">
                                      <p:cBhvr additive="base">
                                        <p:cTn dur="500"/>
                                        <p:tgtEl>
                                          <p:spTgt spid="496"/>
                                        </p:tgtEl>
                                        <p:attrNameLst>
                                          <p:attrName>ppt_x</p:attrName>
                                        </p:attrNameLst>
                                      </p:cBhvr>
                                      <p:tavLst>
                                        <p:tav fmla="" tm="0">
                                          <p:val>
                                            <p:strVal val="#ppt_x+1"/>
                                          </p:val>
                                        </p:tav>
                                        <p:tav fmla="" tm="100000">
                                          <p:val>
                                            <p:strVal val="#ppt_x"/>
                                          </p:val>
                                        </p:tav>
                                      </p:tavLst>
                                    </p:anim>
                                  </p:childTnLst>
                                </p:cTn>
                              </p:par>
                            </p:childTnLst>
                          </p:cTn>
                        </p:par>
                        <p:par>
                          <p:cTn fill="hold">
                            <p:stCondLst>
                              <p:cond delay="5750"/>
                            </p:stCondLst>
                            <p:childTnLst>
                              <p:par>
                                <p:cTn fill="hold" nodeType="after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500"/>
                                        <p:tgtEl>
                                          <p:spTgt spid="505"/>
                                        </p:tgtEl>
                                      </p:cBhvr>
                                    </p:animEffect>
                                  </p:childTnLst>
                                </p:cTn>
                              </p:par>
                            </p:childTnLst>
                          </p:cTn>
                        </p:par>
                        <p:par>
                          <p:cTn fill="hold">
                            <p:stCondLst>
                              <p:cond delay="6250"/>
                            </p:stCondLst>
                            <p:childTnLst>
                              <p:par>
                                <p:cTn fill="hold" nodeType="afterEffect" presetClass="entr" presetID="2" presetSubtype="2">
                                  <p:stCondLst>
                                    <p:cond delay="0"/>
                                  </p:stCondLst>
                                  <p:childTnLst>
                                    <p:set>
                                      <p:cBhvr>
                                        <p:cTn dur="1" fill="hold">
                                          <p:stCondLst>
                                            <p:cond delay="0"/>
                                          </p:stCondLst>
                                        </p:cTn>
                                        <p:tgtEl>
                                          <p:spTgt spid="506"/>
                                        </p:tgtEl>
                                        <p:attrNameLst>
                                          <p:attrName>style.visibility</p:attrName>
                                        </p:attrNameLst>
                                      </p:cBhvr>
                                      <p:to>
                                        <p:strVal val="visible"/>
                                      </p:to>
                                    </p:set>
                                    <p:anim calcmode="lin" valueType="num">
                                      <p:cBhvr additive="base">
                                        <p:cTn dur="500"/>
                                        <p:tgtEl>
                                          <p:spTgt spid="506"/>
                                        </p:tgtEl>
                                        <p:attrNameLst>
                                          <p:attrName>ppt_x</p:attrName>
                                        </p:attrNameLst>
                                      </p:cBhvr>
                                      <p:tavLst>
                                        <p:tav fmla="" tm="0">
                                          <p:val>
                                            <p:strVal val="#ppt_x+1"/>
                                          </p:val>
                                        </p:tav>
                                        <p:tav fmla="" tm="100000">
                                          <p:val>
                                            <p:strVal val="#ppt_x"/>
                                          </p:val>
                                        </p:tav>
                                      </p:tavLst>
                                    </p:anim>
                                  </p:childTnLst>
                                </p:cTn>
                              </p:par>
                            </p:childTnLst>
                          </p:cTn>
                        </p:par>
                        <p:par>
                          <p:cTn fill="hold">
                            <p:stCondLst>
                              <p:cond delay="6750"/>
                            </p:stCondLst>
                            <p:childTnLst>
                              <p:par>
                                <p:cTn fill="hold" nodeType="after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500"/>
                                        <p:tgtEl>
                                          <p:spTgt spid="515"/>
                                        </p:tgtEl>
                                      </p:cBhvr>
                                    </p:animEffect>
                                  </p:childTnLst>
                                </p:cTn>
                              </p:par>
                            </p:childTnLst>
                          </p:cTn>
                        </p:par>
                        <p:par>
                          <p:cTn fill="hold">
                            <p:stCondLst>
                              <p:cond delay="7250"/>
                            </p:stCondLst>
                            <p:childTnLst>
                              <p:par>
                                <p:cTn fill="hold" nodeType="after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500"/>
                                        <p:tgtEl>
                                          <p:spTgt spid="529"/>
                                        </p:tgtEl>
                                      </p:cBhvr>
                                    </p:animEffect>
                                  </p:childTnLst>
                                </p:cTn>
                              </p:par>
                            </p:childTnLst>
                          </p:cTn>
                        </p:par>
                        <p:par>
                          <p:cTn fill="hold">
                            <p:stCondLst>
                              <p:cond delay="7750"/>
                            </p:stCondLst>
                            <p:childTnLst>
                              <p:par>
                                <p:cTn fill="hold" nodeType="after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500"/>
                                        <p:tgtEl>
                                          <p:spTgt spid="521"/>
                                        </p:tgtEl>
                                      </p:cBhvr>
                                    </p:animEffect>
                                  </p:childTnLst>
                                </p:cTn>
                              </p:par>
                            </p:childTnLst>
                          </p:cTn>
                        </p:par>
                        <p:par>
                          <p:cTn fill="hold">
                            <p:stCondLst>
                              <p:cond delay="8250"/>
                            </p:stCondLst>
                            <p:childTnLst>
                              <p:par>
                                <p:cTn fill="hold" nodeType="after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childTnLst>
                          </p:cTn>
                        </p:par>
                        <p:par>
                          <p:cTn fill="hold">
                            <p:stCondLst>
                              <p:cond delay="8750"/>
                            </p:stCondLst>
                            <p:childTnLst>
                              <p:par>
                                <p:cTn fill="hold" nodeType="after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500"/>
                                        <p:tgtEl>
                                          <p:spTgt spid="522"/>
                                        </p:tgtEl>
                                      </p:cBhvr>
                                    </p:animEffect>
                                  </p:childTnLst>
                                </p:cTn>
                              </p:par>
                            </p:childTnLst>
                          </p:cTn>
                        </p:par>
                        <p:par>
                          <p:cTn fill="hold">
                            <p:stCondLst>
                              <p:cond delay="9250"/>
                            </p:stCondLst>
                            <p:childTnLst>
                              <p:par>
                                <p:cTn fill="hold" nodeType="after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childTnLst>
                          </p:cTn>
                        </p:par>
                        <p:par>
                          <p:cTn fill="hold">
                            <p:stCondLst>
                              <p:cond delay="9750"/>
                            </p:stCondLst>
                            <p:childTnLst>
                              <p:par>
                                <p:cTn fill="hold" nodeType="after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26"/>
          <p:cNvSpPr/>
          <p:nvPr/>
        </p:nvSpPr>
        <p:spPr>
          <a:xfrm flipH="1">
            <a:off x="0" y="0"/>
            <a:ext cx="12192000" cy="6858000"/>
          </a:xfrm>
          <a:prstGeom prst="rect">
            <a:avLst/>
          </a:prstGeom>
          <a:blipFill rotWithShape="1">
            <a:blip r:embed="rId3">
              <a:alphaModFix amt="19000"/>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554" name="Google Shape;554;p26"/>
          <p:cNvGrpSpPr/>
          <p:nvPr/>
        </p:nvGrpSpPr>
        <p:grpSpPr>
          <a:xfrm>
            <a:off x="0" y="1745300"/>
            <a:ext cx="12192000" cy="2399626"/>
            <a:chOff x="-176213" y="3249612"/>
            <a:chExt cx="6810376" cy="1811339"/>
          </a:xfrm>
        </p:grpSpPr>
        <p:sp>
          <p:nvSpPr>
            <p:cNvPr id="555" name="Google Shape;555;p26"/>
            <p:cNvSpPr/>
            <p:nvPr/>
          </p:nvSpPr>
          <p:spPr>
            <a:xfrm>
              <a:off x="-176213" y="3757613"/>
              <a:ext cx="6810376" cy="1303338"/>
            </a:xfrm>
            <a:custGeom>
              <a:rect b="b" l="l" r="r" t="t"/>
              <a:pathLst>
                <a:path extrusionOk="0" h="821" w="4290">
                  <a:moveTo>
                    <a:pt x="3" y="443"/>
                  </a:moveTo>
                  <a:lnTo>
                    <a:pt x="145" y="443"/>
                  </a:lnTo>
                  <a:lnTo>
                    <a:pt x="145" y="466"/>
                  </a:lnTo>
                  <a:lnTo>
                    <a:pt x="159" y="466"/>
                  </a:lnTo>
                  <a:lnTo>
                    <a:pt x="159" y="398"/>
                  </a:lnTo>
                  <a:lnTo>
                    <a:pt x="234" y="398"/>
                  </a:lnTo>
                  <a:lnTo>
                    <a:pt x="234" y="336"/>
                  </a:lnTo>
                  <a:lnTo>
                    <a:pt x="332" y="336"/>
                  </a:lnTo>
                  <a:lnTo>
                    <a:pt x="332" y="484"/>
                  </a:lnTo>
                  <a:lnTo>
                    <a:pt x="400" y="484"/>
                  </a:lnTo>
                  <a:lnTo>
                    <a:pt x="400" y="519"/>
                  </a:lnTo>
                  <a:lnTo>
                    <a:pt x="449" y="519"/>
                  </a:lnTo>
                  <a:lnTo>
                    <a:pt x="449" y="619"/>
                  </a:lnTo>
                  <a:lnTo>
                    <a:pt x="504" y="619"/>
                  </a:lnTo>
                  <a:lnTo>
                    <a:pt x="504" y="551"/>
                  </a:lnTo>
                  <a:lnTo>
                    <a:pt x="538" y="551"/>
                  </a:lnTo>
                  <a:lnTo>
                    <a:pt x="538" y="403"/>
                  </a:lnTo>
                  <a:lnTo>
                    <a:pt x="571" y="403"/>
                  </a:lnTo>
                  <a:lnTo>
                    <a:pt x="571" y="371"/>
                  </a:lnTo>
                  <a:lnTo>
                    <a:pt x="602" y="371"/>
                  </a:lnTo>
                  <a:lnTo>
                    <a:pt x="602" y="409"/>
                  </a:lnTo>
                  <a:lnTo>
                    <a:pt x="712" y="409"/>
                  </a:lnTo>
                  <a:lnTo>
                    <a:pt x="712" y="511"/>
                  </a:lnTo>
                  <a:lnTo>
                    <a:pt x="815" y="511"/>
                  </a:lnTo>
                  <a:lnTo>
                    <a:pt x="815" y="442"/>
                  </a:lnTo>
                  <a:lnTo>
                    <a:pt x="870" y="442"/>
                  </a:lnTo>
                  <a:lnTo>
                    <a:pt x="870" y="231"/>
                  </a:lnTo>
                  <a:lnTo>
                    <a:pt x="909" y="231"/>
                  </a:lnTo>
                  <a:lnTo>
                    <a:pt x="909" y="354"/>
                  </a:lnTo>
                  <a:lnTo>
                    <a:pt x="916" y="354"/>
                  </a:lnTo>
                  <a:lnTo>
                    <a:pt x="986" y="354"/>
                  </a:lnTo>
                  <a:lnTo>
                    <a:pt x="986" y="389"/>
                  </a:lnTo>
                  <a:lnTo>
                    <a:pt x="1114" y="389"/>
                  </a:lnTo>
                  <a:lnTo>
                    <a:pt x="1114" y="523"/>
                  </a:lnTo>
                  <a:lnTo>
                    <a:pt x="1158" y="523"/>
                  </a:lnTo>
                  <a:lnTo>
                    <a:pt x="1158" y="480"/>
                  </a:lnTo>
                  <a:lnTo>
                    <a:pt x="1229" y="480"/>
                  </a:lnTo>
                  <a:lnTo>
                    <a:pt x="1229" y="303"/>
                  </a:lnTo>
                  <a:lnTo>
                    <a:pt x="1312" y="303"/>
                  </a:lnTo>
                  <a:lnTo>
                    <a:pt x="1312" y="113"/>
                  </a:lnTo>
                  <a:lnTo>
                    <a:pt x="1381" y="113"/>
                  </a:lnTo>
                  <a:lnTo>
                    <a:pt x="1381" y="514"/>
                  </a:lnTo>
                  <a:lnTo>
                    <a:pt x="1407" y="488"/>
                  </a:lnTo>
                  <a:lnTo>
                    <a:pt x="1407" y="340"/>
                  </a:lnTo>
                  <a:lnTo>
                    <a:pt x="1598" y="265"/>
                  </a:lnTo>
                  <a:lnTo>
                    <a:pt x="1598" y="382"/>
                  </a:lnTo>
                  <a:lnTo>
                    <a:pt x="1632" y="382"/>
                  </a:lnTo>
                  <a:lnTo>
                    <a:pt x="1632" y="397"/>
                  </a:lnTo>
                  <a:lnTo>
                    <a:pt x="1688" y="397"/>
                  </a:lnTo>
                  <a:lnTo>
                    <a:pt x="1688" y="479"/>
                  </a:lnTo>
                  <a:lnTo>
                    <a:pt x="1709" y="479"/>
                  </a:lnTo>
                  <a:lnTo>
                    <a:pt x="1709" y="247"/>
                  </a:lnTo>
                  <a:lnTo>
                    <a:pt x="1856" y="247"/>
                  </a:lnTo>
                  <a:lnTo>
                    <a:pt x="1856" y="543"/>
                  </a:lnTo>
                  <a:lnTo>
                    <a:pt x="1911" y="543"/>
                  </a:lnTo>
                  <a:lnTo>
                    <a:pt x="1911" y="591"/>
                  </a:lnTo>
                  <a:lnTo>
                    <a:pt x="1947" y="591"/>
                  </a:lnTo>
                  <a:lnTo>
                    <a:pt x="1947" y="452"/>
                  </a:lnTo>
                  <a:lnTo>
                    <a:pt x="1987" y="452"/>
                  </a:lnTo>
                  <a:lnTo>
                    <a:pt x="1987" y="182"/>
                  </a:lnTo>
                  <a:lnTo>
                    <a:pt x="2120" y="182"/>
                  </a:lnTo>
                  <a:lnTo>
                    <a:pt x="2120" y="449"/>
                  </a:lnTo>
                  <a:lnTo>
                    <a:pt x="2148" y="449"/>
                  </a:lnTo>
                  <a:lnTo>
                    <a:pt x="2148" y="433"/>
                  </a:lnTo>
                  <a:lnTo>
                    <a:pt x="2275" y="433"/>
                  </a:lnTo>
                  <a:lnTo>
                    <a:pt x="2275" y="469"/>
                  </a:lnTo>
                  <a:lnTo>
                    <a:pt x="2293" y="469"/>
                  </a:lnTo>
                  <a:lnTo>
                    <a:pt x="2293" y="0"/>
                  </a:lnTo>
                  <a:lnTo>
                    <a:pt x="2360" y="0"/>
                  </a:lnTo>
                  <a:lnTo>
                    <a:pt x="2360" y="156"/>
                  </a:lnTo>
                  <a:lnTo>
                    <a:pt x="2473" y="156"/>
                  </a:lnTo>
                  <a:lnTo>
                    <a:pt x="2473" y="476"/>
                  </a:lnTo>
                  <a:lnTo>
                    <a:pt x="2536" y="476"/>
                  </a:lnTo>
                  <a:lnTo>
                    <a:pt x="2536" y="510"/>
                  </a:lnTo>
                  <a:lnTo>
                    <a:pt x="2595" y="510"/>
                  </a:lnTo>
                  <a:lnTo>
                    <a:pt x="2595" y="599"/>
                  </a:lnTo>
                  <a:lnTo>
                    <a:pt x="2667" y="599"/>
                  </a:lnTo>
                  <a:lnTo>
                    <a:pt x="2667" y="316"/>
                  </a:lnTo>
                  <a:lnTo>
                    <a:pt x="2807" y="316"/>
                  </a:lnTo>
                  <a:lnTo>
                    <a:pt x="2807" y="380"/>
                  </a:lnTo>
                  <a:lnTo>
                    <a:pt x="2843" y="380"/>
                  </a:lnTo>
                  <a:lnTo>
                    <a:pt x="2843" y="498"/>
                  </a:lnTo>
                  <a:lnTo>
                    <a:pt x="2865" y="498"/>
                  </a:lnTo>
                  <a:lnTo>
                    <a:pt x="2865" y="319"/>
                  </a:lnTo>
                  <a:lnTo>
                    <a:pt x="3045" y="258"/>
                  </a:lnTo>
                  <a:lnTo>
                    <a:pt x="3045" y="379"/>
                  </a:lnTo>
                  <a:lnTo>
                    <a:pt x="3075" y="379"/>
                  </a:lnTo>
                  <a:lnTo>
                    <a:pt x="3075" y="397"/>
                  </a:lnTo>
                  <a:lnTo>
                    <a:pt x="3126" y="397"/>
                  </a:lnTo>
                  <a:lnTo>
                    <a:pt x="3126" y="438"/>
                  </a:lnTo>
                  <a:lnTo>
                    <a:pt x="3152" y="417"/>
                  </a:lnTo>
                  <a:lnTo>
                    <a:pt x="3152" y="241"/>
                  </a:lnTo>
                  <a:lnTo>
                    <a:pt x="3302" y="241"/>
                  </a:lnTo>
                  <a:lnTo>
                    <a:pt x="3302" y="527"/>
                  </a:lnTo>
                  <a:lnTo>
                    <a:pt x="3350" y="527"/>
                  </a:lnTo>
                  <a:lnTo>
                    <a:pt x="3350" y="539"/>
                  </a:lnTo>
                  <a:lnTo>
                    <a:pt x="3393" y="539"/>
                  </a:lnTo>
                  <a:lnTo>
                    <a:pt x="3393" y="452"/>
                  </a:lnTo>
                  <a:lnTo>
                    <a:pt x="3420" y="452"/>
                  </a:lnTo>
                  <a:lnTo>
                    <a:pt x="3420" y="382"/>
                  </a:lnTo>
                  <a:lnTo>
                    <a:pt x="3437" y="382"/>
                  </a:lnTo>
                  <a:lnTo>
                    <a:pt x="3437" y="129"/>
                  </a:lnTo>
                  <a:lnTo>
                    <a:pt x="3579" y="129"/>
                  </a:lnTo>
                  <a:lnTo>
                    <a:pt x="3579" y="451"/>
                  </a:lnTo>
                  <a:lnTo>
                    <a:pt x="3604" y="451"/>
                  </a:lnTo>
                  <a:lnTo>
                    <a:pt x="3617" y="438"/>
                  </a:lnTo>
                  <a:lnTo>
                    <a:pt x="3740" y="438"/>
                  </a:lnTo>
                  <a:lnTo>
                    <a:pt x="3740" y="471"/>
                  </a:lnTo>
                  <a:lnTo>
                    <a:pt x="3760" y="471"/>
                  </a:lnTo>
                  <a:lnTo>
                    <a:pt x="3760" y="438"/>
                  </a:lnTo>
                  <a:lnTo>
                    <a:pt x="3787" y="438"/>
                  </a:lnTo>
                  <a:lnTo>
                    <a:pt x="3787" y="557"/>
                  </a:lnTo>
                  <a:lnTo>
                    <a:pt x="3869" y="557"/>
                  </a:lnTo>
                  <a:lnTo>
                    <a:pt x="3869" y="286"/>
                  </a:lnTo>
                  <a:lnTo>
                    <a:pt x="3934" y="286"/>
                  </a:lnTo>
                  <a:lnTo>
                    <a:pt x="3934" y="475"/>
                  </a:lnTo>
                  <a:lnTo>
                    <a:pt x="4008" y="475"/>
                  </a:lnTo>
                  <a:lnTo>
                    <a:pt x="4008" y="514"/>
                  </a:lnTo>
                  <a:lnTo>
                    <a:pt x="4063" y="514"/>
                  </a:lnTo>
                  <a:lnTo>
                    <a:pt x="4063" y="547"/>
                  </a:lnTo>
                  <a:lnTo>
                    <a:pt x="4131" y="547"/>
                  </a:lnTo>
                  <a:lnTo>
                    <a:pt x="4131" y="451"/>
                  </a:lnTo>
                  <a:lnTo>
                    <a:pt x="4181" y="451"/>
                  </a:lnTo>
                  <a:lnTo>
                    <a:pt x="4181" y="380"/>
                  </a:lnTo>
                  <a:lnTo>
                    <a:pt x="4290" y="380"/>
                  </a:lnTo>
                  <a:lnTo>
                    <a:pt x="4290" y="821"/>
                  </a:lnTo>
                  <a:lnTo>
                    <a:pt x="0" y="821"/>
                  </a:lnTo>
                  <a:lnTo>
                    <a:pt x="3" y="443"/>
                  </a:ln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56" name="Google Shape;556;p26"/>
            <p:cNvSpPr/>
            <p:nvPr/>
          </p:nvSpPr>
          <p:spPr>
            <a:xfrm>
              <a:off x="534987" y="3249612"/>
              <a:ext cx="185738" cy="1685925"/>
            </a:xfrm>
            <a:custGeom>
              <a:rect b="b" l="l" r="r" t="t"/>
              <a:pathLst>
                <a:path extrusionOk="0" h="1062" w="117">
                  <a:moveTo>
                    <a:pt x="29" y="1062"/>
                  </a:moveTo>
                  <a:lnTo>
                    <a:pt x="37" y="529"/>
                  </a:lnTo>
                  <a:lnTo>
                    <a:pt x="40" y="516"/>
                  </a:lnTo>
                  <a:lnTo>
                    <a:pt x="27" y="512"/>
                  </a:lnTo>
                  <a:lnTo>
                    <a:pt x="22" y="459"/>
                  </a:lnTo>
                  <a:lnTo>
                    <a:pt x="8" y="449"/>
                  </a:lnTo>
                  <a:lnTo>
                    <a:pt x="6" y="435"/>
                  </a:lnTo>
                  <a:lnTo>
                    <a:pt x="1" y="430"/>
                  </a:lnTo>
                  <a:lnTo>
                    <a:pt x="0" y="404"/>
                  </a:lnTo>
                  <a:lnTo>
                    <a:pt x="22" y="399"/>
                  </a:lnTo>
                  <a:lnTo>
                    <a:pt x="23" y="370"/>
                  </a:lnTo>
                  <a:lnTo>
                    <a:pt x="32" y="368"/>
                  </a:lnTo>
                  <a:lnTo>
                    <a:pt x="35" y="346"/>
                  </a:lnTo>
                  <a:lnTo>
                    <a:pt x="45" y="342"/>
                  </a:lnTo>
                  <a:lnTo>
                    <a:pt x="46" y="0"/>
                  </a:lnTo>
                  <a:lnTo>
                    <a:pt x="54" y="0"/>
                  </a:lnTo>
                  <a:lnTo>
                    <a:pt x="64" y="339"/>
                  </a:lnTo>
                  <a:lnTo>
                    <a:pt x="73" y="339"/>
                  </a:lnTo>
                  <a:lnTo>
                    <a:pt x="78" y="364"/>
                  </a:lnTo>
                  <a:lnTo>
                    <a:pt x="90" y="367"/>
                  </a:lnTo>
                  <a:lnTo>
                    <a:pt x="94" y="395"/>
                  </a:lnTo>
                  <a:lnTo>
                    <a:pt x="112" y="395"/>
                  </a:lnTo>
                  <a:lnTo>
                    <a:pt x="117" y="426"/>
                  </a:lnTo>
                  <a:lnTo>
                    <a:pt x="106" y="431"/>
                  </a:lnTo>
                  <a:lnTo>
                    <a:pt x="106" y="444"/>
                  </a:lnTo>
                  <a:lnTo>
                    <a:pt x="88" y="446"/>
                  </a:lnTo>
                  <a:lnTo>
                    <a:pt x="87" y="462"/>
                  </a:lnTo>
                  <a:lnTo>
                    <a:pt x="85" y="506"/>
                  </a:lnTo>
                  <a:lnTo>
                    <a:pt x="74" y="512"/>
                  </a:lnTo>
                  <a:lnTo>
                    <a:pt x="101" y="1056"/>
                  </a:lnTo>
                  <a:lnTo>
                    <a:pt x="29" y="1062"/>
                  </a:ln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557" name="Google Shape;557;p26"/>
          <p:cNvGrpSpPr/>
          <p:nvPr/>
        </p:nvGrpSpPr>
        <p:grpSpPr>
          <a:xfrm>
            <a:off x="2273452" y="3205476"/>
            <a:ext cx="1212448" cy="1212448"/>
            <a:chOff x="1215342" y="3429000"/>
            <a:chExt cx="1212448" cy="1212448"/>
          </a:xfrm>
        </p:grpSpPr>
        <p:sp>
          <p:nvSpPr>
            <p:cNvPr id="558" name="Google Shape;558;p26"/>
            <p:cNvSpPr/>
            <p:nvPr/>
          </p:nvSpPr>
          <p:spPr>
            <a:xfrm>
              <a:off x="1215342" y="3429000"/>
              <a:ext cx="1212448" cy="1212448"/>
            </a:xfrm>
            <a:prstGeom prst="ellipse">
              <a:avLst/>
            </a:prstGeom>
            <a:solidFill>
              <a:srgbClr val="0863B5">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entury Gothic"/>
                <a:ea typeface="Century Gothic"/>
                <a:cs typeface="Century Gothic"/>
                <a:sym typeface="Century Gothic"/>
              </a:endParaRPr>
            </a:p>
          </p:txBody>
        </p:sp>
        <p:sp>
          <p:nvSpPr>
            <p:cNvPr id="559" name="Google Shape;559;p26"/>
            <p:cNvSpPr txBox="1"/>
            <p:nvPr/>
          </p:nvSpPr>
          <p:spPr>
            <a:xfrm>
              <a:off x="1272378" y="3719381"/>
              <a:ext cx="1098378"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Century Gothic"/>
                  <a:ea typeface="Century Gothic"/>
                  <a:cs typeface="Century Gothic"/>
                  <a:sym typeface="Century Gothic"/>
                </a:rPr>
                <a:t>45%</a:t>
              </a:r>
              <a:endParaRPr b="1" sz="3600">
                <a:solidFill>
                  <a:schemeClr val="lt1"/>
                </a:solidFill>
                <a:latin typeface="Century Gothic"/>
                <a:ea typeface="Century Gothic"/>
                <a:cs typeface="Century Gothic"/>
                <a:sym typeface="Century Gothic"/>
              </a:endParaRPr>
            </a:p>
          </p:txBody>
        </p:sp>
      </p:grpSp>
      <p:grpSp>
        <p:nvGrpSpPr>
          <p:cNvPr id="560" name="Google Shape;560;p26"/>
          <p:cNvGrpSpPr/>
          <p:nvPr/>
        </p:nvGrpSpPr>
        <p:grpSpPr>
          <a:xfrm>
            <a:off x="4658082" y="3240206"/>
            <a:ext cx="1000050" cy="1000050"/>
            <a:chOff x="1215342" y="3429000"/>
            <a:chExt cx="1103394" cy="1103394"/>
          </a:xfrm>
        </p:grpSpPr>
        <p:sp>
          <p:nvSpPr>
            <p:cNvPr id="561" name="Google Shape;561;p26"/>
            <p:cNvSpPr/>
            <p:nvPr/>
          </p:nvSpPr>
          <p:spPr>
            <a:xfrm>
              <a:off x="1215342" y="3429000"/>
              <a:ext cx="1103394" cy="1103394"/>
            </a:xfrm>
            <a:prstGeom prst="ellipse">
              <a:avLst/>
            </a:prstGeom>
            <a:solidFill>
              <a:srgbClr val="089CEF">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entury Gothic"/>
                <a:ea typeface="Century Gothic"/>
                <a:cs typeface="Century Gothic"/>
                <a:sym typeface="Century Gothic"/>
              </a:endParaRPr>
            </a:p>
          </p:txBody>
        </p:sp>
        <p:sp>
          <p:nvSpPr>
            <p:cNvPr id="562" name="Google Shape;562;p26"/>
            <p:cNvSpPr txBox="1"/>
            <p:nvPr/>
          </p:nvSpPr>
          <p:spPr>
            <a:xfrm>
              <a:off x="1273406" y="3686120"/>
              <a:ext cx="987264" cy="57728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entury Gothic"/>
                  <a:ea typeface="Century Gothic"/>
                  <a:cs typeface="Century Gothic"/>
                  <a:sym typeface="Century Gothic"/>
                </a:rPr>
                <a:t>30%</a:t>
              </a:r>
              <a:endParaRPr b="1" sz="2800">
                <a:solidFill>
                  <a:schemeClr val="lt1"/>
                </a:solidFill>
                <a:latin typeface="Century Gothic"/>
                <a:ea typeface="Century Gothic"/>
                <a:cs typeface="Century Gothic"/>
                <a:sym typeface="Century Gothic"/>
              </a:endParaRPr>
            </a:p>
          </p:txBody>
        </p:sp>
      </p:grpSp>
      <p:grpSp>
        <p:nvGrpSpPr>
          <p:cNvPr id="563" name="Google Shape;563;p26"/>
          <p:cNvGrpSpPr/>
          <p:nvPr/>
        </p:nvGrpSpPr>
        <p:grpSpPr>
          <a:xfrm>
            <a:off x="6339698" y="3190794"/>
            <a:ext cx="1612230" cy="1612230"/>
            <a:chOff x="1215342" y="3570514"/>
            <a:chExt cx="1103394" cy="1103394"/>
          </a:xfrm>
        </p:grpSpPr>
        <p:sp>
          <p:nvSpPr>
            <p:cNvPr id="564" name="Google Shape;564;p26"/>
            <p:cNvSpPr/>
            <p:nvPr/>
          </p:nvSpPr>
          <p:spPr>
            <a:xfrm>
              <a:off x="1215342" y="3570514"/>
              <a:ext cx="1103394" cy="1103394"/>
            </a:xfrm>
            <a:prstGeom prst="ellipse">
              <a:avLst/>
            </a:prstGeom>
            <a:solidFill>
              <a:srgbClr val="0863B5">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entury Gothic"/>
                <a:ea typeface="Century Gothic"/>
                <a:cs typeface="Century Gothic"/>
                <a:sym typeface="Century Gothic"/>
              </a:endParaRPr>
            </a:p>
          </p:txBody>
        </p:sp>
        <p:sp>
          <p:nvSpPr>
            <p:cNvPr id="565" name="Google Shape;565;p26"/>
            <p:cNvSpPr txBox="1"/>
            <p:nvPr/>
          </p:nvSpPr>
          <p:spPr>
            <a:xfrm>
              <a:off x="1286957" y="3837846"/>
              <a:ext cx="960164" cy="5687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lt1"/>
                  </a:solidFill>
                  <a:latin typeface="Century Gothic"/>
                  <a:ea typeface="Century Gothic"/>
                  <a:cs typeface="Century Gothic"/>
                  <a:sym typeface="Century Gothic"/>
                </a:rPr>
                <a:t>65%</a:t>
              </a:r>
              <a:endParaRPr b="1" sz="4800">
                <a:solidFill>
                  <a:schemeClr val="lt1"/>
                </a:solidFill>
                <a:latin typeface="Century Gothic"/>
                <a:ea typeface="Century Gothic"/>
                <a:cs typeface="Century Gothic"/>
                <a:sym typeface="Century Gothic"/>
              </a:endParaRPr>
            </a:p>
          </p:txBody>
        </p:sp>
      </p:grpSp>
      <p:grpSp>
        <p:nvGrpSpPr>
          <p:cNvPr id="566" name="Google Shape;566;p26"/>
          <p:cNvGrpSpPr/>
          <p:nvPr/>
        </p:nvGrpSpPr>
        <p:grpSpPr>
          <a:xfrm>
            <a:off x="9045056" y="3168148"/>
            <a:ext cx="1361674" cy="1361674"/>
            <a:chOff x="1215342" y="3570514"/>
            <a:chExt cx="931916" cy="931916"/>
          </a:xfrm>
        </p:grpSpPr>
        <p:sp>
          <p:nvSpPr>
            <p:cNvPr id="567" name="Google Shape;567;p26"/>
            <p:cNvSpPr/>
            <p:nvPr/>
          </p:nvSpPr>
          <p:spPr>
            <a:xfrm>
              <a:off x="1215342" y="3570514"/>
              <a:ext cx="931916" cy="931916"/>
            </a:xfrm>
            <a:prstGeom prst="ellipse">
              <a:avLst/>
            </a:prstGeom>
            <a:solidFill>
              <a:srgbClr val="089CEF">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entury Gothic"/>
                <a:ea typeface="Century Gothic"/>
                <a:cs typeface="Century Gothic"/>
                <a:sym typeface="Century Gothic"/>
              </a:endParaRPr>
            </a:p>
          </p:txBody>
        </p:sp>
        <p:sp>
          <p:nvSpPr>
            <p:cNvPr id="568" name="Google Shape;568;p26"/>
            <p:cNvSpPr txBox="1"/>
            <p:nvPr/>
          </p:nvSpPr>
          <p:spPr>
            <a:xfrm>
              <a:off x="1305440" y="3820312"/>
              <a:ext cx="751719" cy="4423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Century Gothic"/>
                  <a:ea typeface="Century Gothic"/>
                  <a:cs typeface="Century Gothic"/>
                  <a:sym typeface="Century Gothic"/>
                </a:rPr>
                <a:t>50%</a:t>
              </a:r>
              <a:endParaRPr b="1" sz="3600">
                <a:solidFill>
                  <a:schemeClr val="lt1"/>
                </a:solidFill>
                <a:latin typeface="Century Gothic"/>
                <a:ea typeface="Century Gothic"/>
                <a:cs typeface="Century Gothic"/>
                <a:sym typeface="Century Gothic"/>
              </a:endParaRPr>
            </a:p>
          </p:txBody>
        </p:sp>
      </p:grpSp>
      <p:cxnSp>
        <p:nvCxnSpPr>
          <p:cNvPr id="569" name="Google Shape;569;p26"/>
          <p:cNvCxnSpPr>
            <a:stCxn id="558" idx="3"/>
            <a:endCxn id="570" idx="0"/>
          </p:cNvCxnSpPr>
          <p:nvPr/>
        </p:nvCxnSpPr>
        <p:spPr>
          <a:xfrm flipH="1">
            <a:off x="2060411" y="4240365"/>
            <a:ext cx="390600" cy="912000"/>
          </a:xfrm>
          <a:prstGeom prst="straightConnector1">
            <a:avLst/>
          </a:prstGeom>
          <a:noFill/>
          <a:ln cap="flat" cmpd="sng" w="12700">
            <a:solidFill>
              <a:srgbClr val="7F7F7F"/>
            </a:solidFill>
            <a:prstDash val="dot"/>
            <a:miter lim="800000"/>
            <a:headEnd len="sm" w="sm" type="none"/>
            <a:tailEnd len="med" w="med" type="stealth"/>
          </a:ln>
        </p:spPr>
      </p:cxnSp>
      <p:cxnSp>
        <p:nvCxnSpPr>
          <p:cNvPr id="571" name="Google Shape;571;p26"/>
          <p:cNvCxnSpPr>
            <a:stCxn id="561" idx="4"/>
            <a:endCxn id="572" idx="0"/>
          </p:cNvCxnSpPr>
          <p:nvPr/>
        </p:nvCxnSpPr>
        <p:spPr>
          <a:xfrm flipH="1">
            <a:off x="4746807" y="4240256"/>
            <a:ext cx="411300" cy="912000"/>
          </a:xfrm>
          <a:prstGeom prst="straightConnector1">
            <a:avLst/>
          </a:prstGeom>
          <a:noFill/>
          <a:ln cap="flat" cmpd="sng" w="12700">
            <a:solidFill>
              <a:srgbClr val="7F7F7F"/>
            </a:solidFill>
            <a:prstDash val="dot"/>
            <a:miter lim="800000"/>
            <a:headEnd len="sm" w="sm" type="none"/>
            <a:tailEnd len="med" w="med" type="stealth"/>
          </a:ln>
        </p:spPr>
      </p:cxnSp>
      <p:cxnSp>
        <p:nvCxnSpPr>
          <p:cNvPr id="573" name="Google Shape;573;p26"/>
          <p:cNvCxnSpPr>
            <a:stCxn id="564" idx="4"/>
            <a:endCxn id="574" idx="0"/>
          </p:cNvCxnSpPr>
          <p:nvPr/>
        </p:nvCxnSpPr>
        <p:spPr>
          <a:xfrm>
            <a:off x="7145813" y="4803024"/>
            <a:ext cx="287400" cy="349200"/>
          </a:xfrm>
          <a:prstGeom prst="straightConnector1">
            <a:avLst/>
          </a:prstGeom>
          <a:noFill/>
          <a:ln cap="flat" cmpd="sng" w="12700">
            <a:solidFill>
              <a:srgbClr val="7F7F7F"/>
            </a:solidFill>
            <a:prstDash val="dot"/>
            <a:miter lim="800000"/>
            <a:headEnd len="sm" w="sm" type="none"/>
            <a:tailEnd len="med" w="med" type="stealth"/>
          </a:ln>
        </p:spPr>
      </p:cxnSp>
      <p:cxnSp>
        <p:nvCxnSpPr>
          <p:cNvPr id="575" name="Google Shape;575;p26"/>
          <p:cNvCxnSpPr>
            <a:stCxn id="567" idx="4"/>
            <a:endCxn id="576" idx="0"/>
          </p:cNvCxnSpPr>
          <p:nvPr/>
        </p:nvCxnSpPr>
        <p:spPr>
          <a:xfrm>
            <a:off x="9725893" y="4529822"/>
            <a:ext cx="393900" cy="622500"/>
          </a:xfrm>
          <a:prstGeom prst="straightConnector1">
            <a:avLst/>
          </a:prstGeom>
          <a:noFill/>
          <a:ln cap="flat" cmpd="sng" w="12700">
            <a:solidFill>
              <a:srgbClr val="7F7F7F"/>
            </a:solidFill>
            <a:prstDash val="dot"/>
            <a:miter lim="800000"/>
            <a:headEnd len="sm" w="sm" type="none"/>
            <a:tailEnd len="med" w="med" type="stealth"/>
          </a:ln>
        </p:spPr>
      </p:cxnSp>
      <p:sp>
        <p:nvSpPr>
          <p:cNvPr id="577" name="Google Shape;577;p26"/>
          <p:cNvSpPr/>
          <p:nvPr/>
        </p:nvSpPr>
        <p:spPr>
          <a:xfrm>
            <a:off x="11018396" y="2863616"/>
            <a:ext cx="481462" cy="481462"/>
          </a:xfrm>
          <a:prstGeom prst="ellipse">
            <a:avLst/>
          </a:prstGeom>
          <a:solidFill>
            <a:srgbClr val="0863B5">
              <a:alpha val="2862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Century Gothic"/>
              <a:ea typeface="Century Gothic"/>
              <a:cs typeface="Century Gothic"/>
              <a:sym typeface="Century Gothic"/>
            </a:endParaRPr>
          </a:p>
        </p:txBody>
      </p:sp>
      <p:sp>
        <p:nvSpPr>
          <p:cNvPr id="578" name="Google Shape;578;p26"/>
          <p:cNvSpPr/>
          <p:nvPr/>
        </p:nvSpPr>
        <p:spPr>
          <a:xfrm>
            <a:off x="7957945" y="3214320"/>
            <a:ext cx="359490" cy="359490"/>
          </a:xfrm>
          <a:prstGeom prst="ellipse">
            <a:avLst/>
          </a:prstGeom>
          <a:solidFill>
            <a:srgbClr val="089CEF">
              <a:alpha val="2862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Century Gothic"/>
              <a:ea typeface="Century Gothic"/>
              <a:cs typeface="Century Gothic"/>
              <a:sym typeface="Century Gothic"/>
            </a:endParaRPr>
          </a:p>
        </p:txBody>
      </p:sp>
      <p:sp>
        <p:nvSpPr>
          <p:cNvPr id="579" name="Google Shape;579;p26"/>
          <p:cNvSpPr/>
          <p:nvPr/>
        </p:nvSpPr>
        <p:spPr>
          <a:xfrm>
            <a:off x="1458797" y="2634061"/>
            <a:ext cx="580259" cy="580259"/>
          </a:xfrm>
          <a:prstGeom prst="ellipse">
            <a:avLst/>
          </a:prstGeom>
          <a:solidFill>
            <a:srgbClr val="089CEF">
              <a:alpha val="2862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Century Gothic"/>
              <a:ea typeface="Century Gothic"/>
              <a:cs typeface="Century Gothic"/>
              <a:sym typeface="Century Gothic"/>
            </a:endParaRPr>
          </a:p>
        </p:txBody>
      </p:sp>
      <p:sp>
        <p:nvSpPr>
          <p:cNvPr id="580" name="Google Shape;580;p26"/>
          <p:cNvSpPr/>
          <p:nvPr/>
        </p:nvSpPr>
        <p:spPr>
          <a:xfrm>
            <a:off x="4357848" y="2744445"/>
            <a:ext cx="359490" cy="359490"/>
          </a:xfrm>
          <a:prstGeom prst="ellipse">
            <a:avLst/>
          </a:prstGeom>
          <a:solidFill>
            <a:srgbClr val="0863B5">
              <a:alpha val="2862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chemeClr val="lt1"/>
              </a:solidFill>
              <a:latin typeface="Century Gothic"/>
              <a:ea typeface="Century Gothic"/>
              <a:cs typeface="Century Gothic"/>
              <a:sym typeface="Century Gothic"/>
            </a:endParaRPr>
          </a:p>
        </p:txBody>
      </p:sp>
      <p:grpSp>
        <p:nvGrpSpPr>
          <p:cNvPr id="581" name="Google Shape;581;p26"/>
          <p:cNvGrpSpPr/>
          <p:nvPr/>
        </p:nvGrpSpPr>
        <p:grpSpPr>
          <a:xfrm>
            <a:off x="985725" y="5152291"/>
            <a:ext cx="2149361" cy="1157468"/>
            <a:chOff x="985725" y="5126891"/>
            <a:chExt cx="2149361" cy="1157468"/>
          </a:xfrm>
        </p:grpSpPr>
        <p:sp>
          <p:nvSpPr>
            <p:cNvPr id="570" name="Google Shape;570;p26"/>
            <p:cNvSpPr/>
            <p:nvPr/>
          </p:nvSpPr>
          <p:spPr>
            <a:xfrm>
              <a:off x="985725" y="5126891"/>
              <a:ext cx="2149361" cy="1157468"/>
            </a:xfrm>
            <a:prstGeom prst="rect">
              <a:avLst/>
            </a:prstGeom>
            <a:noFill/>
            <a:ln cap="flat" cmpd="sng" w="222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582" name="Google Shape;582;p26"/>
            <p:cNvGrpSpPr/>
            <p:nvPr/>
          </p:nvGrpSpPr>
          <p:grpSpPr>
            <a:xfrm>
              <a:off x="985725" y="5211095"/>
              <a:ext cx="2149361" cy="989061"/>
              <a:chOff x="3992685" y="5377980"/>
              <a:chExt cx="2149361" cy="989061"/>
            </a:xfrm>
          </p:grpSpPr>
          <p:sp>
            <p:nvSpPr>
              <p:cNvPr id="583" name="Google Shape;583;p26"/>
              <p:cNvSpPr txBox="1"/>
              <p:nvPr/>
            </p:nvSpPr>
            <p:spPr>
              <a:xfrm>
                <a:off x="3992685" y="5674544"/>
                <a:ext cx="2149361" cy="6924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300">
                    <a:solidFill>
                      <a:srgbClr val="3F3F3F"/>
                    </a:solidFill>
                    <a:latin typeface="Century Gothic"/>
                    <a:ea typeface="Century Gothic"/>
                    <a:cs typeface="Century Gothic"/>
                    <a:sym typeface="Century Gothic"/>
                  </a:rPr>
                  <a:t>Genius hath electric power which earth can never tame.</a:t>
                </a:r>
                <a:endParaRPr sz="1300">
                  <a:solidFill>
                    <a:srgbClr val="3F3F3F"/>
                  </a:solidFill>
                  <a:latin typeface="Century Gothic"/>
                  <a:ea typeface="Century Gothic"/>
                  <a:cs typeface="Century Gothic"/>
                  <a:sym typeface="Century Gothic"/>
                </a:endParaRPr>
              </a:p>
            </p:txBody>
          </p:sp>
          <p:sp>
            <p:nvSpPr>
              <p:cNvPr id="584" name="Google Shape;584;p26"/>
              <p:cNvSpPr txBox="1"/>
              <p:nvPr/>
            </p:nvSpPr>
            <p:spPr>
              <a:xfrm>
                <a:off x="4394368" y="5377980"/>
                <a:ext cx="1345995" cy="3385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600">
                    <a:solidFill>
                      <a:srgbClr val="0863B5"/>
                    </a:solidFill>
                    <a:latin typeface="Century Gothic"/>
                    <a:ea typeface="Century Gothic"/>
                    <a:cs typeface="Century Gothic"/>
                    <a:sym typeface="Century Gothic"/>
                  </a:rPr>
                  <a:t>Tech</a:t>
                </a:r>
                <a:endParaRPr b="1" sz="1600">
                  <a:solidFill>
                    <a:srgbClr val="0863B5"/>
                  </a:solidFill>
                  <a:latin typeface="Century Gothic"/>
                  <a:ea typeface="Century Gothic"/>
                  <a:cs typeface="Century Gothic"/>
                  <a:sym typeface="Century Gothic"/>
                </a:endParaRPr>
              </a:p>
            </p:txBody>
          </p:sp>
        </p:grpSp>
      </p:grpSp>
      <p:grpSp>
        <p:nvGrpSpPr>
          <p:cNvPr id="585" name="Google Shape;585;p26"/>
          <p:cNvGrpSpPr/>
          <p:nvPr/>
        </p:nvGrpSpPr>
        <p:grpSpPr>
          <a:xfrm>
            <a:off x="3672169" y="5152291"/>
            <a:ext cx="2149361" cy="1157468"/>
            <a:chOff x="985725" y="5126891"/>
            <a:chExt cx="2149361" cy="1157468"/>
          </a:xfrm>
        </p:grpSpPr>
        <p:sp>
          <p:nvSpPr>
            <p:cNvPr id="572" name="Google Shape;572;p26"/>
            <p:cNvSpPr/>
            <p:nvPr/>
          </p:nvSpPr>
          <p:spPr>
            <a:xfrm>
              <a:off x="985725" y="5126891"/>
              <a:ext cx="2149361" cy="1157468"/>
            </a:xfrm>
            <a:prstGeom prst="rect">
              <a:avLst/>
            </a:prstGeom>
            <a:noFill/>
            <a:ln cap="flat" cmpd="sng" w="222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586" name="Google Shape;586;p26"/>
            <p:cNvGrpSpPr/>
            <p:nvPr/>
          </p:nvGrpSpPr>
          <p:grpSpPr>
            <a:xfrm>
              <a:off x="985725" y="5211095"/>
              <a:ext cx="2149361" cy="989061"/>
              <a:chOff x="3992685" y="5377980"/>
              <a:chExt cx="2149361" cy="989061"/>
            </a:xfrm>
          </p:grpSpPr>
          <p:sp>
            <p:nvSpPr>
              <p:cNvPr id="587" name="Google Shape;587;p26"/>
              <p:cNvSpPr txBox="1"/>
              <p:nvPr/>
            </p:nvSpPr>
            <p:spPr>
              <a:xfrm>
                <a:off x="3992685" y="5674544"/>
                <a:ext cx="2149361" cy="6924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300">
                    <a:solidFill>
                      <a:srgbClr val="3F3F3F"/>
                    </a:solidFill>
                    <a:latin typeface="Century Gothic"/>
                    <a:ea typeface="Century Gothic"/>
                    <a:cs typeface="Century Gothic"/>
                    <a:sym typeface="Century Gothic"/>
                  </a:rPr>
                  <a:t>I believe that people would be alive today if there were a death</a:t>
                </a:r>
                <a:endParaRPr sz="1300">
                  <a:solidFill>
                    <a:srgbClr val="3F3F3F"/>
                  </a:solidFill>
                  <a:latin typeface="Century Gothic"/>
                  <a:ea typeface="Century Gothic"/>
                  <a:cs typeface="Century Gothic"/>
                  <a:sym typeface="Century Gothic"/>
                </a:endParaRPr>
              </a:p>
            </p:txBody>
          </p:sp>
          <p:sp>
            <p:nvSpPr>
              <p:cNvPr id="588" name="Google Shape;588;p26"/>
              <p:cNvSpPr txBox="1"/>
              <p:nvPr/>
            </p:nvSpPr>
            <p:spPr>
              <a:xfrm>
                <a:off x="4394368" y="5377980"/>
                <a:ext cx="1345995" cy="3385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600">
                    <a:solidFill>
                      <a:srgbClr val="089CEF"/>
                    </a:solidFill>
                    <a:latin typeface="Century Gothic"/>
                    <a:ea typeface="Century Gothic"/>
                    <a:cs typeface="Century Gothic"/>
                    <a:sym typeface="Century Gothic"/>
                  </a:rPr>
                  <a:t>Startup</a:t>
                </a:r>
                <a:endParaRPr b="1" sz="1600">
                  <a:solidFill>
                    <a:srgbClr val="089CEF"/>
                  </a:solidFill>
                  <a:latin typeface="Century Gothic"/>
                  <a:ea typeface="Century Gothic"/>
                  <a:cs typeface="Century Gothic"/>
                  <a:sym typeface="Century Gothic"/>
                </a:endParaRPr>
              </a:p>
            </p:txBody>
          </p:sp>
        </p:grpSp>
      </p:grpSp>
      <p:grpSp>
        <p:nvGrpSpPr>
          <p:cNvPr id="589" name="Google Shape;589;p26"/>
          <p:cNvGrpSpPr/>
          <p:nvPr/>
        </p:nvGrpSpPr>
        <p:grpSpPr>
          <a:xfrm>
            <a:off x="6358613" y="5152291"/>
            <a:ext cx="2149361" cy="1157468"/>
            <a:chOff x="985725" y="5126891"/>
            <a:chExt cx="2149361" cy="1157468"/>
          </a:xfrm>
        </p:grpSpPr>
        <p:sp>
          <p:nvSpPr>
            <p:cNvPr id="574" name="Google Shape;574;p26"/>
            <p:cNvSpPr/>
            <p:nvPr/>
          </p:nvSpPr>
          <p:spPr>
            <a:xfrm>
              <a:off x="985725" y="5126891"/>
              <a:ext cx="2149361" cy="1157468"/>
            </a:xfrm>
            <a:prstGeom prst="rect">
              <a:avLst/>
            </a:prstGeom>
            <a:noFill/>
            <a:ln cap="flat" cmpd="sng" w="222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590" name="Google Shape;590;p26"/>
            <p:cNvGrpSpPr/>
            <p:nvPr/>
          </p:nvGrpSpPr>
          <p:grpSpPr>
            <a:xfrm>
              <a:off x="985725" y="5211095"/>
              <a:ext cx="2149361" cy="989061"/>
              <a:chOff x="3992685" y="5377980"/>
              <a:chExt cx="2149361" cy="989061"/>
            </a:xfrm>
          </p:grpSpPr>
          <p:sp>
            <p:nvSpPr>
              <p:cNvPr id="591" name="Google Shape;591;p26"/>
              <p:cNvSpPr txBox="1"/>
              <p:nvPr/>
            </p:nvSpPr>
            <p:spPr>
              <a:xfrm>
                <a:off x="3992685" y="5674544"/>
                <a:ext cx="2149361" cy="6924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300">
                    <a:solidFill>
                      <a:srgbClr val="3F3F3F"/>
                    </a:solidFill>
                    <a:latin typeface="Century Gothic"/>
                    <a:ea typeface="Century Gothic"/>
                    <a:cs typeface="Century Gothic"/>
                    <a:sym typeface="Century Gothic"/>
                  </a:rPr>
                  <a:t>Genius hath electric power which earth can never tame.</a:t>
                </a:r>
                <a:endParaRPr sz="1300">
                  <a:solidFill>
                    <a:srgbClr val="3F3F3F"/>
                  </a:solidFill>
                  <a:latin typeface="Century Gothic"/>
                  <a:ea typeface="Century Gothic"/>
                  <a:cs typeface="Century Gothic"/>
                  <a:sym typeface="Century Gothic"/>
                </a:endParaRPr>
              </a:p>
            </p:txBody>
          </p:sp>
          <p:sp>
            <p:nvSpPr>
              <p:cNvPr id="592" name="Google Shape;592;p26"/>
              <p:cNvSpPr txBox="1"/>
              <p:nvPr/>
            </p:nvSpPr>
            <p:spPr>
              <a:xfrm>
                <a:off x="4394368" y="5377980"/>
                <a:ext cx="1345995" cy="3385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600">
                    <a:solidFill>
                      <a:srgbClr val="0863B5"/>
                    </a:solidFill>
                    <a:latin typeface="Century Gothic"/>
                    <a:ea typeface="Century Gothic"/>
                    <a:cs typeface="Century Gothic"/>
                    <a:sym typeface="Century Gothic"/>
                  </a:rPr>
                  <a:t>Public</a:t>
                </a:r>
                <a:endParaRPr b="1" sz="1600">
                  <a:solidFill>
                    <a:srgbClr val="0863B5"/>
                  </a:solidFill>
                  <a:latin typeface="Century Gothic"/>
                  <a:ea typeface="Century Gothic"/>
                  <a:cs typeface="Century Gothic"/>
                  <a:sym typeface="Century Gothic"/>
                </a:endParaRPr>
              </a:p>
            </p:txBody>
          </p:sp>
        </p:grpSp>
      </p:grpSp>
      <p:grpSp>
        <p:nvGrpSpPr>
          <p:cNvPr id="593" name="Google Shape;593;p26"/>
          <p:cNvGrpSpPr/>
          <p:nvPr/>
        </p:nvGrpSpPr>
        <p:grpSpPr>
          <a:xfrm>
            <a:off x="9045056" y="5152291"/>
            <a:ext cx="2149361" cy="1157468"/>
            <a:chOff x="985725" y="5126891"/>
            <a:chExt cx="2149361" cy="1157468"/>
          </a:xfrm>
        </p:grpSpPr>
        <p:sp>
          <p:nvSpPr>
            <p:cNvPr id="576" name="Google Shape;576;p26"/>
            <p:cNvSpPr/>
            <p:nvPr/>
          </p:nvSpPr>
          <p:spPr>
            <a:xfrm>
              <a:off x="985725" y="5126891"/>
              <a:ext cx="2149361" cy="1157468"/>
            </a:xfrm>
            <a:prstGeom prst="rect">
              <a:avLst/>
            </a:prstGeom>
            <a:noFill/>
            <a:ln cap="flat" cmpd="sng" w="222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594" name="Google Shape;594;p26"/>
            <p:cNvGrpSpPr/>
            <p:nvPr/>
          </p:nvGrpSpPr>
          <p:grpSpPr>
            <a:xfrm>
              <a:off x="985725" y="5211095"/>
              <a:ext cx="2149361" cy="989061"/>
              <a:chOff x="3992685" y="5377980"/>
              <a:chExt cx="2149361" cy="989061"/>
            </a:xfrm>
          </p:grpSpPr>
          <p:sp>
            <p:nvSpPr>
              <p:cNvPr id="595" name="Google Shape;595;p26"/>
              <p:cNvSpPr txBox="1"/>
              <p:nvPr/>
            </p:nvSpPr>
            <p:spPr>
              <a:xfrm>
                <a:off x="3992685" y="5674544"/>
                <a:ext cx="2149361" cy="6924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300">
                    <a:solidFill>
                      <a:srgbClr val="3F3F3F"/>
                    </a:solidFill>
                    <a:latin typeface="Century Gothic"/>
                    <a:ea typeface="Century Gothic"/>
                    <a:cs typeface="Century Gothic"/>
                    <a:sym typeface="Century Gothic"/>
                  </a:rPr>
                  <a:t>I believe that people would be alive today if there were a death</a:t>
                </a:r>
                <a:endParaRPr sz="1300">
                  <a:solidFill>
                    <a:srgbClr val="3F3F3F"/>
                  </a:solidFill>
                  <a:latin typeface="Century Gothic"/>
                  <a:ea typeface="Century Gothic"/>
                  <a:cs typeface="Century Gothic"/>
                  <a:sym typeface="Century Gothic"/>
                </a:endParaRPr>
              </a:p>
            </p:txBody>
          </p:sp>
          <p:sp>
            <p:nvSpPr>
              <p:cNvPr id="596" name="Google Shape;596;p26"/>
              <p:cNvSpPr txBox="1"/>
              <p:nvPr/>
            </p:nvSpPr>
            <p:spPr>
              <a:xfrm>
                <a:off x="4394368" y="5377980"/>
                <a:ext cx="1345995" cy="3385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600">
                    <a:solidFill>
                      <a:srgbClr val="089CEF"/>
                    </a:solidFill>
                    <a:latin typeface="Century Gothic"/>
                    <a:ea typeface="Century Gothic"/>
                    <a:cs typeface="Century Gothic"/>
                    <a:sym typeface="Century Gothic"/>
                  </a:rPr>
                  <a:t>NGO</a:t>
                </a:r>
                <a:endParaRPr b="1" sz="1600">
                  <a:solidFill>
                    <a:srgbClr val="089CEF"/>
                  </a:solidFill>
                  <a:latin typeface="Century Gothic"/>
                  <a:ea typeface="Century Gothic"/>
                  <a:cs typeface="Century Gothic"/>
                  <a:sym typeface="Century Gothic"/>
                </a:endParaRPr>
              </a:p>
            </p:txBody>
          </p:sp>
        </p:grpSp>
      </p:grpSp>
      <p:grpSp>
        <p:nvGrpSpPr>
          <p:cNvPr id="597" name="Google Shape;597;p26"/>
          <p:cNvGrpSpPr/>
          <p:nvPr/>
        </p:nvGrpSpPr>
        <p:grpSpPr>
          <a:xfrm>
            <a:off x="7764035" y="1411623"/>
            <a:ext cx="4050714" cy="978729"/>
            <a:chOff x="7679861" y="2341753"/>
            <a:chExt cx="4050714" cy="978729"/>
          </a:xfrm>
        </p:grpSpPr>
        <p:sp>
          <p:nvSpPr>
            <p:cNvPr id="598" name="Google Shape;598;p26"/>
            <p:cNvSpPr/>
            <p:nvPr/>
          </p:nvSpPr>
          <p:spPr>
            <a:xfrm>
              <a:off x="7679861" y="2399584"/>
              <a:ext cx="108000" cy="900000"/>
            </a:xfrm>
            <a:prstGeom prst="rect">
              <a:avLst/>
            </a:prstGeom>
            <a:solidFill>
              <a:srgbClr val="0863B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99" name="Google Shape;599;p26"/>
            <p:cNvSpPr txBox="1"/>
            <p:nvPr/>
          </p:nvSpPr>
          <p:spPr>
            <a:xfrm>
              <a:off x="7797801" y="2341753"/>
              <a:ext cx="3932774" cy="978729"/>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600">
                  <a:solidFill>
                    <a:srgbClr val="3F3F3F"/>
                  </a:solidFill>
                  <a:latin typeface="Century Gothic"/>
                  <a:ea typeface="Century Gothic"/>
                  <a:cs typeface="Century Gothic"/>
                  <a:sym typeface="Century Gothic"/>
                </a:rPr>
                <a:t>You have always a profession, pursuits, business of some sort or other, to take you back into the world immediately</a:t>
              </a:r>
              <a:endParaRPr sz="1600">
                <a:solidFill>
                  <a:srgbClr val="3F3F3F"/>
                </a:solidFill>
                <a:latin typeface="Century Gothic"/>
                <a:ea typeface="Century Gothic"/>
                <a:cs typeface="Century Gothic"/>
                <a:sym typeface="Century Gothic"/>
              </a:endParaRPr>
            </a:p>
          </p:txBody>
        </p:sp>
      </p:grpSp>
      <p:cxnSp>
        <p:nvCxnSpPr>
          <p:cNvPr id="600" name="Google Shape;600;p26"/>
          <p:cNvCxnSpPr/>
          <p:nvPr/>
        </p:nvCxnSpPr>
        <p:spPr>
          <a:xfrm>
            <a:off x="507000" y="307064"/>
            <a:ext cx="0" cy="1163935"/>
          </a:xfrm>
          <a:prstGeom prst="straightConnector1">
            <a:avLst/>
          </a:prstGeom>
          <a:noFill/>
          <a:ln cap="sq" cmpd="sng" w="34925">
            <a:solidFill>
              <a:srgbClr val="004A7B"/>
            </a:solidFill>
            <a:prstDash val="solid"/>
            <a:miter lim="800000"/>
            <a:headEnd len="sm" w="sm" type="none"/>
            <a:tailEnd len="sm" w="sm" type="none"/>
          </a:ln>
        </p:spPr>
      </p:cxnSp>
      <p:grpSp>
        <p:nvGrpSpPr>
          <p:cNvPr id="601" name="Google Shape;601;p26"/>
          <p:cNvGrpSpPr/>
          <p:nvPr/>
        </p:nvGrpSpPr>
        <p:grpSpPr>
          <a:xfrm>
            <a:off x="1515127" y="331731"/>
            <a:ext cx="2381" cy="1139268"/>
            <a:chOff x="1984580" y="1638048"/>
            <a:chExt cx="2381" cy="1139268"/>
          </a:xfrm>
        </p:grpSpPr>
        <p:cxnSp>
          <p:nvCxnSpPr>
            <p:cNvPr id="602" name="Google Shape;602;p26"/>
            <p:cNvCxnSpPr/>
            <p:nvPr/>
          </p:nvCxnSpPr>
          <p:spPr>
            <a:xfrm rot="10800000">
              <a:off x="1986961" y="1638048"/>
              <a:ext cx="0" cy="240010"/>
            </a:xfrm>
            <a:prstGeom prst="straightConnector1">
              <a:avLst/>
            </a:prstGeom>
            <a:noFill/>
            <a:ln cap="sq" cmpd="sng" w="34925">
              <a:solidFill>
                <a:srgbClr val="004A7B"/>
              </a:solidFill>
              <a:prstDash val="solid"/>
              <a:miter lim="800000"/>
              <a:headEnd len="sm" w="sm" type="none"/>
              <a:tailEnd len="sm" w="sm" type="none"/>
            </a:ln>
          </p:spPr>
        </p:cxnSp>
        <p:cxnSp>
          <p:nvCxnSpPr>
            <p:cNvPr id="603" name="Google Shape;603;p26"/>
            <p:cNvCxnSpPr/>
            <p:nvPr/>
          </p:nvCxnSpPr>
          <p:spPr>
            <a:xfrm rot="10800000">
              <a:off x="1984580" y="2563230"/>
              <a:ext cx="0" cy="214086"/>
            </a:xfrm>
            <a:prstGeom prst="straightConnector1">
              <a:avLst/>
            </a:prstGeom>
            <a:noFill/>
            <a:ln cap="sq" cmpd="sng" w="34925">
              <a:solidFill>
                <a:srgbClr val="004A7B"/>
              </a:solidFill>
              <a:prstDash val="solid"/>
              <a:miter lim="800000"/>
              <a:headEnd len="sm" w="sm" type="none"/>
              <a:tailEnd len="sm" w="sm" type="none"/>
            </a:ln>
          </p:spPr>
        </p:cxnSp>
      </p:grpSp>
      <p:grpSp>
        <p:nvGrpSpPr>
          <p:cNvPr id="604" name="Google Shape;604;p26"/>
          <p:cNvGrpSpPr/>
          <p:nvPr/>
        </p:nvGrpSpPr>
        <p:grpSpPr>
          <a:xfrm>
            <a:off x="509382" y="304413"/>
            <a:ext cx="1008000" cy="1166586"/>
            <a:chOff x="509382" y="304413"/>
            <a:chExt cx="1008000" cy="1166586"/>
          </a:xfrm>
        </p:grpSpPr>
        <p:cxnSp>
          <p:nvCxnSpPr>
            <p:cNvPr id="605" name="Google Shape;605;p26"/>
            <p:cNvCxnSpPr/>
            <p:nvPr/>
          </p:nvCxnSpPr>
          <p:spPr>
            <a:xfrm rot="10800000">
              <a:off x="509382" y="304413"/>
              <a:ext cx="1008000" cy="0"/>
            </a:xfrm>
            <a:prstGeom prst="straightConnector1">
              <a:avLst/>
            </a:prstGeom>
            <a:noFill/>
            <a:ln cap="sq" cmpd="sng" w="34925">
              <a:solidFill>
                <a:srgbClr val="004A7B"/>
              </a:solidFill>
              <a:prstDash val="solid"/>
              <a:miter lim="800000"/>
              <a:headEnd len="sm" w="sm" type="none"/>
              <a:tailEnd len="sm" w="sm" type="none"/>
            </a:ln>
          </p:spPr>
        </p:cxnSp>
        <p:cxnSp>
          <p:nvCxnSpPr>
            <p:cNvPr id="606" name="Google Shape;606;p26"/>
            <p:cNvCxnSpPr/>
            <p:nvPr/>
          </p:nvCxnSpPr>
          <p:spPr>
            <a:xfrm rot="10800000">
              <a:off x="509382" y="1470999"/>
              <a:ext cx="1005745" cy="0"/>
            </a:xfrm>
            <a:prstGeom prst="straightConnector1">
              <a:avLst/>
            </a:prstGeom>
            <a:noFill/>
            <a:ln cap="sq" cmpd="sng" w="34925">
              <a:solidFill>
                <a:srgbClr val="004A7B"/>
              </a:solidFill>
              <a:prstDash val="solid"/>
              <a:miter lim="800000"/>
              <a:headEnd len="sm" w="sm" type="none"/>
              <a:tailEnd len="sm" w="sm" type="none"/>
            </a:ln>
          </p:spPr>
        </p:cxnSp>
      </p:grpSp>
      <p:sp>
        <p:nvSpPr>
          <p:cNvPr id="607" name="Google Shape;607;p26"/>
          <p:cNvSpPr txBox="1"/>
          <p:nvPr/>
        </p:nvSpPr>
        <p:spPr>
          <a:xfrm>
            <a:off x="827152" y="642254"/>
            <a:ext cx="2087498" cy="4770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500">
                <a:solidFill>
                  <a:srgbClr val="3F3F3F"/>
                </a:solidFill>
                <a:latin typeface="Century Gothic"/>
                <a:ea typeface="Century Gothic"/>
                <a:cs typeface="Century Gothic"/>
                <a:sym typeface="Century Gothic"/>
              </a:rPr>
              <a:t>Encourage</a:t>
            </a:r>
            <a:endParaRPr b="1" sz="2500">
              <a:solidFill>
                <a:srgbClr val="3F3F3F"/>
              </a:solidFill>
              <a:latin typeface="Century Gothic"/>
              <a:ea typeface="Century Gothic"/>
              <a:cs typeface="Century Gothic"/>
              <a:sym typeface="Century Gothic"/>
            </a:endParaRPr>
          </a:p>
        </p:txBody>
      </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250"/>
                                        <p:tgtEl>
                                          <p:spTgt spid="601"/>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250"/>
                                        <p:tgtEl>
                                          <p:spTgt spid="60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250"/>
                                        <p:tgtEl>
                                          <p:spTgt spid="600"/>
                                        </p:tgtEl>
                                      </p:cBhvr>
                                    </p:animEffect>
                                  </p:childTnLst>
                                </p:cTn>
                              </p:par>
                              <p:par>
                                <p:cTn fill="hold" nodeType="with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1000"/>
                                        <p:tgtEl>
                                          <p:spTgt spid="554"/>
                                        </p:tgtEl>
                                      </p:cBhvr>
                                    </p:animEffect>
                                  </p:childTnLst>
                                </p:cTn>
                              </p:par>
                              <p:par>
                                <p:cTn fill="hold" nodeType="withEffect" presetClass="entr" presetID="2" presetSubtype="2">
                                  <p:stCondLst>
                                    <p:cond delay="0"/>
                                  </p:stCondLst>
                                  <p:childTnLst>
                                    <p:set>
                                      <p:cBhvr>
                                        <p:cTn dur="1" fill="hold">
                                          <p:stCondLst>
                                            <p:cond delay="0"/>
                                          </p:stCondLst>
                                        </p:cTn>
                                        <p:tgtEl>
                                          <p:spTgt spid="597"/>
                                        </p:tgtEl>
                                        <p:attrNameLst>
                                          <p:attrName>style.visibility</p:attrName>
                                        </p:attrNameLst>
                                      </p:cBhvr>
                                      <p:to>
                                        <p:strVal val="visible"/>
                                      </p:to>
                                    </p:set>
                                    <p:anim calcmode="lin" valueType="num">
                                      <p:cBhvr additive="base">
                                        <p:cTn dur="500"/>
                                        <p:tgtEl>
                                          <p:spTgt spid="597"/>
                                        </p:tgtEl>
                                        <p:attrNameLst>
                                          <p:attrName>ppt_x</p:attrName>
                                        </p:attrNameLst>
                                      </p:cBhvr>
                                      <p:tavLst>
                                        <p:tav fmla="" tm="0">
                                          <p:val>
                                            <p:strVal val="#ppt_x+1"/>
                                          </p:val>
                                        </p:tav>
                                        <p:tav fmla="" tm="100000">
                                          <p:val>
                                            <p:strVal val="#ppt_x"/>
                                          </p:val>
                                        </p:tav>
                                      </p:tavLst>
                                    </p:anim>
                                  </p:childTnLst>
                                </p:cTn>
                              </p:par>
                              <p:par>
                                <p:cTn fill="hold" nodeType="withEffect" presetClass="entr" presetID="23" presetSubtype="16">
                                  <p:stCondLst>
                                    <p:cond delay="0"/>
                                  </p:stCondLst>
                                  <p:childTnLst>
                                    <p:set>
                                      <p:cBhvr>
                                        <p:cTn dur="1" fill="hold">
                                          <p:stCondLst>
                                            <p:cond delay="0"/>
                                          </p:stCondLst>
                                        </p:cTn>
                                        <p:tgtEl>
                                          <p:spTgt spid="579"/>
                                        </p:tgtEl>
                                        <p:attrNameLst>
                                          <p:attrName>style.visibility</p:attrName>
                                        </p:attrNameLst>
                                      </p:cBhvr>
                                      <p:to>
                                        <p:strVal val="visible"/>
                                      </p:to>
                                    </p:set>
                                    <p:anim calcmode="lin" valueType="num">
                                      <p:cBhvr additive="base">
                                        <p:cTn dur="500"/>
                                        <p:tgtEl>
                                          <p:spTgt spid="579"/>
                                        </p:tgtEl>
                                        <p:attrNameLst>
                                          <p:attrName>ppt_w</p:attrName>
                                        </p:attrNameLst>
                                      </p:cBhvr>
                                      <p:tavLst>
                                        <p:tav fmla="" tm="0">
                                          <p:val>
                                            <p:strVal val="0"/>
                                          </p:val>
                                        </p:tav>
                                        <p:tav fmla="" tm="100000">
                                          <p:val>
                                            <p:strVal val="#ppt_w"/>
                                          </p:val>
                                        </p:tav>
                                      </p:tavLst>
                                    </p:anim>
                                    <p:anim calcmode="lin" valueType="num">
                                      <p:cBhvr additive="base">
                                        <p:cTn dur="500"/>
                                        <p:tgtEl>
                                          <p:spTgt spid="57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50"/>
                                  </p:stCondLst>
                                  <p:childTnLst>
                                    <p:set>
                                      <p:cBhvr>
                                        <p:cTn dur="1" fill="hold">
                                          <p:stCondLst>
                                            <p:cond delay="0"/>
                                          </p:stCondLst>
                                        </p:cTn>
                                        <p:tgtEl>
                                          <p:spTgt spid="580"/>
                                        </p:tgtEl>
                                        <p:attrNameLst>
                                          <p:attrName>style.visibility</p:attrName>
                                        </p:attrNameLst>
                                      </p:cBhvr>
                                      <p:to>
                                        <p:strVal val="visible"/>
                                      </p:to>
                                    </p:set>
                                    <p:anim calcmode="lin" valueType="num">
                                      <p:cBhvr additive="base">
                                        <p:cTn dur="500"/>
                                        <p:tgtEl>
                                          <p:spTgt spid="580"/>
                                        </p:tgtEl>
                                        <p:attrNameLst>
                                          <p:attrName>ppt_w</p:attrName>
                                        </p:attrNameLst>
                                      </p:cBhvr>
                                      <p:tavLst>
                                        <p:tav fmla="" tm="0">
                                          <p:val>
                                            <p:strVal val="0"/>
                                          </p:val>
                                        </p:tav>
                                        <p:tav fmla="" tm="100000">
                                          <p:val>
                                            <p:strVal val="#ppt_w"/>
                                          </p:val>
                                        </p:tav>
                                      </p:tavLst>
                                    </p:anim>
                                    <p:anim calcmode="lin" valueType="num">
                                      <p:cBhvr additive="base">
                                        <p:cTn dur="500"/>
                                        <p:tgtEl>
                                          <p:spTgt spid="58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50"/>
                                  </p:stCondLst>
                                  <p:childTnLst>
                                    <p:set>
                                      <p:cBhvr>
                                        <p:cTn dur="1" fill="hold">
                                          <p:stCondLst>
                                            <p:cond delay="0"/>
                                          </p:stCondLst>
                                        </p:cTn>
                                        <p:tgtEl>
                                          <p:spTgt spid="578"/>
                                        </p:tgtEl>
                                        <p:attrNameLst>
                                          <p:attrName>style.visibility</p:attrName>
                                        </p:attrNameLst>
                                      </p:cBhvr>
                                      <p:to>
                                        <p:strVal val="visible"/>
                                      </p:to>
                                    </p:set>
                                    <p:anim calcmode="lin" valueType="num">
                                      <p:cBhvr additive="base">
                                        <p:cTn dur="500"/>
                                        <p:tgtEl>
                                          <p:spTgt spid="578"/>
                                        </p:tgtEl>
                                        <p:attrNameLst>
                                          <p:attrName>ppt_w</p:attrName>
                                        </p:attrNameLst>
                                      </p:cBhvr>
                                      <p:tavLst>
                                        <p:tav fmla="" tm="0">
                                          <p:val>
                                            <p:strVal val="0"/>
                                          </p:val>
                                        </p:tav>
                                        <p:tav fmla="" tm="100000">
                                          <p:val>
                                            <p:strVal val="#ppt_w"/>
                                          </p:val>
                                        </p:tav>
                                      </p:tavLst>
                                    </p:anim>
                                    <p:anim calcmode="lin" valueType="num">
                                      <p:cBhvr additive="base">
                                        <p:cTn dur="500"/>
                                        <p:tgtEl>
                                          <p:spTgt spid="57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77"/>
                                        </p:tgtEl>
                                        <p:attrNameLst>
                                          <p:attrName>style.visibility</p:attrName>
                                        </p:attrNameLst>
                                      </p:cBhvr>
                                      <p:to>
                                        <p:strVal val="visible"/>
                                      </p:to>
                                    </p:set>
                                    <p:anim calcmode="lin" valueType="num">
                                      <p:cBhvr additive="base">
                                        <p:cTn dur="500"/>
                                        <p:tgtEl>
                                          <p:spTgt spid="577"/>
                                        </p:tgtEl>
                                        <p:attrNameLst>
                                          <p:attrName>ppt_w</p:attrName>
                                        </p:attrNameLst>
                                      </p:cBhvr>
                                      <p:tavLst>
                                        <p:tav fmla="" tm="0">
                                          <p:val>
                                            <p:strVal val="0"/>
                                          </p:val>
                                        </p:tav>
                                        <p:tav fmla="" tm="100000">
                                          <p:val>
                                            <p:strVal val="#ppt_w"/>
                                          </p:val>
                                        </p:tav>
                                      </p:tavLst>
                                    </p:anim>
                                    <p:anim calcmode="lin" valueType="num">
                                      <p:cBhvr additive="base">
                                        <p:cTn dur="500"/>
                                        <p:tgtEl>
                                          <p:spTgt spid="577"/>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557"/>
                                        </p:tgtEl>
                                        <p:attrNameLst>
                                          <p:attrName>style.visibility</p:attrName>
                                        </p:attrNameLst>
                                      </p:cBhvr>
                                      <p:to>
                                        <p:strVal val="visible"/>
                                      </p:to>
                                    </p:set>
                                    <p:anim calcmode="lin" valueType="num">
                                      <p:cBhvr additive="base">
                                        <p:cTn dur="500"/>
                                        <p:tgtEl>
                                          <p:spTgt spid="557"/>
                                        </p:tgtEl>
                                        <p:attrNameLst>
                                          <p:attrName>ppt_w</p:attrName>
                                        </p:attrNameLst>
                                      </p:cBhvr>
                                      <p:tavLst>
                                        <p:tav fmla="" tm="0">
                                          <p:val>
                                            <p:strVal val="0"/>
                                          </p:val>
                                        </p:tav>
                                        <p:tav fmla="" tm="100000">
                                          <p:val>
                                            <p:strVal val="#ppt_w"/>
                                          </p:val>
                                        </p:tav>
                                      </p:tavLst>
                                    </p:anim>
                                    <p:anim calcmode="lin" valueType="num">
                                      <p:cBhvr additive="base">
                                        <p:cTn dur="500"/>
                                        <p:tgtEl>
                                          <p:spTgt spid="557"/>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500"/>
                                        <p:tgtEl>
                                          <p:spTgt spid="569"/>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500"/>
                                        <p:tgtEl>
                                          <p:spTgt spid="581"/>
                                        </p:tgtEl>
                                      </p:cBhvr>
                                    </p:animEffect>
                                  </p:childTnLst>
                                </p:cTn>
                              </p:par>
                            </p:childTnLst>
                          </p:cTn>
                        </p:par>
                        <p:par>
                          <p:cTn fill="hold">
                            <p:stCondLst>
                              <p:cond delay="3500"/>
                            </p:stCondLst>
                            <p:childTnLst>
                              <p:par>
                                <p:cTn fill="hold" nodeType="afterEffect" presetClass="entr" presetID="23" presetSubtype="16">
                                  <p:stCondLst>
                                    <p:cond delay="0"/>
                                  </p:stCondLst>
                                  <p:childTnLst>
                                    <p:set>
                                      <p:cBhvr>
                                        <p:cTn dur="1" fill="hold">
                                          <p:stCondLst>
                                            <p:cond delay="0"/>
                                          </p:stCondLst>
                                        </p:cTn>
                                        <p:tgtEl>
                                          <p:spTgt spid="560"/>
                                        </p:tgtEl>
                                        <p:attrNameLst>
                                          <p:attrName>style.visibility</p:attrName>
                                        </p:attrNameLst>
                                      </p:cBhvr>
                                      <p:to>
                                        <p:strVal val="visible"/>
                                      </p:to>
                                    </p:set>
                                    <p:anim calcmode="lin" valueType="num">
                                      <p:cBhvr additive="base">
                                        <p:cTn dur="500"/>
                                        <p:tgtEl>
                                          <p:spTgt spid="560"/>
                                        </p:tgtEl>
                                        <p:attrNameLst>
                                          <p:attrName>ppt_w</p:attrName>
                                        </p:attrNameLst>
                                      </p:cBhvr>
                                      <p:tavLst>
                                        <p:tav fmla="" tm="0">
                                          <p:val>
                                            <p:strVal val="0"/>
                                          </p:val>
                                        </p:tav>
                                        <p:tav fmla="" tm="100000">
                                          <p:val>
                                            <p:strVal val="#ppt_w"/>
                                          </p:val>
                                        </p:tav>
                                      </p:tavLst>
                                    </p:anim>
                                    <p:anim calcmode="lin" valueType="num">
                                      <p:cBhvr additive="base">
                                        <p:cTn dur="500"/>
                                        <p:tgtEl>
                                          <p:spTgt spid="560"/>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500"/>
                                        <p:tgtEl>
                                          <p:spTgt spid="571"/>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585"/>
                                        </p:tgtEl>
                                        <p:attrNameLst>
                                          <p:attrName>style.visibility</p:attrName>
                                        </p:attrNameLst>
                                      </p:cBhvr>
                                      <p:to>
                                        <p:strVal val="visible"/>
                                      </p:to>
                                    </p:set>
                                    <p:animEffect filter="fade" transition="in">
                                      <p:cBhvr>
                                        <p:cTn dur="500"/>
                                        <p:tgtEl>
                                          <p:spTgt spid="585"/>
                                        </p:tgtEl>
                                      </p:cBhvr>
                                    </p:animEffect>
                                  </p:childTnLst>
                                </p:cTn>
                              </p:par>
                            </p:childTnLst>
                          </p:cTn>
                        </p:par>
                        <p:par>
                          <p:cTn fill="hold">
                            <p:stCondLst>
                              <p:cond delay="5000"/>
                            </p:stCondLst>
                            <p:childTnLst>
                              <p:par>
                                <p:cTn fill="hold" nodeType="afterEffect" presetClass="entr" presetID="23" presetSubtype="16">
                                  <p:stCondLst>
                                    <p:cond delay="0"/>
                                  </p:stCondLst>
                                  <p:childTnLst>
                                    <p:set>
                                      <p:cBhvr>
                                        <p:cTn dur="1" fill="hold">
                                          <p:stCondLst>
                                            <p:cond delay="0"/>
                                          </p:stCondLst>
                                        </p:cTn>
                                        <p:tgtEl>
                                          <p:spTgt spid="563"/>
                                        </p:tgtEl>
                                        <p:attrNameLst>
                                          <p:attrName>style.visibility</p:attrName>
                                        </p:attrNameLst>
                                      </p:cBhvr>
                                      <p:to>
                                        <p:strVal val="visible"/>
                                      </p:to>
                                    </p:set>
                                    <p:anim calcmode="lin" valueType="num">
                                      <p:cBhvr additive="base">
                                        <p:cTn dur="500"/>
                                        <p:tgtEl>
                                          <p:spTgt spid="563"/>
                                        </p:tgtEl>
                                        <p:attrNameLst>
                                          <p:attrName>ppt_w</p:attrName>
                                        </p:attrNameLst>
                                      </p:cBhvr>
                                      <p:tavLst>
                                        <p:tav fmla="" tm="0">
                                          <p:val>
                                            <p:strVal val="0"/>
                                          </p:val>
                                        </p:tav>
                                        <p:tav fmla="" tm="100000">
                                          <p:val>
                                            <p:strVal val="#ppt_w"/>
                                          </p:val>
                                        </p:tav>
                                      </p:tavLst>
                                    </p:anim>
                                    <p:anim calcmode="lin" valueType="num">
                                      <p:cBhvr additive="base">
                                        <p:cTn dur="500"/>
                                        <p:tgtEl>
                                          <p:spTgt spid="563"/>
                                        </p:tgtEl>
                                        <p:attrNameLst>
                                          <p:attrName>ppt_h</p:attrName>
                                        </p:attrNameLst>
                                      </p:cBhvr>
                                      <p:tavLst>
                                        <p:tav fmla="" tm="0">
                                          <p:val>
                                            <p:strVal val="0"/>
                                          </p:val>
                                        </p:tav>
                                        <p:tav fmla="" tm="100000">
                                          <p:val>
                                            <p:strVal val="#ppt_h"/>
                                          </p:val>
                                        </p:tav>
                                      </p:tavLst>
                                    </p:anim>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500"/>
                                        <p:tgtEl>
                                          <p:spTgt spid="573"/>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500"/>
                                        <p:tgtEl>
                                          <p:spTgt spid="589"/>
                                        </p:tgtEl>
                                      </p:cBhvr>
                                    </p:animEffect>
                                  </p:childTnLst>
                                </p:cTn>
                              </p:par>
                            </p:childTnLst>
                          </p:cTn>
                        </p:par>
                        <p:par>
                          <p:cTn fill="hold">
                            <p:stCondLst>
                              <p:cond delay="6500"/>
                            </p:stCondLst>
                            <p:childTnLst>
                              <p:par>
                                <p:cTn fill="hold" nodeType="afterEffect" presetClass="entr" presetID="23" presetSubtype="16">
                                  <p:stCondLst>
                                    <p:cond delay="0"/>
                                  </p:stCondLst>
                                  <p:childTnLst>
                                    <p:set>
                                      <p:cBhvr>
                                        <p:cTn dur="1" fill="hold">
                                          <p:stCondLst>
                                            <p:cond delay="0"/>
                                          </p:stCondLst>
                                        </p:cTn>
                                        <p:tgtEl>
                                          <p:spTgt spid="566"/>
                                        </p:tgtEl>
                                        <p:attrNameLst>
                                          <p:attrName>style.visibility</p:attrName>
                                        </p:attrNameLst>
                                      </p:cBhvr>
                                      <p:to>
                                        <p:strVal val="visible"/>
                                      </p:to>
                                    </p:set>
                                    <p:anim calcmode="lin" valueType="num">
                                      <p:cBhvr additive="base">
                                        <p:cTn dur="500"/>
                                        <p:tgtEl>
                                          <p:spTgt spid="566"/>
                                        </p:tgtEl>
                                        <p:attrNameLst>
                                          <p:attrName>ppt_w</p:attrName>
                                        </p:attrNameLst>
                                      </p:cBhvr>
                                      <p:tavLst>
                                        <p:tav fmla="" tm="0">
                                          <p:val>
                                            <p:strVal val="0"/>
                                          </p:val>
                                        </p:tav>
                                        <p:tav fmla="" tm="100000">
                                          <p:val>
                                            <p:strVal val="#ppt_w"/>
                                          </p:val>
                                        </p:tav>
                                      </p:tavLst>
                                    </p:anim>
                                    <p:anim calcmode="lin" valueType="num">
                                      <p:cBhvr additive="base">
                                        <p:cTn dur="500"/>
                                        <p:tgtEl>
                                          <p:spTgt spid="566"/>
                                        </p:tgtEl>
                                        <p:attrNameLst>
                                          <p:attrName>ppt_h</p:attrName>
                                        </p:attrNameLst>
                                      </p:cBhvr>
                                      <p:tavLst>
                                        <p:tav fmla="" tm="0">
                                          <p:val>
                                            <p:strVal val="0"/>
                                          </p:val>
                                        </p:tav>
                                        <p:tav fmla="" tm="100000">
                                          <p:val>
                                            <p:strVal val="#ppt_h"/>
                                          </p:val>
                                        </p:tav>
                                      </p:tavLst>
                                    </p:anim>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500"/>
                                        <p:tgtEl>
                                          <p:spTgt spid="575"/>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500"/>
                                        <p:tgtEl>
                                          <p:spTgt spid="5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27"/>
          <p:cNvSpPr/>
          <p:nvPr/>
        </p:nvSpPr>
        <p:spPr>
          <a:xfrm flipH="1">
            <a:off x="0" y="0"/>
            <a:ext cx="12192000" cy="6858000"/>
          </a:xfrm>
          <a:prstGeom prst="rect">
            <a:avLst/>
          </a:prstGeom>
          <a:blipFill rotWithShape="1">
            <a:blip r:embed="rId3">
              <a:alphaModFix amt="19000"/>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613" name="Google Shape;613;p27"/>
          <p:cNvGrpSpPr/>
          <p:nvPr/>
        </p:nvGrpSpPr>
        <p:grpSpPr>
          <a:xfrm>
            <a:off x="5774391" y="2727717"/>
            <a:ext cx="643218" cy="1447800"/>
            <a:chOff x="5774391" y="2514600"/>
            <a:chExt cx="643218" cy="1447800"/>
          </a:xfrm>
        </p:grpSpPr>
        <p:cxnSp>
          <p:nvCxnSpPr>
            <p:cNvPr id="614" name="Google Shape;614;p27"/>
            <p:cNvCxnSpPr/>
            <p:nvPr/>
          </p:nvCxnSpPr>
          <p:spPr>
            <a:xfrm>
              <a:off x="6096000" y="2514600"/>
              <a:ext cx="0" cy="1447800"/>
            </a:xfrm>
            <a:prstGeom prst="straightConnector1">
              <a:avLst/>
            </a:prstGeom>
            <a:noFill/>
            <a:ln cap="rnd" cmpd="sng" w="19050">
              <a:solidFill>
                <a:srgbClr val="BFBFBF"/>
              </a:solidFill>
              <a:prstDash val="solid"/>
              <a:miter lim="800000"/>
              <a:headEnd len="sm" w="sm" type="none"/>
              <a:tailEnd len="sm" w="sm" type="none"/>
            </a:ln>
          </p:spPr>
        </p:cxnSp>
        <p:sp>
          <p:nvSpPr>
            <p:cNvPr id="615" name="Google Shape;615;p27"/>
            <p:cNvSpPr/>
            <p:nvPr/>
          </p:nvSpPr>
          <p:spPr>
            <a:xfrm>
              <a:off x="5774391" y="2916891"/>
              <a:ext cx="643218" cy="643218"/>
            </a:xfrm>
            <a:prstGeom prst="ellipse">
              <a:avLst/>
            </a:prstGeom>
            <a:solidFill>
              <a:srgbClr val="F2F2F2"/>
            </a:solidFill>
            <a:ln cap="flat" cmpd="sng" w="1905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accent1"/>
                  </a:solidFill>
                  <a:latin typeface="Century Gothic"/>
                  <a:ea typeface="Century Gothic"/>
                  <a:cs typeface="Century Gothic"/>
                  <a:sym typeface="Century Gothic"/>
                </a:rPr>
                <a:t>VS</a:t>
              </a:r>
              <a:endParaRPr b="1" sz="2000">
                <a:solidFill>
                  <a:schemeClr val="accent1"/>
                </a:solidFill>
                <a:latin typeface="Century Gothic"/>
                <a:ea typeface="Century Gothic"/>
                <a:cs typeface="Century Gothic"/>
                <a:sym typeface="Century Gothic"/>
              </a:endParaRPr>
            </a:p>
          </p:txBody>
        </p:sp>
      </p:grpSp>
      <p:pic>
        <p:nvPicPr>
          <p:cNvPr id="616" name="Google Shape;616;p27"/>
          <p:cNvPicPr preferRelativeResize="0"/>
          <p:nvPr/>
        </p:nvPicPr>
        <p:blipFill rotWithShape="1">
          <a:blip r:embed="rId4">
            <a:alphaModFix/>
          </a:blip>
          <a:srcRect b="0" l="0" r="0" t="0"/>
          <a:stretch/>
        </p:blipFill>
        <p:spPr>
          <a:xfrm>
            <a:off x="657282" y="1888898"/>
            <a:ext cx="4635822" cy="2760896"/>
          </a:xfrm>
          <a:prstGeom prst="rect">
            <a:avLst/>
          </a:prstGeom>
          <a:noFill/>
          <a:ln>
            <a:noFill/>
          </a:ln>
        </p:spPr>
      </p:pic>
      <p:pic>
        <p:nvPicPr>
          <p:cNvPr id="617" name="Google Shape;617;p27"/>
          <p:cNvPicPr preferRelativeResize="0"/>
          <p:nvPr/>
        </p:nvPicPr>
        <p:blipFill rotWithShape="1">
          <a:blip r:embed="rId5">
            <a:alphaModFix/>
          </a:blip>
          <a:srcRect b="0" l="0" r="0" t="0"/>
          <a:stretch/>
        </p:blipFill>
        <p:spPr>
          <a:xfrm>
            <a:off x="6898896" y="1888898"/>
            <a:ext cx="4635822" cy="2760896"/>
          </a:xfrm>
          <a:prstGeom prst="rect">
            <a:avLst/>
          </a:prstGeom>
          <a:noFill/>
          <a:ln>
            <a:noFill/>
          </a:ln>
        </p:spPr>
      </p:pic>
      <p:sp>
        <p:nvSpPr>
          <p:cNvPr id="618" name="Google Shape;618;p27"/>
          <p:cNvSpPr txBox="1"/>
          <p:nvPr/>
        </p:nvSpPr>
        <p:spPr>
          <a:xfrm>
            <a:off x="1506320" y="4864465"/>
            <a:ext cx="2902455" cy="2769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1800" cap="none">
                <a:solidFill>
                  <a:srgbClr val="0863B5"/>
                </a:solidFill>
                <a:latin typeface="Century Gothic"/>
                <a:ea typeface="Century Gothic"/>
                <a:cs typeface="Century Gothic"/>
                <a:sym typeface="Century Gothic"/>
              </a:rPr>
              <a:t>FINANCE</a:t>
            </a:r>
            <a:endParaRPr b="1" sz="1800" cap="none">
              <a:solidFill>
                <a:srgbClr val="0863B5"/>
              </a:solidFill>
              <a:latin typeface="Century Gothic"/>
              <a:ea typeface="Century Gothic"/>
              <a:cs typeface="Century Gothic"/>
              <a:sym typeface="Century Gothic"/>
            </a:endParaRPr>
          </a:p>
        </p:txBody>
      </p:sp>
      <p:sp>
        <p:nvSpPr>
          <p:cNvPr id="619" name="Google Shape;619;p27"/>
          <p:cNvSpPr/>
          <p:nvPr/>
        </p:nvSpPr>
        <p:spPr>
          <a:xfrm>
            <a:off x="817789" y="5214034"/>
            <a:ext cx="4279517" cy="60939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400">
                <a:solidFill>
                  <a:srgbClr val="000000"/>
                </a:solidFill>
                <a:latin typeface="Century Gothic"/>
                <a:ea typeface="Century Gothic"/>
                <a:cs typeface="Century Gothic"/>
                <a:sym typeface="Century Gothic"/>
              </a:rPr>
              <a:t>A large income is the best recipe for happiness I ever heard of. Mansfield Park</a:t>
            </a:r>
            <a:endParaRPr sz="1400">
              <a:solidFill>
                <a:srgbClr val="000000"/>
              </a:solidFill>
              <a:latin typeface="Century Gothic"/>
              <a:ea typeface="Century Gothic"/>
              <a:cs typeface="Century Gothic"/>
              <a:sym typeface="Century Gothic"/>
            </a:endParaRPr>
          </a:p>
        </p:txBody>
      </p:sp>
      <p:sp>
        <p:nvSpPr>
          <p:cNvPr id="620" name="Google Shape;620;p27"/>
          <p:cNvSpPr txBox="1"/>
          <p:nvPr/>
        </p:nvSpPr>
        <p:spPr>
          <a:xfrm>
            <a:off x="7943732" y="4864465"/>
            <a:ext cx="2902455" cy="2769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1800" cap="none">
                <a:solidFill>
                  <a:srgbClr val="0863B5"/>
                </a:solidFill>
                <a:latin typeface="Century Gothic"/>
                <a:ea typeface="Century Gothic"/>
                <a:cs typeface="Century Gothic"/>
                <a:sym typeface="Century Gothic"/>
              </a:rPr>
              <a:t>EDUCATION</a:t>
            </a:r>
            <a:endParaRPr b="1" sz="1800" cap="none">
              <a:solidFill>
                <a:srgbClr val="0863B5"/>
              </a:solidFill>
              <a:latin typeface="Century Gothic"/>
              <a:ea typeface="Century Gothic"/>
              <a:cs typeface="Century Gothic"/>
              <a:sym typeface="Century Gothic"/>
            </a:endParaRPr>
          </a:p>
        </p:txBody>
      </p:sp>
      <p:sp>
        <p:nvSpPr>
          <p:cNvPr id="621" name="Google Shape;621;p27"/>
          <p:cNvSpPr/>
          <p:nvPr/>
        </p:nvSpPr>
        <p:spPr>
          <a:xfrm>
            <a:off x="7255201" y="5214034"/>
            <a:ext cx="4279517" cy="60939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1400">
                <a:solidFill>
                  <a:srgbClr val="000000"/>
                </a:solidFill>
                <a:latin typeface="Century Gothic"/>
                <a:ea typeface="Century Gothic"/>
                <a:cs typeface="Century Gothic"/>
                <a:sym typeface="Century Gothic"/>
              </a:rPr>
              <a:t>I feel very strongly that change is good because it stirs up the system. Ann Richards</a:t>
            </a:r>
            <a:endParaRPr sz="1400">
              <a:solidFill>
                <a:srgbClr val="000000"/>
              </a:solidFill>
              <a:latin typeface="Century Gothic"/>
              <a:ea typeface="Century Gothic"/>
              <a:cs typeface="Century Gothic"/>
              <a:sym typeface="Century Gothic"/>
            </a:endParaRPr>
          </a:p>
        </p:txBody>
      </p:sp>
      <p:cxnSp>
        <p:nvCxnSpPr>
          <p:cNvPr id="622" name="Google Shape;622;p27"/>
          <p:cNvCxnSpPr/>
          <p:nvPr/>
        </p:nvCxnSpPr>
        <p:spPr>
          <a:xfrm>
            <a:off x="507000" y="307064"/>
            <a:ext cx="0" cy="1163935"/>
          </a:xfrm>
          <a:prstGeom prst="straightConnector1">
            <a:avLst/>
          </a:prstGeom>
          <a:noFill/>
          <a:ln cap="sq" cmpd="sng" w="34925">
            <a:solidFill>
              <a:srgbClr val="004A7B"/>
            </a:solidFill>
            <a:prstDash val="solid"/>
            <a:miter lim="800000"/>
            <a:headEnd len="sm" w="sm" type="none"/>
            <a:tailEnd len="sm" w="sm" type="none"/>
          </a:ln>
        </p:spPr>
      </p:cxnSp>
      <p:grpSp>
        <p:nvGrpSpPr>
          <p:cNvPr id="623" name="Google Shape;623;p27"/>
          <p:cNvGrpSpPr/>
          <p:nvPr/>
        </p:nvGrpSpPr>
        <p:grpSpPr>
          <a:xfrm>
            <a:off x="1515127" y="331731"/>
            <a:ext cx="2381" cy="1139268"/>
            <a:chOff x="1984580" y="1638048"/>
            <a:chExt cx="2381" cy="1139268"/>
          </a:xfrm>
        </p:grpSpPr>
        <p:cxnSp>
          <p:nvCxnSpPr>
            <p:cNvPr id="624" name="Google Shape;624;p27"/>
            <p:cNvCxnSpPr/>
            <p:nvPr/>
          </p:nvCxnSpPr>
          <p:spPr>
            <a:xfrm rot="10800000">
              <a:off x="1986961" y="1638048"/>
              <a:ext cx="0" cy="240010"/>
            </a:xfrm>
            <a:prstGeom prst="straightConnector1">
              <a:avLst/>
            </a:prstGeom>
            <a:noFill/>
            <a:ln cap="sq" cmpd="sng" w="34925">
              <a:solidFill>
                <a:srgbClr val="004A7B"/>
              </a:solidFill>
              <a:prstDash val="solid"/>
              <a:miter lim="800000"/>
              <a:headEnd len="sm" w="sm" type="none"/>
              <a:tailEnd len="sm" w="sm" type="none"/>
            </a:ln>
          </p:spPr>
        </p:cxnSp>
        <p:cxnSp>
          <p:nvCxnSpPr>
            <p:cNvPr id="625" name="Google Shape;625;p27"/>
            <p:cNvCxnSpPr/>
            <p:nvPr/>
          </p:nvCxnSpPr>
          <p:spPr>
            <a:xfrm rot="10800000">
              <a:off x="1984580" y="2563230"/>
              <a:ext cx="0" cy="214086"/>
            </a:xfrm>
            <a:prstGeom prst="straightConnector1">
              <a:avLst/>
            </a:prstGeom>
            <a:noFill/>
            <a:ln cap="sq" cmpd="sng" w="34925">
              <a:solidFill>
                <a:srgbClr val="004A7B"/>
              </a:solidFill>
              <a:prstDash val="solid"/>
              <a:miter lim="800000"/>
              <a:headEnd len="sm" w="sm" type="none"/>
              <a:tailEnd len="sm" w="sm" type="none"/>
            </a:ln>
          </p:spPr>
        </p:cxnSp>
      </p:grpSp>
      <p:grpSp>
        <p:nvGrpSpPr>
          <p:cNvPr id="626" name="Google Shape;626;p27"/>
          <p:cNvGrpSpPr/>
          <p:nvPr/>
        </p:nvGrpSpPr>
        <p:grpSpPr>
          <a:xfrm>
            <a:off x="509382" y="304413"/>
            <a:ext cx="1008000" cy="1166586"/>
            <a:chOff x="509382" y="304413"/>
            <a:chExt cx="1008000" cy="1166586"/>
          </a:xfrm>
        </p:grpSpPr>
        <p:cxnSp>
          <p:nvCxnSpPr>
            <p:cNvPr id="627" name="Google Shape;627;p27"/>
            <p:cNvCxnSpPr/>
            <p:nvPr/>
          </p:nvCxnSpPr>
          <p:spPr>
            <a:xfrm rot="10800000">
              <a:off x="509382" y="304413"/>
              <a:ext cx="1008000" cy="0"/>
            </a:xfrm>
            <a:prstGeom prst="straightConnector1">
              <a:avLst/>
            </a:prstGeom>
            <a:noFill/>
            <a:ln cap="sq" cmpd="sng" w="34925">
              <a:solidFill>
                <a:srgbClr val="004A7B"/>
              </a:solidFill>
              <a:prstDash val="solid"/>
              <a:miter lim="800000"/>
              <a:headEnd len="sm" w="sm" type="none"/>
              <a:tailEnd len="sm" w="sm" type="none"/>
            </a:ln>
          </p:spPr>
        </p:cxnSp>
        <p:cxnSp>
          <p:nvCxnSpPr>
            <p:cNvPr id="628" name="Google Shape;628;p27"/>
            <p:cNvCxnSpPr/>
            <p:nvPr/>
          </p:nvCxnSpPr>
          <p:spPr>
            <a:xfrm rot="10800000">
              <a:off x="509382" y="1470999"/>
              <a:ext cx="1005745" cy="0"/>
            </a:xfrm>
            <a:prstGeom prst="straightConnector1">
              <a:avLst/>
            </a:prstGeom>
            <a:noFill/>
            <a:ln cap="sq" cmpd="sng" w="34925">
              <a:solidFill>
                <a:srgbClr val="004A7B"/>
              </a:solidFill>
              <a:prstDash val="solid"/>
              <a:miter lim="800000"/>
              <a:headEnd len="sm" w="sm" type="none"/>
              <a:tailEnd len="sm" w="sm" type="none"/>
            </a:ln>
          </p:spPr>
        </p:cxnSp>
      </p:grpSp>
      <p:sp>
        <p:nvSpPr>
          <p:cNvPr id="629" name="Google Shape;629;p27"/>
          <p:cNvSpPr txBox="1"/>
          <p:nvPr/>
        </p:nvSpPr>
        <p:spPr>
          <a:xfrm>
            <a:off x="827152" y="642254"/>
            <a:ext cx="2087498" cy="4770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500">
                <a:solidFill>
                  <a:srgbClr val="3F3F3F"/>
                </a:solidFill>
                <a:latin typeface="Century Gothic"/>
                <a:ea typeface="Century Gothic"/>
                <a:cs typeface="Century Gothic"/>
                <a:sym typeface="Century Gothic"/>
              </a:rPr>
              <a:t>Encourage</a:t>
            </a:r>
            <a:endParaRPr b="1" sz="2500">
              <a:solidFill>
                <a:srgbClr val="3F3F3F"/>
              </a:solidFill>
              <a:latin typeface="Century Gothic"/>
              <a:ea typeface="Century Gothic"/>
              <a:cs typeface="Century Gothic"/>
              <a:sym typeface="Century Gothic"/>
            </a:endParaRPr>
          </a:p>
        </p:txBody>
      </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250"/>
                                        <p:tgtEl>
                                          <p:spTgt spid="623"/>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250"/>
                                        <p:tgtEl>
                                          <p:spTgt spid="62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22"/>
                                        </p:tgtEl>
                                        <p:attrNameLst>
                                          <p:attrName>style.visibility</p:attrName>
                                        </p:attrNameLst>
                                      </p:cBhvr>
                                      <p:to>
                                        <p:strVal val="visible"/>
                                      </p:to>
                                    </p:set>
                                    <p:animEffect filter="fade" transition="in">
                                      <p:cBhvr>
                                        <p:cTn dur="250"/>
                                        <p:tgtEl>
                                          <p:spTgt spid="622"/>
                                        </p:tgtEl>
                                      </p:cBhvr>
                                    </p:animEffect>
                                  </p:childTnLst>
                                </p:cTn>
                              </p:par>
                              <p:par>
                                <p:cTn fill="hold" nodeType="with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500"/>
                                        <p:tgtEl>
                                          <p:spTgt spid="61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500"/>
                                        <p:tgtEl>
                                          <p:spTgt spid="61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500"/>
                                        <p:tgtEl>
                                          <p:spTgt spid="61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500"/>
                                        <p:tgtEl>
                                          <p:spTgt spid="617"/>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500"/>
                                        <p:tgtEl>
                                          <p:spTgt spid="61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1250"/>
                                        <p:tgtEl>
                                          <p:spTgt spid="619"/>
                                        </p:tgtEl>
                                      </p:cBhvr>
                                    </p:animEffect>
                                  </p:childTnLst>
                                </p:cTn>
                              </p:par>
                            </p:childTnLst>
                          </p:cTn>
                        </p:par>
                        <p:par>
                          <p:cTn fill="hold">
                            <p:stCondLst>
                              <p:cond delay="4250"/>
                            </p:stCondLst>
                            <p:childTnLst>
                              <p:par>
                                <p:cTn fill="hold" nodeType="afterEffect" presetClass="entr" presetID="10" presetSubtype="0">
                                  <p:stCondLst>
                                    <p:cond delay="0"/>
                                  </p:stCondLst>
                                  <p:childTnLst>
                                    <p:set>
                                      <p:cBhvr>
                                        <p:cTn dur="1" fill="hold">
                                          <p:stCondLst>
                                            <p:cond delay="0"/>
                                          </p:stCondLst>
                                        </p:cTn>
                                        <p:tgtEl>
                                          <p:spTgt spid="620"/>
                                        </p:tgtEl>
                                        <p:attrNameLst>
                                          <p:attrName>style.visibility</p:attrName>
                                        </p:attrNameLst>
                                      </p:cBhvr>
                                      <p:to>
                                        <p:strVal val="visible"/>
                                      </p:to>
                                    </p:set>
                                    <p:animEffect filter="fade" transition="in">
                                      <p:cBhvr>
                                        <p:cTn dur="500"/>
                                        <p:tgtEl>
                                          <p:spTgt spid="620"/>
                                        </p:tgtEl>
                                      </p:cBhvr>
                                    </p:animEffect>
                                  </p:childTnLst>
                                </p:cTn>
                              </p:par>
                            </p:childTnLst>
                          </p:cTn>
                        </p:par>
                        <p:par>
                          <p:cTn fill="hold">
                            <p:stCondLst>
                              <p:cond delay="4750"/>
                            </p:stCondLst>
                            <p:childTnLst>
                              <p:par>
                                <p:cTn fill="hold" nodeType="afterEffect" presetClass="entr" presetID="10" presetSubtype="0">
                                  <p:stCondLst>
                                    <p:cond delay="0"/>
                                  </p:stCondLst>
                                  <p:childTnLst>
                                    <p:set>
                                      <p:cBhvr>
                                        <p:cTn dur="1" fill="hold">
                                          <p:stCondLst>
                                            <p:cond delay="0"/>
                                          </p:stCondLst>
                                        </p:cTn>
                                        <p:tgtEl>
                                          <p:spTgt spid="621"/>
                                        </p:tgtEl>
                                        <p:attrNameLst>
                                          <p:attrName>style.visibility</p:attrName>
                                        </p:attrNameLst>
                                      </p:cBhvr>
                                      <p:to>
                                        <p:strVal val="visible"/>
                                      </p:to>
                                    </p:set>
                                    <p:animEffect filter="fade" transition="in">
                                      <p:cBhvr>
                                        <p:cTn dur="1250"/>
                                        <p:tgtEl>
                                          <p:spTgt spid="6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grpSp>
        <p:nvGrpSpPr>
          <p:cNvPr id="634" name="Google Shape;634;p28"/>
          <p:cNvGrpSpPr/>
          <p:nvPr/>
        </p:nvGrpSpPr>
        <p:grpSpPr>
          <a:xfrm>
            <a:off x="769404" y="2115306"/>
            <a:ext cx="1702443" cy="2060219"/>
            <a:chOff x="870753" y="1815096"/>
            <a:chExt cx="1702443" cy="2060219"/>
          </a:xfrm>
        </p:grpSpPr>
        <p:sp>
          <p:nvSpPr>
            <p:cNvPr id="635" name="Google Shape;635;p28"/>
            <p:cNvSpPr/>
            <p:nvPr/>
          </p:nvSpPr>
          <p:spPr>
            <a:xfrm>
              <a:off x="1623659" y="1815096"/>
              <a:ext cx="792332" cy="1556255"/>
            </a:xfrm>
            <a:custGeom>
              <a:rect b="b" l="l" r="r" t="t"/>
              <a:pathLst>
                <a:path extrusionOk="0" h="4656" w="2374">
                  <a:moveTo>
                    <a:pt x="2322" y="0"/>
                  </a:moveTo>
                  <a:cubicBezTo>
                    <a:pt x="1187" y="0"/>
                    <a:pt x="1187" y="0"/>
                    <a:pt x="1187" y="0"/>
                  </a:cubicBezTo>
                  <a:cubicBezTo>
                    <a:pt x="52" y="0"/>
                    <a:pt x="52" y="0"/>
                    <a:pt x="52" y="0"/>
                  </a:cubicBezTo>
                  <a:cubicBezTo>
                    <a:pt x="0" y="0"/>
                    <a:pt x="0" y="0"/>
                    <a:pt x="0" y="0"/>
                  </a:cubicBezTo>
                  <a:cubicBezTo>
                    <a:pt x="0" y="52"/>
                    <a:pt x="0" y="52"/>
                    <a:pt x="0" y="52"/>
                  </a:cubicBezTo>
                  <a:cubicBezTo>
                    <a:pt x="0" y="2712"/>
                    <a:pt x="0" y="2712"/>
                    <a:pt x="0" y="2712"/>
                  </a:cubicBezTo>
                  <a:cubicBezTo>
                    <a:pt x="0" y="2764"/>
                    <a:pt x="0" y="2764"/>
                    <a:pt x="0" y="2764"/>
                  </a:cubicBezTo>
                  <a:cubicBezTo>
                    <a:pt x="52" y="2764"/>
                    <a:pt x="52" y="2764"/>
                    <a:pt x="52" y="2764"/>
                  </a:cubicBezTo>
                  <a:cubicBezTo>
                    <a:pt x="881" y="2764"/>
                    <a:pt x="881" y="2764"/>
                    <a:pt x="881" y="2764"/>
                  </a:cubicBezTo>
                  <a:cubicBezTo>
                    <a:pt x="321" y="4546"/>
                    <a:pt x="321" y="4546"/>
                    <a:pt x="321" y="4546"/>
                  </a:cubicBezTo>
                  <a:cubicBezTo>
                    <a:pt x="296" y="4636"/>
                    <a:pt x="395" y="4656"/>
                    <a:pt x="420" y="4577"/>
                  </a:cubicBezTo>
                  <a:cubicBezTo>
                    <a:pt x="691" y="3715"/>
                    <a:pt x="691" y="3715"/>
                    <a:pt x="691" y="3715"/>
                  </a:cubicBezTo>
                  <a:cubicBezTo>
                    <a:pt x="1135" y="3715"/>
                    <a:pt x="1135" y="3715"/>
                    <a:pt x="1135" y="3715"/>
                  </a:cubicBezTo>
                  <a:cubicBezTo>
                    <a:pt x="1135" y="4098"/>
                    <a:pt x="1135" y="4098"/>
                    <a:pt x="1135" y="4098"/>
                  </a:cubicBezTo>
                  <a:cubicBezTo>
                    <a:pt x="1135" y="4127"/>
                    <a:pt x="1158" y="4150"/>
                    <a:pt x="1187" y="4150"/>
                  </a:cubicBezTo>
                  <a:cubicBezTo>
                    <a:pt x="1216" y="4150"/>
                    <a:pt x="1239" y="4127"/>
                    <a:pt x="1239" y="4098"/>
                  </a:cubicBezTo>
                  <a:cubicBezTo>
                    <a:pt x="1239" y="3715"/>
                    <a:pt x="1239" y="3715"/>
                    <a:pt x="1239" y="3715"/>
                  </a:cubicBezTo>
                  <a:cubicBezTo>
                    <a:pt x="1683" y="3715"/>
                    <a:pt x="1683" y="3715"/>
                    <a:pt x="1683" y="3715"/>
                  </a:cubicBezTo>
                  <a:cubicBezTo>
                    <a:pt x="1954" y="4577"/>
                    <a:pt x="1954" y="4577"/>
                    <a:pt x="1954" y="4577"/>
                  </a:cubicBezTo>
                  <a:cubicBezTo>
                    <a:pt x="1976" y="4646"/>
                    <a:pt x="2078" y="4623"/>
                    <a:pt x="2054" y="4546"/>
                  </a:cubicBezTo>
                  <a:cubicBezTo>
                    <a:pt x="1493" y="2764"/>
                    <a:pt x="1493" y="2764"/>
                    <a:pt x="1493" y="2764"/>
                  </a:cubicBezTo>
                  <a:cubicBezTo>
                    <a:pt x="2322" y="2764"/>
                    <a:pt x="2322" y="2764"/>
                    <a:pt x="2322" y="2764"/>
                  </a:cubicBezTo>
                  <a:cubicBezTo>
                    <a:pt x="2374" y="2764"/>
                    <a:pt x="2374" y="2764"/>
                    <a:pt x="2374" y="2764"/>
                  </a:cubicBezTo>
                  <a:cubicBezTo>
                    <a:pt x="2374" y="2712"/>
                    <a:pt x="2374" y="2712"/>
                    <a:pt x="2374" y="2712"/>
                  </a:cubicBezTo>
                  <a:cubicBezTo>
                    <a:pt x="2374" y="52"/>
                    <a:pt x="2374" y="52"/>
                    <a:pt x="2374" y="52"/>
                  </a:cubicBezTo>
                  <a:cubicBezTo>
                    <a:pt x="2374" y="0"/>
                    <a:pt x="2374" y="0"/>
                    <a:pt x="2374" y="0"/>
                  </a:cubicBezTo>
                  <a:lnTo>
                    <a:pt x="2322" y="0"/>
                  </a:lnTo>
                  <a:close/>
                  <a:moveTo>
                    <a:pt x="724" y="3611"/>
                  </a:moveTo>
                  <a:cubicBezTo>
                    <a:pt x="991" y="2764"/>
                    <a:pt x="991" y="2764"/>
                    <a:pt x="991" y="2764"/>
                  </a:cubicBezTo>
                  <a:cubicBezTo>
                    <a:pt x="1135" y="2764"/>
                    <a:pt x="1135" y="2764"/>
                    <a:pt x="1135" y="2764"/>
                  </a:cubicBezTo>
                  <a:cubicBezTo>
                    <a:pt x="1135" y="3611"/>
                    <a:pt x="1135" y="3611"/>
                    <a:pt x="1135" y="3611"/>
                  </a:cubicBezTo>
                  <a:lnTo>
                    <a:pt x="724" y="3611"/>
                  </a:lnTo>
                  <a:close/>
                  <a:moveTo>
                    <a:pt x="1650" y="3611"/>
                  </a:moveTo>
                  <a:cubicBezTo>
                    <a:pt x="1239" y="3611"/>
                    <a:pt x="1239" y="3611"/>
                    <a:pt x="1239" y="3611"/>
                  </a:cubicBezTo>
                  <a:cubicBezTo>
                    <a:pt x="1239" y="2764"/>
                    <a:pt x="1239" y="2764"/>
                    <a:pt x="1239" y="2764"/>
                  </a:cubicBezTo>
                  <a:cubicBezTo>
                    <a:pt x="1384" y="2764"/>
                    <a:pt x="1384" y="2764"/>
                    <a:pt x="1384" y="2764"/>
                  </a:cubicBezTo>
                  <a:lnTo>
                    <a:pt x="1650" y="3611"/>
                  </a:ln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36" name="Google Shape;636;p28"/>
            <p:cNvSpPr/>
            <p:nvPr/>
          </p:nvSpPr>
          <p:spPr>
            <a:xfrm>
              <a:off x="1053734" y="3279193"/>
              <a:ext cx="1316361" cy="208126"/>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637" name="Google Shape;637;p28"/>
            <p:cNvGrpSpPr/>
            <p:nvPr/>
          </p:nvGrpSpPr>
          <p:grpSpPr>
            <a:xfrm>
              <a:off x="870753" y="3409127"/>
              <a:ext cx="382485" cy="466188"/>
              <a:chOff x="3016250" y="2838911"/>
              <a:chExt cx="396875" cy="483727"/>
            </a:xfrm>
          </p:grpSpPr>
          <p:sp>
            <p:nvSpPr>
              <p:cNvPr id="638" name="Google Shape;638;p28"/>
              <p:cNvSpPr/>
              <p:nvPr/>
            </p:nvSpPr>
            <p:spPr>
              <a:xfrm>
                <a:off x="3124086" y="2838911"/>
                <a:ext cx="181204" cy="182913"/>
              </a:xfrm>
              <a:prstGeom prst="ellipse">
                <a:avLst/>
              </a:pr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39" name="Google Shape;639;p28"/>
              <p:cNvSpPr/>
              <p:nvPr/>
            </p:nvSpPr>
            <p:spPr>
              <a:xfrm>
                <a:off x="3016250" y="3040063"/>
                <a:ext cx="396875" cy="282575"/>
              </a:xfrm>
              <a:custGeom>
                <a:rect b="b" l="l" r="r" t="t"/>
                <a:pathLst>
                  <a:path extrusionOk="0" h="1210" w="1706">
                    <a:moveTo>
                      <a:pt x="1706" y="1210"/>
                    </a:moveTo>
                    <a:cubicBezTo>
                      <a:pt x="1706" y="1071"/>
                      <a:pt x="1706" y="640"/>
                      <a:pt x="1706" y="596"/>
                    </a:cubicBezTo>
                    <a:cubicBezTo>
                      <a:pt x="1706" y="523"/>
                      <a:pt x="1693" y="351"/>
                      <a:pt x="1592" y="258"/>
                    </a:cubicBezTo>
                    <a:cubicBezTo>
                      <a:pt x="1425" y="103"/>
                      <a:pt x="1131" y="34"/>
                      <a:pt x="1095" y="20"/>
                    </a:cubicBezTo>
                    <a:cubicBezTo>
                      <a:pt x="1045" y="0"/>
                      <a:pt x="644" y="5"/>
                      <a:pt x="611" y="20"/>
                    </a:cubicBezTo>
                    <a:cubicBezTo>
                      <a:pt x="575" y="34"/>
                      <a:pt x="281" y="103"/>
                      <a:pt x="114" y="258"/>
                    </a:cubicBezTo>
                    <a:cubicBezTo>
                      <a:pt x="13" y="351"/>
                      <a:pt x="0" y="523"/>
                      <a:pt x="0" y="596"/>
                    </a:cubicBezTo>
                    <a:cubicBezTo>
                      <a:pt x="0" y="640"/>
                      <a:pt x="0" y="1071"/>
                      <a:pt x="0" y="1210"/>
                    </a:cubicBezTo>
                    <a:lnTo>
                      <a:pt x="1706" y="1210"/>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640" name="Google Shape;640;p28"/>
            <p:cNvGrpSpPr/>
            <p:nvPr/>
          </p:nvGrpSpPr>
          <p:grpSpPr>
            <a:xfrm>
              <a:off x="1663093" y="1864857"/>
              <a:ext cx="713465" cy="823835"/>
              <a:chOff x="2233930" y="1612106"/>
              <a:chExt cx="947420" cy="1093982"/>
            </a:xfrm>
          </p:grpSpPr>
          <p:sp>
            <p:nvSpPr>
              <p:cNvPr id="641" name="Google Shape;641;p28"/>
              <p:cNvSpPr/>
              <p:nvPr/>
            </p:nvSpPr>
            <p:spPr>
              <a:xfrm>
                <a:off x="2233930" y="1612106"/>
                <a:ext cx="947420" cy="10939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42" name="Google Shape;642;p28"/>
              <p:cNvSpPr/>
              <p:nvPr/>
            </p:nvSpPr>
            <p:spPr>
              <a:xfrm>
                <a:off x="2279015" y="1647825"/>
                <a:ext cx="857250" cy="762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43" name="Google Shape;643;p28"/>
              <p:cNvSpPr/>
              <p:nvPr/>
            </p:nvSpPr>
            <p:spPr>
              <a:xfrm>
                <a:off x="2279015" y="1755868"/>
                <a:ext cx="857250" cy="268706"/>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44" name="Google Shape;644;p28"/>
              <p:cNvSpPr/>
              <p:nvPr/>
            </p:nvSpPr>
            <p:spPr>
              <a:xfrm>
                <a:off x="2859881" y="2055019"/>
                <a:ext cx="276384" cy="61674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45" name="Google Shape;645;p28"/>
              <p:cNvSpPr txBox="1"/>
              <p:nvPr/>
            </p:nvSpPr>
            <p:spPr>
              <a:xfrm>
                <a:off x="2440779" y="1827066"/>
                <a:ext cx="461806" cy="12444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600">
                    <a:solidFill>
                      <a:schemeClr val="lt1"/>
                    </a:solidFill>
                    <a:latin typeface="Century Gothic"/>
                    <a:ea typeface="Century Gothic"/>
                    <a:cs typeface="Century Gothic"/>
                    <a:sym typeface="Century Gothic"/>
                  </a:rPr>
                  <a:t>Slider</a:t>
                </a:r>
                <a:endParaRPr/>
              </a:p>
            </p:txBody>
          </p:sp>
          <p:sp>
            <p:nvSpPr>
              <p:cNvPr id="646" name="Google Shape;646;p28"/>
              <p:cNvSpPr/>
              <p:nvPr/>
            </p:nvSpPr>
            <p:spPr>
              <a:xfrm>
                <a:off x="2279015" y="2055019"/>
                <a:ext cx="548006" cy="61674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47" name="Google Shape;647;p28"/>
              <p:cNvSpPr txBox="1"/>
              <p:nvPr/>
            </p:nvSpPr>
            <p:spPr>
              <a:xfrm>
                <a:off x="2322114" y="2296273"/>
                <a:ext cx="461806" cy="12444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600">
                    <a:solidFill>
                      <a:schemeClr val="lt1"/>
                    </a:solidFill>
                    <a:latin typeface="Century Gothic"/>
                    <a:ea typeface="Century Gothic"/>
                    <a:cs typeface="Century Gothic"/>
                    <a:sym typeface="Century Gothic"/>
                  </a:rPr>
                  <a:t>Content</a:t>
                </a:r>
                <a:endParaRPr/>
              </a:p>
            </p:txBody>
          </p:sp>
          <p:sp>
            <p:nvSpPr>
              <p:cNvPr id="648" name="Google Shape;648;p28"/>
              <p:cNvSpPr txBox="1"/>
              <p:nvPr/>
            </p:nvSpPr>
            <p:spPr>
              <a:xfrm>
                <a:off x="2852260" y="2296273"/>
                <a:ext cx="281466" cy="12444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600">
                    <a:solidFill>
                      <a:schemeClr val="lt1"/>
                    </a:solidFill>
                    <a:latin typeface="Century Gothic"/>
                    <a:ea typeface="Century Gothic"/>
                    <a:cs typeface="Century Gothic"/>
                    <a:sym typeface="Century Gothic"/>
                  </a:rPr>
                  <a:t>Ads</a:t>
                </a:r>
                <a:endParaRPr/>
              </a:p>
            </p:txBody>
          </p:sp>
        </p:grpSp>
        <p:grpSp>
          <p:nvGrpSpPr>
            <p:cNvPr id="649" name="Google Shape;649;p28"/>
            <p:cNvGrpSpPr/>
            <p:nvPr/>
          </p:nvGrpSpPr>
          <p:grpSpPr>
            <a:xfrm>
              <a:off x="1310739" y="3409127"/>
              <a:ext cx="382485" cy="466188"/>
              <a:chOff x="3016250" y="2838911"/>
              <a:chExt cx="396875" cy="483727"/>
            </a:xfrm>
          </p:grpSpPr>
          <p:sp>
            <p:nvSpPr>
              <p:cNvPr id="650" name="Google Shape;650;p28"/>
              <p:cNvSpPr/>
              <p:nvPr/>
            </p:nvSpPr>
            <p:spPr>
              <a:xfrm>
                <a:off x="3124086" y="2838911"/>
                <a:ext cx="181204" cy="182913"/>
              </a:xfrm>
              <a:prstGeom prst="ellipse">
                <a:avLst/>
              </a:pr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51" name="Google Shape;651;p28"/>
              <p:cNvSpPr/>
              <p:nvPr/>
            </p:nvSpPr>
            <p:spPr>
              <a:xfrm>
                <a:off x="3016250" y="3040063"/>
                <a:ext cx="396875" cy="282575"/>
              </a:xfrm>
              <a:custGeom>
                <a:rect b="b" l="l" r="r" t="t"/>
                <a:pathLst>
                  <a:path extrusionOk="0" h="1210" w="1706">
                    <a:moveTo>
                      <a:pt x="1706" y="1210"/>
                    </a:moveTo>
                    <a:cubicBezTo>
                      <a:pt x="1706" y="1071"/>
                      <a:pt x="1706" y="640"/>
                      <a:pt x="1706" y="596"/>
                    </a:cubicBezTo>
                    <a:cubicBezTo>
                      <a:pt x="1706" y="523"/>
                      <a:pt x="1693" y="351"/>
                      <a:pt x="1592" y="258"/>
                    </a:cubicBezTo>
                    <a:cubicBezTo>
                      <a:pt x="1425" y="103"/>
                      <a:pt x="1131" y="34"/>
                      <a:pt x="1095" y="20"/>
                    </a:cubicBezTo>
                    <a:cubicBezTo>
                      <a:pt x="1045" y="0"/>
                      <a:pt x="644" y="5"/>
                      <a:pt x="611" y="20"/>
                    </a:cubicBezTo>
                    <a:cubicBezTo>
                      <a:pt x="575" y="34"/>
                      <a:pt x="281" y="103"/>
                      <a:pt x="114" y="258"/>
                    </a:cubicBezTo>
                    <a:cubicBezTo>
                      <a:pt x="13" y="351"/>
                      <a:pt x="0" y="523"/>
                      <a:pt x="0" y="596"/>
                    </a:cubicBezTo>
                    <a:cubicBezTo>
                      <a:pt x="0" y="640"/>
                      <a:pt x="0" y="1071"/>
                      <a:pt x="0" y="1210"/>
                    </a:cubicBezTo>
                    <a:lnTo>
                      <a:pt x="1706" y="1210"/>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652" name="Google Shape;652;p28"/>
            <p:cNvGrpSpPr/>
            <p:nvPr/>
          </p:nvGrpSpPr>
          <p:grpSpPr>
            <a:xfrm>
              <a:off x="1750726" y="3409127"/>
              <a:ext cx="382485" cy="466188"/>
              <a:chOff x="3016250" y="2838911"/>
              <a:chExt cx="396875" cy="483727"/>
            </a:xfrm>
          </p:grpSpPr>
          <p:sp>
            <p:nvSpPr>
              <p:cNvPr id="653" name="Google Shape;653;p28"/>
              <p:cNvSpPr/>
              <p:nvPr/>
            </p:nvSpPr>
            <p:spPr>
              <a:xfrm>
                <a:off x="3124086" y="2838911"/>
                <a:ext cx="181204" cy="182913"/>
              </a:xfrm>
              <a:prstGeom prst="ellipse">
                <a:avLst/>
              </a:pr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54" name="Google Shape;654;p28"/>
              <p:cNvSpPr/>
              <p:nvPr/>
            </p:nvSpPr>
            <p:spPr>
              <a:xfrm>
                <a:off x="3016250" y="3040063"/>
                <a:ext cx="396875" cy="282575"/>
              </a:xfrm>
              <a:custGeom>
                <a:rect b="b" l="l" r="r" t="t"/>
                <a:pathLst>
                  <a:path extrusionOk="0" h="1210" w="1706">
                    <a:moveTo>
                      <a:pt x="1706" y="1210"/>
                    </a:moveTo>
                    <a:cubicBezTo>
                      <a:pt x="1706" y="1071"/>
                      <a:pt x="1706" y="640"/>
                      <a:pt x="1706" y="596"/>
                    </a:cubicBezTo>
                    <a:cubicBezTo>
                      <a:pt x="1706" y="523"/>
                      <a:pt x="1693" y="351"/>
                      <a:pt x="1592" y="258"/>
                    </a:cubicBezTo>
                    <a:cubicBezTo>
                      <a:pt x="1425" y="103"/>
                      <a:pt x="1131" y="34"/>
                      <a:pt x="1095" y="20"/>
                    </a:cubicBezTo>
                    <a:cubicBezTo>
                      <a:pt x="1045" y="0"/>
                      <a:pt x="644" y="5"/>
                      <a:pt x="611" y="20"/>
                    </a:cubicBezTo>
                    <a:cubicBezTo>
                      <a:pt x="575" y="34"/>
                      <a:pt x="281" y="103"/>
                      <a:pt x="114" y="258"/>
                    </a:cubicBezTo>
                    <a:cubicBezTo>
                      <a:pt x="13" y="351"/>
                      <a:pt x="0" y="523"/>
                      <a:pt x="0" y="596"/>
                    </a:cubicBezTo>
                    <a:cubicBezTo>
                      <a:pt x="0" y="640"/>
                      <a:pt x="0" y="1071"/>
                      <a:pt x="0" y="1210"/>
                    </a:cubicBezTo>
                    <a:lnTo>
                      <a:pt x="1706" y="1210"/>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655" name="Google Shape;655;p28"/>
            <p:cNvGrpSpPr/>
            <p:nvPr/>
          </p:nvGrpSpPr>
          <p:grpSpPr>
            <a:xfrm>
              <a:off x="2190711" y="3409127"/>
              <a:ext cx="382485" cy="466188"/>
              <a:chOff x="3016250" y="2838911"/>
              <a:chExt cx="396875" cy="483727"/>
            </a:xfrm>
          </p:grpSpPr>
          <p:sp>
            <p:nvSpPr>
              <p:cNvPr id="656" name="Google Shape;656;p28"/>
              <p:cNvSpPr/>
              <p:nvPr/>
            </p:nvSpPr>
            <p:spPr>
              <a:xfrm>
                <a:off x="3124086" y="2838911"/>
                <a:ext cx="181204" cy="182913"/>
              </a:xfrm>
              <a:prstGeom prst="ellipse">
                <a:avLst/>
              </a:pr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57" name="Google Shape;657;p28"/>
              <p:cNvSpPr/>
              <p:nvPr/>
            </p:nvSpPr>
            <p:spPr>
              <a:xfrm>
                <a:off x="3016250" y="3040063"/>
                <a:ext cx="396875" cy="282575"/>
              </a:xfrm>
              <a:custGeom>
                <a:rect b="b" l="l" r="r" t="t"/>
                <a:pathLst>
                  <a:path extrusionOk="0" h="1210" w="1706">
                    <a:moveTo>
                      <a:pt x="1706" y="1210"/>
                    </a:moveTo>
                    <a:cubicBezTo>
                      <a:pt x="1706" y="1071"/>
                      <a:pt x="1706" y="640"/>
                      <a:pt x="1706" y="596"/>
                    </a:cubicBezTo>
                    <a:cubicBezTo>
                      <a:pt x="1706" y="523"/>
                      <a:pt x="1693" y="351"/>
                      <a:pt x="1592" y="258"/>
                    </a:cubicBezTo>
                    <a:cubicBezTo>
                      <a:pt x="1425" y="103"/>
                      <a:pt x="1131" y="34"/>
                      <a:pt x="1095" y="20"/>
                    </a:cubicBezTo>
                    <a:cubicBezTo>
                      <a:pt x="1045" y="0"/>
                      <a:pt x="644" y="5"/>
                      <a:pt x="611" y="20"/>
                    </a:cubicBezTo>
                    <a:cubicBezTo>
                      <a:pt x="575" y="34"/>
                      <a:pt x="281" y="103"/>
                      <a:pt x="114" y="258"/>
                    </a:cubicBezTo>
                    <a:cubicBezTo>
                      <a:pt x="13" y="351"/>
                      <a:pt x="0" y="523"/>
                      <a:pt x="0" y="596"/>
                    </a:cubicBezTo>
                    <a:cubicBezTo>
                      <a:pt x="0" y="640"/>
                      <a:pt x="0" y="1071"/>
                      <a:pt x="0" y="1210"/>
                    </a:cubicBezTo>
                    <a:lnTo>
                      <a:pt x="1706" y="1210"/>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658" name="Google Shape;658;p28"/>
            <p:cNvGrpSpPr/>
            <p:nvPr/>
          </p:nvGrpSpPr>
          <p:grpSpPr>
            <a:xfrm>
              <a:off x="1003271" y="1940242"/>
              <a:ext cx="844425" cy="1451975"/>
              <a:chOff x="793750" y="2125663"/>
              <a:chExt cx="871538" cy="1498600"/>
            </a:xfrm>
          </p:grpSpPr>
          <p:sp>
            <p:nvSpPr>
              <p:cNvPr id="659" name="Google Shape;659;p28"/>
              <p:cNvSpPr/>
              <p:nvPr/>
            </p:nvSpPr>
            <p:spPr>
              <a:xfrm>
                <a:off x="971550" y="2125663"/>
                <a:ext cx="230188" cy="231775"/>
              </a:xfrm>
              <a:prstGeom prst="ellipse">
                <a:avLst/>
              </a:pr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60" name="Google Shape;660;p28"/>
              <p:cNvSpPr/>
              <p:nvPr/>
            </p:nvSpPr>
            <p:spPr>
              <a:xfrm>
                <a:off x="793750" y="2381250"/>
                <a:ext cx="871538" cy="1243013"/>
              </a:xfrm>
              <a:custGeom>
                <a:rect b="b" l="l" r="r" t="t"/>
                <a:pathLst>
                  <a:path extrusionOk="0" h="1473" w="1032">
                    <a:moveTo>
                      <a:pt x="974" y="0"/>
                    </a:moveTo>
                    <a:cubicBezTo>
                      <a:pt x="826" y="0"/>
                      <a:pt x="474" y="0"/>
                      <a:pt x="448" y="0"/>
                    </a:cubicBezTo>
                    <a:cubicBezTo>
                      <a:pt x="447" y="13"/>
                      <a:pt x="443" y="61"/>
                      <a:pt x="433" y="111"/>
                    </a:cubicBezTo>
                    <a:cubicBezTo>
                      <a:pt x="427" y="141"/>
                      <a:pt x="399" y="223"/>
                      <a:pt x="399" y="223"/>
                    </a:cubicBezTo>
                    <a:cubicBezTo>
                      <a:pt x="399" y="223"/>
                      <a:pt x="384" y="160"/>
                      <a:pt x="379" y="140"/>
                    </a:cubicBezTo>
                    <a:cubicBezTo>
                      <a:pt x="375" y="127"/>
                      <a:pt x="362" y="96"/>
                      <a:pt x="362" y="96"/>
                    </a:cubicBezTo>
                    <a:cubicBezTo>
                      <a:pt x="391" y="67"/>
                      <a:pt x="391" y="67"/>
                      <a:pt x="391" y="67"/>
                    </a:cubicBezTo>
                    <a:cubicBezTo>
                      <a:pt x="348" y="26"/>
                      <a:pt x="348" y="26"/>
                      <a:pt x="348" y="26"/>
                    </a:cubicBezTo>
                    <a:cubicBezTo>
                      <a:pt x="305" y="67"/>
                      <a:pt x="305" y="67"/>
                      <a:pt x="305" y="67"/>
                    </a:cubicBezTo>
                    <a:cubicBezTo>
                      <a:pt x="334" y="96"/>
                      <a:pt x="334" y="96"/>
                      <a:pt x="334" y="96"/>
                    </a:cubicBezTo>
                    <a:cubicBezTo>
                      <a:pt x="334" y="96"/>
                      <a:pt x="321" y="127"/>
                      <a:pt x="317" y="140"/>
                    </a:cubicBezTo>
                    <a:cubicBezTo>
                      <a:pt x="312" y="160"/>
                      <a:pt x="297" y="223"/>
                      <a:pt x="297" y="223"/>
                    </a:cubicBezTo>
                    <a:cubicBezTo>
                      <a:pt x="297" y="223"/>
                      <a:pt x="270" y="141"/>
                      <a:pt x="264" y="111"/>
                    </a:cubicBezTo>
                    <a:cubicBezTo>
                      <a:pt x="254" y="61"/>
                      <a:pt x="250" y="13"/>
                      <a:pt x="249" y="0"/>
                    </a:cubicBezTo>
                    <a:cubicBezTo>
                      <a:pt x="143" y="0"/>
                      <a:pt x="143" y="0"/>
                      <a:pt x="143" y="0"/>
                    </a:cubicBezTo>
                    <a:cubicBezTo>
                      <a:pt x="64" y="0"/>
                      <a:pt x="0" y="64"/>
                      <a:pt x="0" y="143"/>
                    </a:cubicBezTo>
                    <a:cubicBezTo>
                      <a:pt x="0" y="205"/>
                      <a:pt x="0" y="660"/>
                      <a:pt x="0" y="660"/>
                    </a:cubicBezTo>
                    <a:cubicBezTo>
                      <a:pt x="0" y="692"/>
                      <a:pt x="26" y="718"/>
                      <a:pt x="58" y="718"/>
                    </a:cubicBezTo>
                    <a:cubicBezTo>
                      <a:pt x="88" y="718"/>
                      <a:pt x="114" y="692"/>
                      <a:pt x="114" y="660"/>
                    </a:cubicBezTo>
                    <a:cubicBezTo>
                      <a:pt x="114" y="611"/>
                      <a:pt x="114" y="229"/>
                      <a:pt x="114" y="229"/>
                    </a:cubicBezTo>
                    <a:cubicBezTo>
                      <a:pt x="170" y="229"/>
                      <a:pt x="170" y="229"/>
                      <a:pt x="170" y="229"/>
                    </a:cubicBezTo>
                    <a:cubicBezTo>
                      <a:pt x="170" y="594"/>
                      <a:pt x="170" y="1396"/>
                      <a:pt x="170" y="1396"/>
                    </a:cubicBezTo>
                    <a:cubicBezTo>
                      <a:pt x="170" y="1440"/>
                      <a:pt x="205" y="1473"/>
                      <a:pt x="248" y="1473"/>
                    </a:cubicBezTo>
                    <a:cubicBezTo>
                      <a:pt x="290" y="1473"/>
                      <a:pt x="325" y="1440"/>
                      <a:pt x="325" y="1396"/>
                    </a:cubicBezTo>
                    <a:cubicBezTo>
                      <a:pt x="325" y="708"/>
                      <a:pt x="325" y="708"/>
                      <a:pt x="325" y="708"/>
                    </a:cubicBezTo>
                    <a:cubicBezTo>
                      <a:pt x="373" y="708"/>
                      <a:pt x="373" y="708"/>
                      <a:pt x="373" y="708"/>
                    </a:cubicBezTo>
                    <a:cubicBezTo>
                      <a:pt x="373" y="1396"/>
                      <a:pt x="373" y="1396"/>
                      <a:pt x="373" y="1396"/>
                    </a:cubicBezTo>
                    <a:cubicBezTo>
                      <a:pt x="373" y="1440"/>
                      <a:pt x="407" y="1473"/>
                      <a:pt x="450" y="1473"/>
                    </a:cubicBezTo>
                    <a:cubicBezTo>
                      <a:pt x="491" y="1473"/>
                      <a:pt x="527" y="1440"/>
                      <a:pt x="527" y="1396"/>
                    </a:cubicBezTo>
                    <a:cubicBezTo>
                      <a:pt x="527" y="1103"/>
                      <a:pt x="527" y="852"/>
                      <a:pt x="527" y="653"/>
                    </a:cubicBezTo>
                    <a:cubicBezTo>
                      <a:pt x="527" y="321"/>
                      <a:pt x="527" y="133"/>
                      <a:pt x="527" y="133"/>
                    </a:cubicBezTo>
                    <a:cubicBezTo>
                      <a:pt x="527" y="111"/>
                      <a:pt x="527" y="111"/>
                      <a:pt x="527" y="111"/>
                    </a:cubicBezTo>
                    <a:cubicBezTo>
                      <a:pt x="989" y="111"/>
                      <a:pt x="989" y="111"/>
                      <a:pt x="989" y="111"/>
                    </a:cubicBezTo>
                    <a:cubicBezTo>
                      <a:pt x="1014" y="105"/>
                      <a:pt x="1032" y="83"/>
                      <a:pt x="1032" y="57"/>
                    </a:cubicBezTo>
                    <a:cubicBezTo>
                      <a:pt x="1032" y="25"/>
                      <a:pt x="1006" y="0"/>
                      <a:pt x="974" y="0"/>
                    </a:cubicBez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grpSp>
        <p:nvGrpSpPr>
          <p:cNvPr id="661" name="Google Shape;661;p28"/>
          <p:cNvGrpSpPr/>
          <p:nvPr/>
        </p:nvGrpSpPr>
        <p:grpSpPr>
          <a:xfrm>
            <a:off x="2713708" y="3914193"/>
            <a:ext cx="3350919" cy="341318"/>
            <a:chOff x="2713708" y="3914193"/>
            <a:chExt cx="3350919" cy="341318"/>
          </a:xfrm>
        </p:grpSpPr>
        <p:sp>
          <p:nvSpPr>
            <p:cNvPr id="662" name="Google Shape;662;p28"/>
            <p:cNvSpPr txBox="1"/>
            <p:nvPr/>
          </p:nvSpPr>
          <p:spPr>
            <a:xfrm>
              <a:off x="2713708" y="4037503"/>
              <a:ext cx="3350919" cy="218008"/>
            </a:xfrm>
            <a:prstGeom prst="rect">
              <a:avLst/>
            </a:prstGeom>
            <a:noFill/>
            <a:ln>
              <a:noFill/>
            </a:ln>
          </p:spPr>
          <p:txBody>
            <a:bodyPr anchorCtr="0" anchor="t" bIns="0" lIns="0" spcFirstLastPara="1" rIns="0" wrap="square" tIns="0">
              <a:spAutoFit/>
            </a:bodyPr>
            <a:lstStyle/>
            <a:p>
              <a:pPr indent="0" lvl="0" marL="0" marR="0" rtl="0" algn="l">
                <a:lnSpc>
                  <a:spcPct val="94444"/>
                </a:lnSpc>
                <a:spcBef>
                  <a:spcPts val="0"/>
                </a:spcBef>
                <a:spcAft>
                  <a:spcPts val="0"/>
                </a:spcAft>
                <a:buNone/>
              </a:pPr>
              <a:r>
                <a:rPr b="1" lang="en-US" sz="1800" cap="none">
                  <a:solidFill>
                    <a:srgbClr val="0863B5"/>
                  </a:solidFill>
                  <a:latin typeface="Century Gothic"/>
                  <a:ea typeface="Century Gothic"/>
                  <a:cs typeface="Century Gothic"/>
                  <a:sym typeface="Century Gothic"/>
                </a:rPr>
                <a:t>CULTURE</a:t>
              </a:r>
              <a:endParaRPr b="1" sz="1800" cap="none">
                <a:solidFill>
                  <a:srgbClr val="0863B5"/>
                </a:solidFill>
                <a:latin typeface="Century Gothic"/>
                <a:ea typeface="Century Gothic"/>
                <a:cs typeface="Century Gothic"/>
                <a:sym typeface="Century Gothic"/>
              </a:endParaRPr>
            </a:p>
          </p:txBody>
        </p:sp>
        <p:cxnSp>
          <p:nvCxnSpPr>
            <p:cNvPr id="663" name="Google Shape;663;p28"/>
            <p:cNvCxnSpPr/>
            <p:nvPr/>
          </p:nvCxnSpPr>
          <p:spPr>
            <a:xfrm>
              <a:off x="2713708" y="3914193"/>
              <a:ext cx="576000" cy="0"/>
            </a:xfrm>
            <a:prstGeom prst="straightConnector1">
              <a:avLst/>
            </a:prstGeom>
            <a:noFill/>
            <a:ln cap="flat" cmpd="sng" w="38100">
              <a:solidFill>
                <a:srgbClr val="0863B5"/>
              </a:solidFill>
              <a:prstDash val="solid"/>
              <a:miter lim="800000"/>
              <a:headEnd len="sm" w="sm" type="none"/>
              <a:tailEnd len="sm" w="sm" type="none"/>
            </a:ln>
          </p:spPr>
        </p:cxnSp>
      </p:grpSp>
      <p:grpSp>
        <p:nvGrpSpPr>
          <p:cNvPr id="664" name="Google Shape;664;p28"/>
          <p:cNvGrpSpPr/>
          <p:nvPr/>
        </p:nvGrpSpPr>
        <p:grpSpPr>
          <a:xfrm>
            <a:off x="764355" y="4378030"/>
            <a:ext cx="441146" cy="431049"/>
            <a:chOff x="865704" y="4077820"/>
            <a:chExt cx="441146" cy="431049"/>
          </a:xfrm>
        </p:grpSpPr>
        <p:sp>
          <p:nvSpPr>
            <p:cNvPr id="665" name="Google Shape;665;p28"/>
            <p:cNvSpPr/>
            <p:nvPr/>
          </p:nvSpPr>
          <p:spPr>
            <a:xfrm>
              <a:off x="870753" y="4077820"/>
              <a:ext cx="431049" cy="431049"/>
            </a:xfrm>
            <a:prstGeom prst="ellipse">
              <a:avLst/>
            </a:prstGeom>
            <a:solidFill>
              <a:srgbClr val="089C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66" name="Google Shape;666;p28"/>
            <p:cNvSpPr txBox="1"/>
            <p:nvPr/>
          </p:nvSpPr>
          <p:spPr>
            <a:xfrm>
              <a:off x="865704" y="4108678"/>
              <a:ext cx="44114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2F2F2"/>
                  </a:solidFill>
                  <a:latin typeface="Century Gothic"/>
                  <a:ea typeface="Century Gothic"/>
                  <a:cs typeface="Century Gothic"/>
                  <a:sym typeface="Century Gothic"/>
                </a:rPr>
                <a:t>01</a:t>
              </a:r>
              <a:endParaRPr sz="1800">
                <a:solidFill>
                  <a:srgbClr val="F2F2F2"/>
                </a:solidFill>
                <a:latin typeface="Century Gothic"/>
                <a:ea typeface="Century Gothic"/>
                <a:cs typeface="Century Gothic"/>
                <a:sym typeface="Century Gothic"/>
              </a:endParaRPr>
            </a:p>
          </p:txBody>
        </p:sp>
      </p:grpSp>
      <p:cxnSp>
        <p:nvCxnSpPr>
          <p:cNvPr id="667" name="Google Shape;667;p28"/>
          <p:cNvCxnSpPr/>
          <p:nvPr/>
        </p:nvCxnSpPr>
        <p:spPr>
          <a:xfrm>
            <a:off x="1268236" y="4593554"/>
            <a:ext cx="5647165" cy="0"/>
          </a:xfrm>
          <a:prstGeom prst="straightConnector1">
            <a:avLst/>
          </a:prstGeom>
          <a:noFill/>
          <a:ln cap="flat" cmpd="sng" w="12700">
            <a:solidFill>
              <a:srgbClr val="7F7F7F"/>
            </a:solidFill>
            <a:prstDash val="dot"/>
            <a:miter lim="800000"/>
            <a:headEnd len="sm" w="sm" type="none"/>
            <a:tailEnd len="sm" w="sm" type="none"/>
          </a:ln>
        </p:spPr>
      </p:cxnSp>
      <p:grpSp>
        <p:nvGrpSpPr>
          <p:cNvPr id="668" name="Google Shape;668;p28"/>
          <p:cNvGrpSpPr/>
          <p:nvPr/>
        </p:nvGrpSpPr>
        <p:grpSpPr>
          <a:xfrm>
            <a:off x="6973876" y="4378030"/>
            <a:ext cx="441146" cy="431049"/>
            <a:chOff x="865704" y="4077820"/>
            <a:chExt cx="441146" cy="431049"/>
          </a:xfrm>
        </p:grpSpPr>
        <p:sp>
          <p:nvSpPr>
            <p:cNvPr id="669" name="Google Shape;669;p28"/>
            <p:cNvSpPr/>
            <p:nvPr/>
          </p:nvSpPr>
          <p:spPr>
            <a:xfrm>
              <a:off x="870753" y="4077820"/>
              <a:ext cx="431049" cy="431049"/>
            </a:xfrm>
            <a:prstGeom prst="ellipse">
              <a:avLst/>
            </a:prstGeom>
            <a:solidFill>
              <a:srgbClr val="089C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70" name="Google Shape;670;p28"/>
            <p:cNvSpPr txBox="1"/>
            <p:nvPr/>
          </p:nvSpPr>
          <p:spPr>
            <a:xfrm>
              <a:off x="865704" y="4108678"/>
              <a:ext cx="44114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2F2F2"/>
                  </a:solidFill>
                  <a:latin typeface="Century Gothic"/>
                  <a:ea typeface="Century Gothic"/>
                  <a:cs typeface="Century Gothic"/>
                  <a:sym typeface="Century Gothic"/>
                </a:rPr>
                <a:t>02</a:t>
              </a:r>
              <a:endParaRPr sz="1800">
                <a:solidFill>
                  <a:srgbClr val="F2F2F2"/>
                </a:solidFill>
                <a:latin typeface="Century Gothic"/>
                <a:ea typeface="Century Gothic"/>
                <a:cs typeface="Century Gothic"/>
                <a:sym typeface="Century Gothic"/>
              </a:endParaRPr>
            </a:p>
          </p:txBody>
        </p:sp>
      </p:grpSp>
      <p:grpSp>
        <p:nvGrpSpPr>
          <p:cNvPr id="671" name="Google Shape;671;p28"/>
          <p:cNvGrpSpPr/>
          <p:nvPr/>
        </p:nvGrpSpPr>
        <p:grpSpPr>
          <a:xfrm>
            <a:off x="6978925" y="2252973"/>
            <a:ext cx="1637463" cy="1922552"/>
            <a:chOff x="7080274" y="1952763"/>
            <a:chExt cx="1637463" cy="1922552"/>
          </a:xfrm>
        </p:grpSpPr>
        <p:sp>
          <p:nvSpPr>
            <p:cNvPr id="672" name="Google Shape;672;p28"/>
            <p:cNvSpPr/>
            <p:nvPr/>
          </p:nvSpPr>
          <p:spPr>
            <a:xfrm>
              <a:off x="7851014" y="2747857"/>
              <a:ext cx="866723" cy="1127458"/>
            </a:xfrm>
            <a:custGeom>
              <a:rect b="b" l="l" r="r" t="t"/>
              <a:pathLst>
                <a:path extrusionOk="0" h="2515" w="1934">
                  <a:moveTo>
                    <a:pt x="1815" y="2275"/>
                  </a:moveTo>
                  <a:cubicBezTo>
                    <a:pt x="1704" y="2275"/>
                    <a:pt x="1704" y="2275"/>
                    <a:pt x="1704" y="2275"/>
                  </a:cubicBezTo>
                  <a:cubicBezTo>
                    <a:pt x="1704" y="315"/>
                    <a:pt x="1704" y="315"/>
                    <a:pt x="1704" y="315"/>
                  </a:cubicBezTo>
                  <a:cubicBezTo>
                    <a:pt x="1777" y="315"/>
                    <a:pt x="1777" y="315"/>
                    <a:pt x="1777" y="315"/>
                  </a:cubicBezTo>
                  <a:cubicBezTo>
                    <a:pt x="1864" y="315"/>
                    <a:pt x="1934" y="245"/>
                    <a:pt x="1934" y="158"/>
                  </a:cubicBezTo>
                  <a:cubicBezTo>
                    <a:pt x="1934" y="71"/>
                    <a:pt x="1864" y="0"/>
                    <a:pt x="1777" y="0"/>
                  </a:cubicBezTo>
                  <a:cubicBezTo>
                    <a:pt x="157" y="0"/>
                    <a:pt x="157" y="0"/>
                    <a:pt x="157" y="0"/>
                  </a:cubicBezTo>
                  <a:cubicBezTo>
                    <a:pt x="70" y="0"/>
                    <a:pt x="0" y="71"/>
                    <a:pt x="0" y="158"/>
                  </a:cubicBezTo>
                  <a:cubicBezTo>
                    <a:pt x="0" y="245"/>
                    <a:pt x="70" y="315"/>
                    <a:pt x="157" y="315"/>
                  </a:cubicBezTo>
                  <a:cubicBezTo>
                    <a:pt x="1199" y="315"/>
                    <a:pt x="1199" y="315"/>
                    <a:pt x="1199" y="315"/>
                  </a:cubicBezTo>
                  <a:cubicBezTo>
                    <a:pt x="1199" y="2275"/>
                    <a:pt x="1199" y="2275"/>
                    <a:pt x="1199" y="2275"/>
                  </a:cubicBezTo>
                  <a:cubicBezTo>
                    <a:pt x="583" y="2275"/>
                    <a:pt x="583" y="2275"/>
                    <a:pt x="583" y="2275"/>
                  </a:cubicBezTo>
                  <a:cubicBezTo>
                    <a:pt x="517" y="2275"/>
                    <a:pt x="464" y="2329"/>
                    <a:pt x="464" y="2395"/>
                  </a:cubicBezTo>
                  <a:cubicBezTo>
                    <a:pt x="464" y="2461"/>
                    <a:pt x="517" y="2515"/>
                    <a:pt x="583" y="2515"/>
                  </a:cubicBezTo>
                  <a:cubicBezTo>
                    <a:pt x="1815" y="2515"/>
                    <a:pt x="1815" y="2515"/>
                    <a:pt x="1815" y="2515"/>
                  </a:cubicBezTo>
                  <a:cubicBezTo>
                    <a:pt x="1881" y="2515"/>
                    <a:pt x="1934" y="2461"/>
                    <a:pt x="1934" y="2395"/>
                  </a:cubicBezTo>
                  <a:cubicBezTo>
                    <a:pt x="1934" y="2329"/>
                    <a:pt x="1881" y="2275"/>
                    <a:pt x="1815" y="2275"/>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73" name="Google Shape;673;p28"/>
            <p:cNvSpPr/>
            <p:nvPr/>
          </p:nvSpPr>
          <p:spPr>
            <a:xfrm>
              <a:off x="8044414" y="2180547"/>
              <a:ext cx="671890" cy="542956"/>
            </a:xfrm>
            <a:custGeom>
              <a:rect b="b" l="l" r="r" t="t"/>
              <a:pathLst>
                <a:path extrusionOk="0" h="1212" w="1501">
                  <a:moveTo>
                    <a:pt x="1418" y="13"/>
                  </a:moveTo>
                  <a:cubicBezTo>
                    <a:pt x="1366" y="0"/>
                    <a:pt x="1311" y="41"/>
                    <a:pt x="1296" y="103"/>
                  </a:cubicBezTo>
                  <a:cubicBezTo>
                    <a:pt x="1076" y="1017"/>
                    <a:pt x="1076" y="1017"/>
                    <a:pt x="1076" y="1017"/>
                  </a:cubicBezTo>
                  <a:cubicBezTo>
                    <a:pt x="98" y="1017"/>
                    <a:pt x="98" y="1017"/>
                    <a:pt x="98" y="1017"/>
                  </a:cubicBezTo>
                  <a:cubicBezTo>
                    <a:pt x="44" y="1017"/>
                    <a:pt x="0" y="1061"/>
                    <a:pt x="0" y="1115"/>
                  </a:cubicBezTo>
                  <a:cubicBezTo>
                    <a:pt x="0" y="1169"/>
                    <a:pt x="44" y="1212"/>
                    <a:pt x="98" y="1212"/>
                  </a:cubicBezTo>
                  <a:cubicBezTo>
                    <a:pt x="1150" y="1212"/>
                    <a:pt x="1150" y="1212"/>
                    <a:pt x="1150" y="1212"/>
                  </a:cubicBezTo>
                  <a:cubicBezTo>
                    <a:pt x="1150" y="1212"/>
                    <a:pt x="1150" y="1212"/>
                    <a:pt x="1150" y="1212"/>
                  </a:cubicBezTo>
                  <a:cubicBezTo>
                    <a:pt x="1152" y="1212"/>
                    <a:pt x="1152" y="1212"/>
                    <a:pt x="1152" y="1212"/>
                  </a:cubicBezTo>
                  <a:cubicBezTo>
                    <a:pt x="1200" y="1212"/>
                    <a:pt x="1239" y="1179"/>
                    <a:pt x="1248" y="1134"/>
                  </a:cubicBezTo>
                  <a:cubicBezTo>
                    <a:pt x="1250" y="1129"/>
                    <a:pt x="1252" y="1124"/>
                    <a:pt x="1253" y="1119"/>
                  </a:cubicBezTo>
                  <a:cubicBezTo>
                    <a:pt x="1486" y="149"/>
                    <a:pt x="1486" y="149"/>
                    <a:pt x="1486" y="149"/>
                  </a:cubicBezTo>
                  <a:cubicBezTo>
                    <a:pt x="1501" y="86"/>
                    <a:pt x="1470" y="25"/>
                    <a:pt x="1418" y="13"/>
                  </a:cubicBezTo>
                  <a:close/>
                </a:path>
              </a:pathLst>
            </a:cu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nvGrpSpPr>
            <p:cNvPr id="674" name="Google Shape;674;p28"/>
            <p:cNvGrpSpPr/>
            <p:nvPr/>
          </p:nvGrpSpPr>
          <p:grpSpPr>
            <a:xfrm>
              <a:off x="7288001" y="1952763"/>
              <a:ext cx="770740" cy="1732016"/>
              <a:chOff x="1743075" y="1249363"/>
              <a:chExt cx="854075" cy="1919288"/>
            </a:xfrm>
          </p:grpSpPr>
          <p:sp>
            <p:nvSpPr>
              <p:cNvPr id="675" name="Google Shape;675;p28"/>
              <p:cNvSpPr/>
              <p:nvPr/>
            </p:nvSpPr>
            <p:spPr>
              <a:xfrm>
                <a:off x="1743075" y="1651001"/>
                <a:ext cx="854075" cy="1517650"/>
              </a:xfrm>
              <a:custGeom>
                <a:rect b="b" l="l" r="r" t="t"/>
                <a:pathLst>
                  <a:path extrusionOk="0" h="3056" w="1720">
                    <a:moveTo>
                      <a:pt x="0" y="349"/>
                    </a:moveTo>
                    <a:cubicBezTo>
                      <a:pt x="0" y="156"/>
                      <a:pt x="156" y="0"/>
                      <a:pt x="349" y="0"/>
                    </a:cubicBezTo>
                    <a:cubicBezTo>
                      <a:pt x="445" y="0"/>
                      <a:pt x="531" y="38"/>
                      <a:pt x="595" y="101"/>
                    </a:cubicBezTo>
                    <a:cubicBezTo>
                      <a:pt x="605" y="106"/>
                      <a:pt x="615" y="113"/>
                      <a:pt x="624" y="122"/>
                    </a:cubicBezTo>
                    <a:cubicBezTo>
                      <a:pt x="1064" y="562"/>
                      <a:pt x="1064" y="562"/>
                      <a:pt x="1064" y="562"/>
                    </a:cubicBezTo>
                    <a:cubicBezTo>
                      <a:pt x="1593" y="562"/>
                      <a:pt x="1593" y="562"/>
                      <a:pt x="1593" y="562"/>
                    </a:cubicBezTo>
                    <a:cubicBezTo>
                      <a:pt x="1663" y="562"/>
                      <a:pt x="1720" y="619"/>
                      <a:pt x="1720" y="689"/>
                    </a:cubicBezTo>
                    <a:cubicBezTo>
                      <a:pt x="1720" y="758"/>
                      <a:pt x="1663" y="815"/>
                      <a:pt x="1593" y="815"/>
                    </a:cubicBezTo>
                    <a:cubicBezTo>
                      <a:pt x="1035" y="815"/>
                      <a:pt x="1035" y="815"/>
                      <a:pt x="1035" y="815"/>
                    </a:cubicBezTo>
                    <a:cubicBezTo>
                      <a:pt x="1035" y="815"/>
                      <a:pt x="1035" y="815"/>
                      <a:pt x="1035" y="815"/>
                    </a:cubicBezTo>
                    <a:cubicBezTo>
                      <a:pt x="1007" y="815"/>
                      <a:pt x="1007" y="815"/>
                      <a:pt x="1007" y="815"/>
                    </a:cubicBezTo>
                    <a:cubicBezTo>
                      <a:pt x="1007" y="811"/>
                      <a:pt x="1007" y="811"/>
                      <a:pt x="1007" y="811"/>
                    </a:cubicBezTo>
                    <a:cubicBezTo>
                      <a:pt x="987" y="806"/>
                      <a:pt x="968" y="796"/>
                      <a:pt x="953" y="781"/>
                    </a:cubicBezTo>
                    <a:cubicBezTo>
                      <a:pt x="698" y="526"/>
                      <a:pt x="698" y="526"/>
                      <a:pt x="698" y="526"/>
                    </a:cubicBezTo>
                    <a:cubicBezTo>
                      <a:pt x="698" y="1322"/>
                      <a:pt x="698" y="1322"/>
                      <a:pt x="698" y="1322"/>
                    </a:cubicBezTo>
                    <a:cubicBezTo>
                      <a:pt x="1505" y="1322"/>
                      <a:pt x="1505" y="1322"/>
                      <a:pt x="1505" y="1322"/>
                    </a:cubicBezTo>
                    <a:cubicBezTo>
                      <a:pt x="1509" y="1322"/>
                      <a:pt x="1513" y="1322"/>
                      <a:pt x="1518" y="1323"/>
                    </a:cubicBezTo>
                    <a:cubicBezTo>
                      <a:pt x="1522" y="1322"/>
                      <a:pt x="1526" y="1322"/>
                      <a:pt x="1530" y="1322"/>
                    </a:cubicBezTo>
                    <a:cubicBezTo>
                      <a:pt x="1635" y="1322"/>
                      <a:pt x="1720" y="1407"/>
                      <a:pt x="1720" y="1512"/>
                    </a:cubicBezTo>
                    <a:cubicBezTo>
                      <a:pt x="1720" y="1537"/>
                      <a:pt x="1720" y="1537"/>
                      <a:pt x="1720" y="1537"/>
                    </a:cubicBezTo>
                    <a:cubicBezTo>
                      <a:pt x="1720" y="1537"/>
                      <a:pt x="1720" y="1537"/>
                      <a:pt x="1720" y="1537"/>
                    </a:cubicBezTo>
                    <a:cubicBezTo>
                      <a:pt x="1720" y="1537"/>
                      <a:pt x="1720" y="1537"/>
                      <a:pt x="1720" y="1537"/>
                    </a:cubicBezTo>
                    <a:cubicBezTo>
                      <a:pt x="1720" y="2866"/>
                      <a:pt x="1720" y="2866"/>
                      <a:pt x="1720" y="2866"/>
                    </a:cubicBezTo>
                    <a:cubicBezTo>
                      <a:pt x="1720" y="2971"/>
                      <a:pt x="1635" y="3056"/>
                      <a:pt x="1530" y="3056"/>
                    </a:cubicBezTo>
                    <a:cubicBezTo>
                      <a:pt x="1425" y="3056"/>
                      <a:pt x="1340" y="2971"/>
                      <a:pt x="1340" y="2866"/>
                    </a:cubicBezTo>
                    <a:cubicBezTo>
                      <a:pt x="1340" y="1752"/>
                      <a:pt x="1340" y="1752"/>
                      <a:pt x="1340" y="1752"/>
                    </a:cubicBezTo>
                    <a:cubicBezTo>
                      <a:pt x="215" y="1752"/>
                      <a:pt x="215" y="1752"/>
                      <a:pt x="215" y="1752"/>
                    </a:cubicBezTo>
                    <a:cubicBezTo>
                      <a:pt x="96" y="1752"/>
                      <a:pt x="0" y="1656"/>
                      <a:pt x="0" y="1537"/>
                    </a:cubicBezTo>
                    <a:cubicBezTo>
                      <a:pt x="0" y="1517"/>
                      <a:pt x="0" y="1429"/>
                      <a:pt x="0" y="1403"/>
                    </a:cubicBezTo>
                    <a:lnTo>
                      <a:pt x="0" y="349"/>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76" name="Google Shape;676;p28"/>
              <p:cNvSpPr/>
              <p:nvPr/>
            </p:nvSpPr>
            <p:spPr>
              <a:xfrm>
                <a:off x="1755775" y="1249363"/>
                <a:ext cx="347662" cy="347663"/>
              </a:xfrm>
              <a:prstGeom prst="ellipse">
                <a:avLst/>
              </a:pr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677" name="Google Shape;677;p28"/>
            <p:cNvSpPr/>
            <p:nvPr/>
          </p:nvSpPr>
          <p:spPr>
            <a:xfrm>
              <a:off x="7080274" y="2429820"/>
              <a:ext cx="787931" cy="1378163"/>
            </a:xfrm>
            <a:custGeom>
              <a:rect b="b" l="l" r="r" t="t"/>
              <a:pathLst>
                <a:path extrusionOk="0" h="3078" w="1758">
                  <a:moveTo>
                    <a:pt x="190" y="0"/>
                  </a:moveTo>
                  <a:cubicBezTo>
                    <a:pt x="190" y="0"/>
                    <a:pt x="190" y="0"/>
                    <a:pt x="190" y="0"/>
                  </a:cubicBezTo>
                  <a:cubicBezTo>
                    <a:pt x="294" y="0"/>
                    <a:pt x="379" y="86"/>
                    <a:pt x="379" y="190"/>
                  </a:cubicBezTo>
                  <a:cubicBezTo>
                    <a:pt x="379" y="1554"/>
                    <a:pt x="379" y="1554"/>
                    <a:pt x="379" y="1554"/>
                  </a:cubicBezTo>
                  <a:cubicBezTo>
                    <a:pt x="1568" y="1554"/>
                    <a:pt x="1568" y="1554"/>
                    <a:pt x="1568" y="1554"/>
                  </a:cubicBezTo>
                  <a:cubicBezTo>
                    <a:pt x="1672" y="1554"/>
                    <a:pt x="1758" y="1640"/>
                    <a:pt x="1758" y="1744"/>
                  </a:cubicBezTo>
                  <a:cubicBezTo>
                    <a:pt x="1758" y="1848"/>
                    <a:pt x="1672" y="1933"/>
                    <a:pt x="1568" y="1933"/>
                  </a:cubicBezTo>
                  <a:cubicBezTo>
                    <a:pt x="945" y="1933"/>
                    <a:pt x="945" y="1933"/>
                    <a:pt x="945" y="1933"/>
                  </a:cubicBezTo>
                  <a:cubicBezTo>
                    <a:pt x="945" y="2905"/>
                    <a:pt x="945" y="2905"/>
                    <a:pt x="945" y="2905"/>
                  </a:cubicBezTo>
                  <a:cubicBezTo>
                    <a:pt x="1379" y="2905"/>
                    <a:pt x="1379" y="2905"/>
                    <a:pt x="1379" y="2905"/>
                  </a:cubicBezTo>
                  <a:cubicBezTo>
                    <a:pt x="1426" y="2905"/>
                    <a:pt x="1465" y="2944"/>
                    <a:pt x="1465" y="2992"/>
                  </a:cubicBezTo>
                  <a:cubicBezTo>
                    <a:pt x="1465" y="3040"/>
                    <a:pt x="1426" y="3078"/>
                    <a:pt x="1379" y="3078"/>
                  </a:cubicBezTo>
                  <a:cubicBezTo>
                    <a:pt x="439" y="3078"/>
                    <a:pt x="439" y="3078"/>
                    <a:pt x="439" y="3078"/>
                  </a:cubicBezTo>
                  <a:cubicBezTo>
                    <a:pt x="391" y="3078"/>
                    <a:pt x="352" y="3040"/>
                    <a:pt x="352" y="2992"/>
                  </a:cubicBezTo>
                  <a:cubicBezTo>
                    <a:pt x="352" y="2944"/>
                    <a:pt x="391" y="2905"/>
                    <a:pt x="439" y="2905"/>
                  </a:cubicBezTo>
                  <a:cubicBezTo>
                    <a:pt x="813" y="2905"/>
                    <a:pt x="813" y="2905"/>
                    <a:pt x="813" y="2905"/>
                  </a:cubicBezTo>
                  <a:cubicBezTo>
                    <a:pt x="813" y="1933"/>
                    <a:pt x="813" y="1933"/>
                    <a:pt x="813" y="1933"/>
                  </a:cubicBezTo>
                  <a:cubicBezTo>
                    <a:pt x="190" y="1933"/>
                    <a:pt x="190" y="1933"/>
                    <a:pt x="190" y="1933"/>
                  </a:cubicBezTo>
                  <a:cubicBezTo>
                    <a:pt x="190" y="1933"/>
                    <a:pt x="190" y="1933"/>
                    <a:pt x="190" y="1933"/>
                  </a:cubicBezTo>
                  <a:cubicBezTo>
                    <a:pt x="85" y="1933"/>
                    <a:pt x="0" y="1848"/>
                    <a:pt x="0" y="1744"/>
                  </a:cubicBezTo>
                  <a:cubicBezTo>
                    <a:pt x="0" y="190"/>
                    <a:pt x="0" y="190"/>
                    <a:pt x="0" y="190"/>
                  </a:cubicBezTo>
                  <a:cubicBezTo>
                    <a:pt x="0" y="86"/>
                    <a:pt x="85" y="0"/>
                    <a:pt x="190" y="0"/>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78" name="Google Shape;678;p28"/>
            <p:cNvSpPr/>
            <p:nvPr/>
          </p:nvSpPr>
          <p:spPr>
            <a:xfrm>
              <a:off x="8093086" y="2156193"/>
              <a:ext cx="339545" cy="341871"/>
            </a:xfrm>
            <a:custGeom>
              <a:rect b="b" l="l" r="r" t="t"/>
              <a:pathLst>
                <a:path extrusionOk="0" h="222" w="221">
                  <a:moveTo>
                    <a:pt x="0" y="83"/>
                  </a:moveTo>
                  <a:cubicBezTo>
                    <a:pt x="2" y="74"/>
                    <a:pt x="6" y="64"/>
                    <a:pt x="11" y="54"/>
                  </a:cubicBezTo>
                  <a:cubicBezTo>
                    <a:pt x="43" y="62"/>
                    <a:pt x="43" y="62"/>
                    <a:pt x="43" y="62"/>
                  </a:cubicBezTo>
                  <a:cubicBezTo>
                    <a:pt x="45" y="59"/>
                    <a:pt x="48" y="55"/>
                    <a:pt x="51" y="52"/>
                  </a:cubicBezTo>
                  <a:cubicBezTo>
                    <a:pt x="54" y="49"/>
                    <a:pt x="57" y="47"/>
                    <a:pt x="60" y="44"/>
                  </a:cubicBezTo>
                  <a:cubicBezTo>
                    <a:pt x="52" y="13"/>
                    <a:pt x="52" y="13"/>
                    <a:pt x="52" y="13"/>
                  </a:cubicBezTo>
                  <a:cubicBezTo>
                    <a:pt x="61" y="7"/>
                    <a:pt x="70" y="3"/>
                    <a:pt x="80" y="1"/>
                  </a:cubicBezTo>
                  <a:cubicBezTo>
                    <a:pt x="97" y="29"/>
                    <a:pt x="97" y="29"/>
                    <a:pt x="97" y="29"/>
                  </a:cubicBezTo>
                  <a:cubicBezTo>
                    <a:pt x="99" y="29"/>
                    <a:pt x="101" y="28"/>
                    <a:pt x="103" y="28"/>
                  </a:cubicBezTo>
                  <a:cubicBezTo>
                    <a:pt x="105" y="28"/>
                    <a:pt x="108" y="28"/>
                    <a:pt x="110" y="28"/>
                  </a:cubicBezTo>
                  <a:cubicBezTo>
                    <a:pt x="114" y="28"/>
                    <a:pt x="118" y="28"/>
                    <a:pt x="122" y="29"/>
                  </a:cubicBezTo>
                  <a:cubicBezTo>
                    <a:pt x="138" y="0"/>
                    <a:pt x="138" y="0"/>
                    <a:pt x="138" y="0"/>
                  </a:cubicBezTo>
                  <a:cubicBezTo>
                    <a:pt x="147" y="2"/>
                    <a:pt x="157" y="6"/>
                    <a:pt x="167" y="12"/>
                  </a:cubicBezTo>
                  <a:cubicBezTo>
                    <a:pt x="159" y="44"/>
                    <a:pt x="159" y="44"/>
                    <a:pt x="159" y="44"/>
                  </a:cubicBezTo>
                  <a:cubicBezTo>
                    <a:pt x="163" y="46"/>
                    <a:pt x="166" y="49"/>
                    <a:pt x="169" y="52"/>
                  </a:cubicBezTo>
                  <a:cubicBezTo>
                    <a:pt x="172" y="55"/>
                    <a:pt x="175" y="58"/>
                    <a:pt x="177" y="61"/>
                  </a:cubicBezTo>
                  <a:cubicBezTo>
                    <a:pt x="209" y="53"/>
                    <a:pt x="209" y="53"/>
                    <a:pt x="209" y="53"/>
                  </a:cubicBezTo>
                  <a:cubicBezTo>
                    <a:pt x="214" y="61"/>
                    <a:pt x="218" y="71"/>
                    <a:pt x="221" y="81"/>
                  </a:cubicBezTo>
                  <a:cubicBezTo>
                    <a:pt x="192" y="98"/>
                    <a:pt x="192" y="98"/>
                    <a:pt x="192" y="98"/>
                  </a:cubicBezTo>
                  <a:cubicBezTo>
                    <a:pt x="193" y="100"/>
                    <a:pt x="193" y="102"/>
                    <a:pt x="193" y="104"/>
                  </a:cubicBezTo>
                  <a:cubicBezTo>
                    <a:pt x="193" y="106"/>
                    <a:pt x="193" y="108"/>
                    <a:pt x="193" y="111"/>
                  </a:cubicBezTo>
                  <a:cubicBezTo>
                    <a:pt x="193" y="115"/>
                    <a:pt x="193" y="119"/>
                    <a:pt x="193" y="123"/>
                  </a:cubicBezTo>
                  <a:cubicBezTo>
                    <a:pt x="221" y="139"/>
                    <a:pt x="221" y="139"/>
                    <a:pt x="221" y="139"/>
                  </a:cubicBezTo>
                  <a:cubicBezTo>
                    <a:pt x="219" y="148"/>
                    <a:pt x="215" y="158"/>
                    <a:pt x="210" y="168"/>
                  </a:cubicBezTo>
                  <a:cubicBezTo>
                    <a:pt x="178" y="160"/>
                    <a:pt x="178" y="160"/>
                    <a:pt x="178" y="160"/>
                  </a:cubicBezTo>
                  <a:cubicBezTo>
                    <a:pt x="175" y="163"/>
                    <a:pt x="172" y="167"/>
                    <a:pt x="169" y="170"/>
                  </a:cubicBezTo>
                  <a:cubicBezTo>
                    <a:pt x="167" y="173"/>
                    <a:pt x="164" y="175"/>
                    <a:pt x="160" y="178"/>
                  </a:cubicBezTo>
                  <a:cubicBezTo>
                    <a:pt x="169" y="209"/>
                    <a:pt x="169" y="209"/>
                    <a:pt x="169" y="209"/>
                  </a:cubicBezTo>
                  <a:cubicBezTo>
                    <a:pt x="160" y="215"/>
                    <a:pt x="151" y="219"/>
                    <a:pt x="141" y="221"/>
                  </a:cubicBezTo>
                  <a:cubicBezTo>
                    <a:pt x="124" y="193"/>
                    <a:pt x="124" y="193"/>
                    <a:pt x="124" y="193"/>
                  </a:cubicBezTo>
                  <a:cubicBezTo>
                    <a:pt x="122" y="193"/>
                    <a:pt x="120" y="194"/>
                    <a:pt x="117" y="194"/>
                  </a:cubicBezTo>
                  <a:cubicBezTo>
                    <a:pt x="115" y="194"/>
                    <a:pt x="113" y="194"/>
                    <a:pt x="110" y="194"/>
                  </a:cubicBezTo>
                  <a:cubicBezTo>
                    <a:pt x="106" y="194"/>
                    <a:pt x="103" y="194"/>
                    <a:pt x="99" y="193"/>
                  </a:cubicBezTo>
                  <a:cubicBezTo>
                    <a:pt x="82" y="222"/>
                    <a:pt x="82" y="222"/>
                    <a:pt x="82" y="222"/>
                  </a:cubicBezTo>
                  <a:cubicBezTo>
                    <a:pt x="73" y="220"/>
                    <a:pt x="64" y="216"/>
                    <a:pt x="54" y="210"/>
                  </a:cubicBezTo>
                  <a:cubicBezTo>
                    <a:pt x="62" y="178"/>
                    <a:pt x="62" y="178"/>
                    <a:pt x="62" y="178"/>
                  </a:cubicBezTo>
                  <a:cubicBezTo>
                    <a:pt x="58" y="176"/>
                    <a:pt x="55" y="173"/>
                    <a:pt x="52" y="170"/>
                  </a:cubicBezTo>
                  <a:cubicBezTo>
                    <a:pt x="49" y="167"/>
                    <a:pt x="46" y="164"/>
                    <a:pt x="44" y="161"/>
                  </a:cubicBezTo>
                  <a:cubicBezTo>
                    <a:pt x="12" y="169"/>
                    <a:pt x="12" y="169"/>
                    <a:pt x="12" y="169"/>
                  </a:cubicBezTo>
                  <a:cubicBezTo>
                    <a:pt x="7" y="161"/>
                    <a:pt x="3" y="151"/>
                    <a:pt x="0" y="141"/>
                  </a:cubicBezTo>
                  <a:cubicBezTo>
                    <a:pt x="28" y="124"/>
                    <a:pt x="28" y="124"/>
                    <a:pt x="28" y="124"/>
                  </a:cubicBezTo>
                  <a:cubicBezTo>
                    <a:pt x="28" y="122"/>
                    <a:pt x="28" y="120"/>
                    <a:pt x="27" y="118"/>
                  </a:cubicBezTo>
                  <a:cubicBezTo>
                    <a:pt x="27" y="116"/>
                    <a:pt x="27" y="114"/>
                    <a:pt x="27" y="111"/>
                  </a:cubicBezTo>
                  <a:cubicBezTo>
                    <a:pt x="27" y="107"/>
                    <a:pt x="27" y="103"/>
                    <a:pt x="28" y="99"/>
                  </a:cubicBezTo>
                  <a:lnTo>
                    <a:pt x="0" y="83"/>
                  </a:lnTo>
                  <a:close/>
                  <a:moveTo>
                    <a:pt x="69" y="111"/>
                  </a:moveTo>
                  <a:cubicBezTo>
                    <a:pt x="69" y="116"/>
                    <a:pt x="70" y="121"/>
                    <a:pt x="72" y="126"/>
                  </a:cubicBezTo>
                  <a:cubicBezTo>
                    <a:pt x="74" y="131"/>
                    <a:pt x="76" y="136"/>
                    <a:pt x="80" y="140"/>
                  </a:cubicBezTo>
                  <a:cubicBezTo>
                    <a:pt x="84" y="144"/>
                    <a:pt x="88" y="147"/>
                    <a:pt x="93" y="149"/>
                  </a:cubicBezTo>
                  <a:cubicBezTo>
                    <a:pt x="98" y="151"/>
                    <a:pt x="104" y="153"/>
                    <a:pt x="110" y="153"/>
                  </a:cubicBezTo>
                  <a:cubicBezTo>
                    <a:pt x="115" y="153"/>
                    <a:pt x="120" y="152"/>
                    <a:pt x="125" y="150"/>
                  </a:cubicBezTo>
                  <a:cubicBezTo>
                    <a:pt x="130" y="148"/>
                    <a:pt x="135" y="145"/>
                    <a:pt x="139" y="141"/>
                  </a:cubicBezTo>
                  <a:cubicBezTo>
                    <a:pt x="143" y="138"/>
                    <a:pt x="146" y="133"/>
                    <a:pt x="148" y="128"/>
                  </a:cubicBezTo>
                  <a:cubicBezTo>
                    <a:pt x="151" y="123"/>
                    <a:pt x="152" y="117"/>
                    <a:pt x="152" y="111"/>
                  </a:cubicBezTo>
                  <a:cubicBezTo>
                    <a:pt x="152" y="106"/>
                    <a:pt x="151" y="101"/>
                    <a:pt x="149" y="96"/>
                  </a:cubicBezTo>
                  <a:cubicBezTo>
                    <a:pt x="147" y="91"/>
                    <a:pt x="144" y="86"/>
                    <a:pt x="141" y="82"/>
                  </a:cubicBezTo>
                  <a:cubicBezTo>
                    <a:pt x="137" y="78"/>
                    <a:pt x="132" y="75"/>
                    <a:pt x="127" y="73"/>
                  </a:cubicBezTo>
                  <a:cubicBezTo>
                    <a:pt x="122" y="71"/>
                    <a:pt x="117" y="69"/>
                    <a:pt x="110" y="69"/>
                  </a:cubicBezTo>
                  <a:cubicBezTo>
                    <a:pt x="105" y="69"/>
                    <a:pt x="100" y="70"/>
                    <a:pt x="95" y="72"/>
                  </a:cubicBezTo>
                  <a:cubicBezTo>
                    <a:pt x="90" y="74"/>
                    <a:pt x="86" y="77"/>
                    <a:pt x="82" y="81"/>
                  </a:cubicBezTo>
                  <a:cubicBezTo>
                    <a:pt x="78" y="84"/>
                    <a:pt x="75" y="89"/>
                    <a:pt x="72" y="94"/>
                  </a:cubicBezTo>
                  <a:cubicBezTo>
                    <a:pt x="70" y="99"/>
                    <a:pt x="69" y="105"/>
                    <a:pt x="69" y="111"/>
                  </a:cubicBez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679" name="Google Shape;679;p28"/>
          <p:cNvGrpSpPr/>
          <p:nvPr/>
        </p:nvGrpSpPr>
        <p:grpSpPr>
          <a:xfrm>
            <a:off x="8723338" y="3914193"/>
            <a:ext cx="3350919" cy="341318"/>
            <a:chOff x="8723338" y="3914193"/>
            <a:chExt cx="3350919" cy="341318"/>
          </a:xfrm>
        </p:grpSpPr>
        <p:sp>
          <p:nvSpPr>
            <p:cNvPr id="680" name="Google Shape;680;p28"/>
            <p:cNvSpPr txBox="1"/>
            <p:nvPr/>
          </p:nvSpPr>
          <p:spPr>
            <a:xfrm>
              <a:off x="8723338" y="4037503"/>
              <a:ext cx="3350919" cy="218008"/>
            </a:xfrm>
            <a:prstGeom prst="rect">
              <a:avLst/>
            </a:prstGeom>
            <a:noFill/>
            <a:ln>
              <a:noFill/>
            </a:ln>
          </p:spPr>
          <p:txBody>
            <a:bodyPr anchorCtr="0" anchor="t" bIns="0" lIns="0" spcFirstLastPara="1" rIns="0" wrap="square" tIns="0">
              <a:spAutoFit/>
            </a:bodyPr>
            <a:lstStyle/>
            <a:p>
              <a:pPr indent="0" lvl="0" marL="0" marR="0" rtl="0" algn="l">
                <a:lnSpc>
                  <a:spcPct val="94444"/>
                </a:lnSpc>
                <a:spcBef>
                  <a:spcPts val="0"/>
                </a:spcBef>
                <a:spcAft>
                  <a:spcPts val="0"/>
                </a:spcAft>
                <a:buNone/>
              </a:pPr>
              <a:r>
                <a:rPr b="1" lang="en-US" sz="1800" cap="none">
                  <a:solidFill>
                    <a:srgbClr val="0863B5"/>
                  </a:solidFill>
                  <a:latin typeface="Century Gothic"/>
                  <a:ea typeface="Century Gothic"/>
                  <a:cs typeface="Century Gothic"/>
                  <a:sym typeface="Century Gothic"/>
                </a:rPr>
                <a:t>FASHION</a:t>
              </a:r>
              <a:endParaRPr b="1" sz="1800" cap="none">
                <a:solidFill>
                  <a:srgbClr val="0863B5"/>
                </a:solidFill>
                <a:latin typeface="Century Gothic"/>
                <a:ea typeface="Century Gothic"/>
                <a:cs typeface="Century Gothic"/>
                <a:sym typeface="Century Gothic"/>
              </a:endParaRPr>
            </a:p>
          </p:txBody>
        </p:sp>
        <p:cxnSp>
          <p:nvCxnSpPr>
            <p:cNvPr id="681" name="Google Shape;681;p28"/>
            <p:cNvCxnSpPr/>
            <p:nvPr/>
          </p:nvCxnSpPr>
          <p:spPr>
            <a:xfrm>
              <a:off x="8723338" y="3914193"/>
              <a:ext cx="576000" cy="0"/>
            </a:xfrm>
            <a:prstGeom prst="straightConnector1">
              <a:avLst/>
            </a:prstGeom>
            <a:gradFill>
              <a:gsLst>
                <a:gs pos="0">
                  <a:srgbClr val="F6BB00"/>
                </a:gs>
                <a:gs pos="79000">
                  <a:srgbClr val="F14F4F"/>
                </a:gs>
                <a:gs pos="100000">
                  <a:srgbClr val="F14F4F"/>
                </a:gs>
              </a:gsLst>
              <a:lin ang="2700000" scaled="0"/>
            </a:gradFill>
            <a:ln cap="flat" cmpd="sng" w="38100">
              <a:solidFill>
                <a:srgbClr val="0863B5"/>
              </a:solidFill>
              <a:prstDash val="solid"/>
              <a:miter lim="800000"/>
              <a:headEnd len="sm" w="sm" type="none"/>
              <a:tailEnd len="sm" w="sm" type="none"/>
            </a:ln>
          </p:spPr>
        </p:cxnSp>
      </p:grpSp>
      <p:cxnSp>
        <p:nvCxnSpPr>
          <p:cNvPr id="682" name="Google Shape;682;p28"/>
          <p:cNvCxnSpPr/>
          <p:nvPr/>
        </p:nvCxnSpPr>
        <p:spPr>
          <a:xfrm>
            <a:off x="7477757" y="4593554"/>
            <a:ext cx="5033808" cy="0"/>
          </a:xfrm>
          <a:prstGeom prst="straightConnector1">
            <a:avLst/>
          </a:prstGeom>
          <a:noFill/>
          <a:ln cap="flat" cmpd="sng" w="12700">
            <a:solidFill>
              <a:srgbClr val="7F7F7F"/>
            </a:solidFill>
            <a:prstDash val="dot"/>
            <a:miter lim="800000"/>
            <a:headEnd len="sm" w="sm" type="none"/>
            <a:tailEnd len="sm" w="sm" type="none"/>
          </a:ln>
        </p:spPr>
      </p:cxnSp>
      <p:sp>
        <p:nvSpPr>
          <p:cNvPr id="683" name="Google Shape;683;p28"/>
          <p:cNvSpPr/>
          <p:nvPr/>
        </p:nvSpPr>
        <p:spPr>
          <a:xfrm>
            <a:off x="1151889" y="4709514"/>
            <a:ext cx="4279517" cy="609398"/>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000000"/>
                </a:solidFill>
                <a:latin typeface="Century Gothic"/>
                <a:ea typeface="Century Gothic"/>
                <a:cs typeface="Century Gothic"/>
                <a:sym typeface="Century Gothic"/>
              </a:rPr>
              <a:t>God sometimes removes people from your life to protect you. Do not run after them.</a:t>
            </a:r>
            <a:endParaRPr sz="1400">
              <a:solidFill>
                <a:srgbClr val="000000"/>
              </a:solidFill>
              <a:latin typeface="Century Gothic"/>
              <a:ea typeface="Century Gothic"/>
              <a:cs typeface="Century Gothic"/>
              <a:sym typeface="Century Gothic"/>
            </a:endParaRPr>
          </a:p>
        </p:txBody>
      </p:sp>
      <p:sp>
        <p:nvSpPr>
          <p:cNvPr id="684" name="Google Shape;684;p28"/>
          <p:cNvSpPr/>
          <p:nvPr/>
        </p:nvSpPr>
        <p:spPr>
          <a:xfrm>
            <a:off x="7380382" y="4709514"/>
            <a:ext cx="4279517" cy="609398"/>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000000"/>
                </a:solidFill>
                <a:latin typeface="Century Gothic"/>
                <a:ea typeface="Century Gothic"/>
                <a:cs typeface="Century Gothic"/>
                <a:sym typeface="Century Gothic"/>
              </a:rPr>
              <a:t>Be an encourager, the world has enough critics already.</a:t>
            </a:r>
            <a:endParaRPr sz="1400">
              <a:solidFill>
                <a:srgbClr val="000000"/>
              </a:solidFill>
              <a:latin typeface="Century Gothic"/>
              <a:ea typeface="Century Gothic"/>
              <a:cs typeface="Century Gothic"/>
              <a:sym typeface="Century Gothic"/>
            </a:endParaRPr>
          </a:p>
        </p:txBody>
      </p:sp>
      <p:sp>
        <p:nvSpPr>
          <p:cNvPr id="685" name="Google Shape;685;p28"/>
          <p:cNvSpPr txBox="1"/>
          <p:nvPr/>
        </p:nvSpPr>
        <p:spPr>
          <a:xfrm>
            <a:off x="827152" y="642254"/>
            <a:ext cx="2087498" cy="4770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500">
                <a:solidFill>
                  <a:srgbClr val="3F3F3F"/>
                </a:solidFill>
                <a:latin typeface="Century Gothic"/>
                <a:ea typeface="Century Gothic"/>
                <a:cs typeface="Century Gothic"/>
                <a:sym typeface="Century Gothic"/>
              </a:rPr>
              <a:t>Encourage</a:t>
            </a:r>
            <a:endParaRPr b="1" sz="2500">
              <a:solidFill>
                <a:srgbClr val="3F3F3F"/>
              </a:solidFill>
              <a:latin typeface="Century Gothic"/>
              <a:ea typeface="Century Gothic"/>
              <a:cs typeface="Century Gothic"/>
              <a:sym typeface="Century Gothic"/>
            </a:endParaRPr>
          </a:p>
        </p:txBody>
      </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1000"/>
                                        <p:tgtEl>
                                          <p:spTgt spid="63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61"/>
                                        </p:tgtEl>
                                        <p:attrNameLst>
                                          <p:attrName>style.visibility</p:attrName>
                                        </p:attrNameLst>
                                      </p:cBhvr>
                                      <p:to>
                                        <p:strVal val="visible"/>
                                      </p:to>
                                    </p:set>
                                    <p:animEffect filter="fade" transition="in">
                                      <p:cBhvr>
                                        <p:cTn dur="500"/>
                                        <p:tgtEl>
                                          <p:spTgt spid="66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64"/>
                                        </p:tgtEl>
                                        <p:attrNameLst>
                                          <p:attrName>style.visibility</p:attrName>
                                        </p:attrNameLst>
                                      </p:cBhvr>
                                      <p:to>
                                        <p:strVal val="visible"/>
                                      </p:to>
                                    </p:set>
                                    <p:animEffect filter="fade" transition="in">
                                      <p:cBhvr>
                                        <p:cTn dur="500"/>
                                        <p:tgtEl>
                                          <p:spTgt spid="66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67"/>
                                        </p:tgtEl>
                                        <p:attrNameLst>
                                          <p:attrName>style.visibility</p:attrName>
                                        </p:attrNameLst>
                                      </p:cBhvr>
                                      <p:to>
                                        <p:strVal val="visible"/>
                                      </p:to>
                                    </p:set>
                                    <p:animEffect filter="fade" transition="in">
                                      <p:cBhvr>
                                        <p:cTn dur="500"/>
                                        <p:tgtEl>
                                          <p:spTgt spid="667"/>
                                        </p:tgtEl>
                                      </p:cBhvr>
                                    </p:animEffect>
                                  </p:childTnLst>
                                </p:cTn>
                              </p:par>
                              <p:par>
                                <p:cTn fill="hold" nodeType="with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1250"/>
                                        <p:tgtEl>
                                          <p:spTgt spid="683"/>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671"/>
                                        </p:tgtEl>
                                        <p:attrNameLst>
                                          <p:attrName>style.visibility</p:attrName>
                                        </p:attrNameLst>
                                      </p:cBhvr>
                                      <p:to>
                                        <p:strVal val="visible"/>
                                      </p:to>
                                    </p:set>
                                    <p:animEffect filter="fade" transition="in">
                                      <p:cBhvr>
                                        <p:cTn dur="1000"/>
                                        <p:tgtEl>
                                          <p:spTgt spid="671"/>
                                        </p:tgtEl>
                                      </p:cBhvr>
                                    </p:animEffect>
                                  </p:childTnLst>
                                </p:cTn>
                              </p:par>
                            </p:childTnLst>
                          </p:cTn>
                        </p:par>
                        <p:par>
                          <p:cTn fill="hold">
                            <p:stCondLst>
                              <p:cond delay="4250"/>
                            </p:stCondLst>
                            <p:childTnLst>
                              <p:par>
                                <p:cTn fill="hold" nodeType="afterEffect" presetClass="entr" presetID="10" presetSubtype="0">
                                  <p:stCondLst>
                                    <p:cond delay="0"/>
                                  </p:stCondLst>
                                  <p:childTnLst>
                                    <p:set>
                                      <p:cBhvr>
                                        <p:cTn dur="1" fill="hold">
                                          <p:stCondLst>
                                            <p:cond delay="0"/>
                                          </p:stCondLst>
                                        </p:cTn>
                                        <p:tgtEl>
                                          <p:spTgt spid="679"/>
                                        </p:tgtEl>
                                        <p:attrNameLst>
                                          <p:attrName>style.visibility</p:attrName>
                                        </p:attrNameLst>
                                      </p:cBhvr>
                                      <p:to>
                                        <p:strVal val="visible"/>
                                      </p:to>
                                    </p:set>
                                    <p:animEffect filter="fade" transition="in">
                                      <p:cBhvr>
                                        <p:cTn dur="500"/>
                                        <p:tgtEl>
                                          <p:spTgt spid="679"/>
                                        </p:tgtEl>
                                      </p:cBhvr>
                                    </p:animEffect>
                                  </p:childTnLst>
                                </p:cTn>
                              </p:par>
                            </p:childTnLst>
                          </p:cTn>
                        </p:par>
                        <p:par>
                          <p:cTn fill="hold">
                            <p:stCondLst>
                              <p:cond delay="4750"/>
                            </p:stCondLst>
                            <p:childTnLst>
                              <p:par>
                                <p:cTn fill="hold" nodeType="afterEffect" presetClass="entr" presetID="10" presetSubtype="0">
                                  <p:stCondLst>
                                    <p:cond delay="0"/>
                                  </p:stCondLst>
                                  <p:childTnLst>
                                    <p:set>
                                      <p:cBhvr>
                                        <p:cTn dur="1" fill="hold">
                                          <p:stCondLst>
                                            <p:cond delay="0"/>
                                          </p:stCondLst>
                                        </p:cTn>
                                        <p:tgtEl>
                                          <p:spTgt spid="668"/>
                                        </p:tgtEl>
                                        <p:attrNameLst>
                                          <p:attrName>style.visibility</p:attrName>
                                        </p:attrNameLst>
                                      </p:cBhvr>
                                      <p:to>
                                        <p:strVal val="visible"/>
                                      </p:to>
                                    </p:set>
                                    <p:animEffect filter="fade" transition="in">
                                      <p:cBhvr>
                                        <p:cTn dur="500"/>
                                        <p:tgtEl>
                                          <p:spTgt spid="668"/>
                                        </p:tgtEl>
                                      </p:cBhvr>
                                    </p:animEffect>
                                  </p:childTnLst>
                                </p:cTn>
                              </p:par>
                            </p:childTnLst>
                          </p:cTn>
                        </p:par>
                        <p:par>
                          <p:cTn fill="hold">
                            <p:stCondLst>
                              <p:cond delay="5250"/>
                            </p:stCondLst>
                            <p:childTnLst>
                              <p:par>
                                <p:cTn fill="hold" nodeType="after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500"/>
                                        <p:tgtEl>
                                          <p:spTgt spid="682"/>
                                        </p:tgtEl>
                                      </p:cBhvr>
                                    </p:animEffect>
                                  </p:childTnLst>
                                </p:cTn>
                              </p:par>
                              <p:par>
                                <p:cTn fill="hold" nodeType="with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1250"/>
                                        <p:tgtEl>
                                          <p:spTgt spid="6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29"/>
          <p:cNvSpPr txBox="1"/>
          <p:nvPr/>
        </p:nvSpPr>
        <p:spPr>
          <a:xfrm>
            <a:off x="3617794" y="3998443"/>
            <a:ext cx="2902455" cy="224420"/>
          </a:xfrm>
          <a:prstGeom prst="rect">
            <a:avLst/>
          </a:prstGeom>
          <a:noFill/>
          <a:ln>
            <a:noFill/>
          </a:ln>
        </p:spPr>
        <p:txBody>
          <a:bodyPr anchorCtr="0" anchor="t" bIns="0" lIns="0" spcFirstLastPara="1" rIns="0" wrap="square" tIns="0">
            <a:spAutoFit/>
          </a:bodyPr>
          <a:lstStyle/>
          <a:p>
            <a:pPr indent="0" lvl="0" marL="0" marR="0" rtl="0" algn="l">
              <a:lnSpc>
                <a:spcPct val="94444"/>
              </a:lnSpc>
              <a:spcBef>
                <a:spcPts val="0"/>
              </a:spcBef>
              <a:spcAft>
                <a:spcPts val="0"/>
              </a:spcAft>
              <a:buNone/>
            </a:pPr>
            <a:r>
              <a:rPr b="1" lang="en-US" sz="1800" cap="none">
                <a:solidFill>
                  <a:srgbClr val="0863B5"/>
                </a:solidFill>
                <a:latin typeface="Century Gothic"/>
                <a:ea typeface="Century Gothic"/>
                <a:cs typeface="Century Gothic"/>
                <a:sym typeface="Century Gothic"/>
              </a:rPr>
              <a:t>REAL</a:t>
            </a:r>
            <a:endParaRPr b="1" sz="1800" cap="none">
              <a:solidFill>
                <a:srgbClr val="0863B5"/>
              </a:solidFill>
              <a:latin typeface="Century Gothic"/>
              <a:ea typeface="Century Gothic"/>
              <a:cs typeface="Century Gothic"/>
              <a:sym typeface="Century Gothic"/>
            </a:endParaRPr>
          </a:p>
        </p:txBody>
      </p:sp>
      <p:cxnSp>
        <p:nvCxnSpPr>
          <p:cNvPr id="691" name="Google Shape;691;p29"/>
          <p:cNvCxnSpPr/>
          <p:nvPr/>
        </p:nvCxnSpPr>
        <p:spPr>
          <a:xfrm>
            <a:off x="3617794" y="3913233"/>
            <a:ext cx="576000" cy="0"/>
          </a:xfrm>
          <a:prstGeom prst="straightConnector1">
            <a:avLst/>
          </a:prstGeom>
          <a:noFill/>
          <a:ln cap="flat" cmpd="sng" w="38100">
            <a:solidFill>
              <a:srgbClr val="0863B5"/>
            </a:solidFill>
            <a:prstDash val="solid"/>
            <a:miter lim="800000"/>
            <a:headEnd len="sm" w="sm" type="none"/>
            <a:tailEnd len="sm" w="sm" type="none"/>
          </a:ln>
        </p:spPr>
      </p:cxnSp>
      <p:grpSp>
        <p:nvGrpSpPr>
          <p:cNvPr id="692" name="Google Shape;692;p29"/>
          <p:cNvGrpSpPr/>
          <p:nvPr/>
        </p:nvGrpSpPr>
        <p:grpSpPr>
          <a:xfrm>
            <a:off x="941966" y="4377070"/>
            <a:ext cx="441146" cy="431049"/>
            <a:chOff x="865704" y="4077820"/>
            <a:chExt cx="441146" cy="431049"/>
          </a:xfrm>
        </p:grpSpPr>
        <p:sp>
          <p:nvSpPr>
            <p:cNvPr id="693" name="Google Shape;693;p29"/>
            <p:cNvSpPr/>
            <p:nvPr/>
          </p:nvSpPr>
          <p:spPr>
            <a:xfrm>
              <a:off x="870753" y="4077820"/>
              <a:ext cx="431049" cy="431049"/>
            </a:xfrm>
            <a:prstGeom prst="ellipse">
              <a:avLst/>
            </a:prstGeom>
            <a:solidFill>
              <a:srgbClr val="089C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94" name="Google Shape;694;p29"/>
            <p:cNvSpPr txBox="1"/>
            <p:nvPr/>
          </p:nvSpPr>
          <p:spPr>
            <a:xfrm>
              <a:off x="865704" y="4108678"/>
              <a:ext cx="44114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2F2F2"/>
                  </a:solidFill>
                  <a:latin typeface="Century Gothic"/>
                  <a:ea typeface="Century Gothic"/>
                  <a:cs typeface="Century Gothic"/>
                  <a:sym typeface="Century Gothic"/>
                </a:rPr>
                <a:t>03</a:t>
              </a:r>
              <a:endParaRPr sz="1800">
                <a:solidFill>
                  <a:srgbClr val="F2F2F2"/>
                </a:solidFill>
                <a:latin typeface="Century Gothic"/>
                <a:ea typeface="Century Gothic"/>
                <a:cs typeface="Century Gothic"/>
                <a:sym typeface="Century Gothic"/>
              </a:endParaRPr>
            </a:p>
          </p:txBody>
        </p:sp>
      </p:grpSp>
      <p:cxnSp>
        <p:nvCxnSpPr>
          <p:cNvPr id="695" name="Google Shape;695;p29"/>
          <p:cNvCxnSpPr/>
          <p:nvPr/>
        </p:nvCxnSpPr>
        <p:spPr>
          <a:xfrm>
            <a:off x="1444461" y="4592594"/>
            <a:ext cx="5223751" cy="0"/>
          </a:xfrm>
          <a:prstGeom prst="straightConnector1">
            <a:avLst/>
          </a:prstGeom>
          <a:noFill/>
          <a:ln cap="flat" cmpd="sng" w="12700">
            <a:solidFill>
              <a:srgbClr val="7F7F7F"/>
            </a:solidFill>
            <a:prstDash val="dot"/>
            <a:miter lim="800000"/>
            <a:headEnd len="sm" w="sm" type="none"/>
            <a:tailEnd len="sm" w="sm" type="none"/>
          </a:ln>
        </p:spPr>
      </p:cxnSp>
      <p:grpSp>
        <p:nvGrpSpPr>
          <p:cNvPr id="696" name="Google Shape;696;p29"/>
          <p:cNvGrpSpPr/>
          <p:nvPr/>
        </p:nvGrpSpPr>
        <p:grpSpPr>
          <a:xfrm>
            <a:off x="6739970" y="4377070"/>
            <a:ext cx="441146" cy="431049"/>
            <a:chOff x="865704" y="4077820"/>
            <a:chExt cx="441146" cy="431049"/>
          </a:xfrm>
        </p:grpSpPr>
        <p:sp>
          <p:nvSpPr>
            <p:cNvPr id="697" name="Google Shape;697;p29"/>
            <p:cNvSpPr/>
            <p:nvPr/>
          </p:nvSpPr>
          <p:spPr>
            <a:xfrm>
              <a:off x="870753" y="4077820"/>
              <a:ext cx="431049" cy="431049"/>
            </a:xfrm>
            <a:prstGeom prst="ellipse">
              <a:avLst/>
            </a:prstGeom>
            <a:solidFill>
              <a:srgbClr val="089C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98" name="Google Shape;698;p29"/>
            <p:cNvSpPr txBox="1"/>
            <p:nvPr/>
          </p:nvSpPr>
          <p:spPr>
            <a:xfrm>
              <a:off x="865704" y="4108678"/>
              <a:ext cx="44114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2F2F2"/>
                  </a:solidFill>
                  <a:latin typeface="Century Gothic"/>
                  <a:ea typeface="Century Gothic"/>
                  <a:cs typeface="Century Gothic"/>
                  <a:sym typeface="Century Gothic"/>
                </a:rPr>
                <a:t>04</a:t>
              </a:r>
              <a:endParaRPr/>
            </a:p>
          </p:txBody>
        </p:sp>
      </p:grpSp>
      <p:sp>
        <p:nvSpPr>
          <p:cNvPr id="699" name="Google Shape;699;p29"/>
          <p:cNvSpPr txBox="1"/>
          <p:nvPr/>
        </p:nvSpPr>
        <p:spPr>
          <a:xfrm>
            <a:off x="8968216" y="3998443"/>
            <a:ext cx="2902455" cy="218008"/>
          </a:xfrm>
          <a:prstGeom prst="rect">
            <a:avLst/>
          </a:prstGeom>
          <a:noFill/>
          <a:ln>
            <a:noFill/>
          </a:ln>
        </p:spPr>
        <p:txBody>
          <a:bodyPr anchorCtr="0" anchor="t" bIns="0" lIns="0" spcFirstLastPara="1" rIns="0" wrap="square" tIns="0">
            <a:spAutoFit/>
          </a:bodyPr>
          <a:lstStyle/>
          <a:p>
            <a:pPr indent="0" lvl="0" marL="0" marR="0" rtl="0" algn="l">
              <a:lnSpc>
                <a:spcPct val="94444"/>
              </a:lnSpc>
              <a:spcBef>
                <a:spcPts val="0"/>
              </a:spcBef>
              <a:spcAft>
                <a:spcPts val="0"/>
              </a:spcAft>
              <a:buNone/>
            </a:pPr>
            <a:r>
              <a:rPr b="1" lang="en-US" sz="1800" cap="none">
                <a:solidFill>
                  <a:srgbClr val="0863B5"/>
                </a:solidFill>
                <a:latin typeface="Century Gothic"/>
                <a:ea typeface="Century Gothic"/>
                <a:cs typeface="Century Gothic"/>
                <a:sym typeface="Century Gothic"/>
              </a:rPr>
              <a:t>ESTATE</a:t>
            </a:r>
            <a:endParaRPr b="1" sz="1800" cap="none">
              <a:solidFill>
                <a:srgbClr val="0863B5"/>
              </a:solidFill>
              <a:latin typeface="Century Gothic"/>
              <a:ea typeface="Century Gothic"/>
              <a:cs typeface="Century Gothic"/>
              <a:sym typeface="Century Gothic"/>
            </a:endParaRPr>
          </a:p>
        </p:txBody>
      </p:sp>
      <p:cxnSp>
        <p:nvCxnSpPr>
          <p:cNvPr id="700" name="Google Shape;700;p29"/>
          <p:cNvCxnSpPr/>
          <p:nvPr/>
        </p:nvCxnSpPr>
        <p:spPr>
          <a:xfrm>
            <a:off x="8968216" y="3913233"/>
            <a:ext cx="576000" cy="0"/>
          </a:xfrm>
          <a:prstGeom prst="straightConnector1">
            <a:avLst/>
          </a:prstGeom>
          <a:noFill/>
          <a:ln cap="flat" cmpd="sng" w="38100">
            <a:solidFill>
              <a:srgbClr val="0863B5"/>
            </a:solidFill>
            <a:prstDash val="solid"/>
            <a:miter lim="800000"/>
            <a:headEnd len="sm" w="sm" type="none"/>
            <a:tailEnd len="sm" w="sm" type="none"/>
          </a:ln>
        </p:spPr>
      </p:cxnSp>
      <p:cxnSp>
        <p:nvCxnSpPr>
          <p:cNvPr id="701" name="Google Shape;701;p29"/>
          <p:cNvCxnSpPr/>
          <p:nvPr/>
        </p:nvCxnSpPr>
        <p:spPr>
          <a:xfrm>
            <a:off x="-335435" y="4592594"/>
            <a:ext cx="1166338" cy="0"/>
          </a:xfrm>
          <a:prstGeom prst="straightConnector1">
            <a:avLst/>
          </a:prstGeom>
          <a:noFill/>
          <a:ln cap="flat" cmpd="sng" w="12700">
            <a:solidFill>
              <a:srgbClr val="7F7F7F"/>
            </a:solidFill>
            <a:prstDash val="dot"/>
            <a:miter lim="800000"/>
            <a:headEnd len="sm" w="sm" type="none"/>
            <a:tailEnd len="sm" w="sm" type="none"/>
          </a:ln>
        </p:spPr>
      </p:cxnSp>
      <p:grpSp>
        <p:nvGrpSpPr>
          <p:cNvPr id="702" name="Google Shape;702;p29"/>
          <p:cNvGrpSpPr/>
          <p:nvPr/>
        </p:nvGrpSpPr>
        <p:grpSpPr>
          <a:xfrm>
            <a:off x="753129" y="2438457"/>
            <a:ext cx="2757715" cy="1755378"/>
            <a:chOff x="754740" y="2139207"/>
            <a:chExt cx="2757715" cy="1755378"/>
          </a:xfrm>
        </p:grpSpPr>
        <p:sp>
          <p:nvSpPr>
            <p:cNvPr id="703" name="Google Shape;703;p29"/>
            <p:cNvSpPr/>
            <p:nvPr/>
          </p:nvSpPr>
          <p:spPr>
            <a:xfrm>
              <a:off x="1702050" y="2414901"/>
              <a:ext cx="538576" cy="435226"/>
            </a:xfrm>
            <a:custGeom>
              <a:rect b="b" l="l" r="r" t="t"/>
              <a:pathLst>
                <a:path extrusionOk="0" h="1212" w="1501">
                  <a:moveTo>
                    <a:pt x="1418" y="13"/>
                  </a:moveTo>
                  <a:cubicBezTo>
                    <a:pt x="1366" y="0"/>
                    <a:pt x="1311" y="41"/>
                    <a:pt x="1296" y="103"/>
                  </a:cubicBezTo>
                  <a:cubicBezTo>
                    <a:pt x="1076" y="1017"/>
                    <a:pt x="1076" y="1017"/>
                    <a:pt x="1076" y="1017"/>
                  </a:cubicBezTo>
                  <a:cubicBezTo>
                    <a:pt x="98" y="1017"/>
                    <a:pt x="98" y="1017"/>
                    <a:pt x="98" y="1017"/>
                  </a:cubicBezTo>
                  <a:cubicBezTo>
                    <a:pt x="44" y="1017"/>
                    <a:pt x="0" y="1061"/>
                    <a:pt x="0" y="1115"/>
                  </a:cubicBezTo>
                  <a:cubicBezTo>
                    <a:pt x="0" y="1169"/>
                    <a:pt x="44" y="1212"/>
                    <a:pt x="98" y="1212"/>
                  </a:cubicBezTo>
                  <a:cubicBezTo>
                    <a:pt x="1150" y="1212"/>
                    <a:pt x="1150" y="1212"/>
                    <a:pt x="1150" y="1212"/>
                  </a:cubicBezTo>
                  <a:cubicBezTo>
                    <a:pt x="1150" y="1212"/>
                    <a:pt x="1150" y="1212"/>
                    <a:pt x="1150" y="1212"/>
                  </a:cubicBezTo>
                  <a:cubicBezTo>
                    <a:pt x="1152" y="1212"/>
                    <a:pt x="1152" y="1212"/>
                    <a:pt x="1152" y="1212"/>
                  </a:cubicBezTo>
                  <a:cubicBezTo>
                    <a:pt x="1200" y="1212"/>
                    <a:pt x="1239" y="1179"/>
                    <a:pt x="1248" y="1134"/>
                  </a:cubicBezTo>
                  <a:cubicBezTo>
                    <a:pt x="1250" y="1129"/>
                    <a:pt x="1252" y="1124"/>
                    <a:pt x="1253" y="1119"/>
                  </a:cubicBezTo>
                  <a:cubicBezTo>
                    <a:pt x="1486" y="149"/>
                    <a:pt x="1486" y="149"/>
                    <a:pt x="1486" y="149"/>
                  </a:cubicBezTo>
                  <a:cubicBezTo>
                    <a:pt x="1501" y="86"/>
                    <a:pt x="1470" y="25"/>
                    <a:pt x="1418" y="13"/>
                  </a:cubicBezTo>
                  <a:close/>
                </a:path>
              </a:pathLst>
            </a:cu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04" name="Google Shape;704;p29"/>
            <p:cNvSpPr/>
            <p:nvPr/>
          </p:nvSpPr>
          <p:spPr>
            <a:xfrm>
              <a:off x="1811232" y="2477043"/>
              <a:ext cx="232102" cy="232102"/>
            </a:xfrm>
            <a:custGeom>
              <a:rect b="b" l="l" r="r" t="t"/>
              <a:pathLst>
                <a:path extrusionOk="0" h="262" w="262">
                  <a:moveTo>
                    <a:pt x="166" y="192"/>
                  </a:moveTo>
                  <a:cubicBezTo>
                    <a:pt x="144" y="192"/>
                    <a:pt x="122" y="184"/>
                    <a:pt x="104" y="169"/>
                  </a:cubicBezTo>
                  <a:cubicBezTo>
                    <a:pt x="86" y="212"/>
                    <a:pt x="86" y="212"/>
                    <a:pt x="86" y="212"/>
                  </a:cubicBezTo>
                  <a:cubicBezTo>
                    <a:pt x="41" y="257"/>
                    <a:pt x="41" y="257"/>
                    <a:pt x="41" y="257"/>
                  </a:cubicBezTo>
                  <a:cubicBezTo>
                    <a:pt x="36" y="260"/>
                    <a:pt x="31" y="262"/>
                    <a:pt x="26" y="262"/>
                  </a:cubicBezTo>
                  <a:cubicBezTo>
                    <a:pt x="11" y="262"/>
                    <a:pt x="0" y="250"/>
                    <a:pt x="0" y="236"/>
                  </a:cubicBezTo>
                  <a:cubicBezTo>
                    <a:pt x="0" y="230"/>
                    <a:pt x="2" y="225"/>
                    <a:pt x="5" y="220"/>
                  </a:cubicBezTo>
                  <a:cubicBezTo>
                    <a:pt x="49" y="176"/>
                    <a:pt x="49" y="176"/>
                    <a:pt x="49" y="176"/>
                  </a:cubicBezTo>
                  <a:cubicBezTo>
                    <a:pt x="93" y="158"/>
                    <a:pt x="93" y="158"/>
                    <a:pt x="93" y="158"/>
                  </a:cubicBezTo>
                  <a:cubicBezTo>
                    <a:pt x="78" y="140"/>
                    <a:pt x="70" y="117"/>
                    <a:pt x="70" y="95"/>
                  </a:cubicBezTo>
                  <a:cubicBezTo>
                    <a:pt x="70" y="43"/>
                    <a:pt x="114" y="0"/>
                    <a:pt x="166" y="0"/>
                  </a:cubicBezTo>
                  <a:cubicBezTo>
                    <a:pt x="218" y="0"/>
                    <a:pt x="262" y="44"/>
                    <a:pt x="262" y="95"/>
                  </a:cubicBezTo>
                  <a:cubicBezTo>
                    <a:pt x="262" y="120"/>
                    <a:pt x="253" y="145"/>
                    <a:pt x="234" y="163"/>
                  </a:cubicBezTo>
                  <a:cubicBezTo>
                    <a:pt x="215" y="182"/>
                    <a:pt x="191" y="192"/>
                    <a:pt x="166" y="192"/>
                  </a:cubicBezTo>
                  <a:close/>
                  <a:moveTo>
                    <a:pt x="166" y="155"/>
                  </a:moveTo>
                  <a:cubicBezTo>
                    <a:pt x="198" y="155"/>
                    <a:pt x="225" y="128"/>
                    <a:pt x="225" y="95"/>
                  </a:cubicBezTo>
                  <a:cubicBezTo>
                    <a:pt x="225" y="64"/>
                    <a:pt x="198" y="37"/>
                    <a:pt x="166" y="37"/>
                  </a:cubicBezTo>
                  <a:cubicBezTo>
                    <a:pt x="134" y="37"/>
                    <a:pt x="107" y="64"/>
                    <a:pt x="107" y="95"/>
                  </a:cubicBezTo>
                  <a:cubicBezTo>
                    <a:pt x="107" y="111"/>
                    <a:pt x="113" y="126"/>
                    <a:pt x="124" y="138"/>
                  </a:cubicBezTo>
                  <a:cubicBezTo>
                    <a:pt x="136" y="149"/>
                    <a:pt x="151" y="155"/>
                    <a:pt x="166" y="155"/>
                  </a:cubicBez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nvGrpSpPr>
            <p:cNvPr id="705" name="Google Shape;705;p29"/>
            <p:cNvGrpSpPr/>
            <p:nvPr/>
          </p:nvGrpSpPr>
          <p:grpSpPr>
            <a:xfrm>
              <a:off x="2589205" y="2139207"/>
              <a:ext cx="727253" cy="1638467"/>
              <a:chOff x="2916238" y="1955800"/>
              <a:chExt cx="671513" cy="1512888"/>
            </a:xfrm>
          </p:grpSpPr>
          <p:sp>
            <p:nvSpPr>
              <p:cNvPr id="706" name="Google Shape;706;p29"/>
              <p:cNvSpPr/>
              <p:nvPr/>
            </p:nvSpPr>
            <p:spPr>
              <a:xfrm>
                <a:off x="2916238" y="2271713"/>
                <a:ext cx="671513" cy="1196975"/>
              </a:xfrm>
              <a:custGeom>
                <a:rect b="b" l="l" r="r" t="t"/>
                <a:pathLst>
                  <a:path extrusionOk="0" h="2965" w="1668">
                    <a:moveTo>
                      <a:pt x="1668" y="339"/>
                    </a:moveTo>
                    <a:cubicBezTo>
                      <a:pt x="1668" y="152"/>
                      <a:pt x="1517" y="0"/>
                      <a:pt x="1330" y="0"/>
                    </a:cubicBezTo>
                    <a:cubicBezTo>
                      <a:pt x="1237" y="0"/>
                      <a:pt x="1153" y="37"/>
                      <a:pt x="1092" y="98"/>
                    </a:cubicBezTo>
                    <a:cubicBezTo>
                      <a:pt x="1081" y="103"/>
                      <a:pt x="1072" y="110"/>
                      <a:pt x="1063" y="119"/>
                    </a:cubicBezTo>
                    <a:cubicBezTo>
                      <a:pt x="636" y="546"/>
                      <a:pt x="636" y="546"/>
                      <a:pt x="636" y="546"/>
                    </a:cubicBezTo>
                    <a:cubicBezTo>
                      <a:pt x="123" y="546"/>
                      <a:pt x="123" y="546"/>
                      <a:pt x="123" y="546"/>
                    </a:cubicBezTo>
                    <a:cubicBezTo>
                      <a:pt x="55" y="546"/>
                      <a:pt x="0" y="600"/>
                      <a:pt x="0" y="668"/>
                    </a:cubicBezTo>
                    <a:cubicBezTo>
                      <a:pt x="0" y="736"/>
                      <a:pt x="55" y="790"/>
                      <a:pt x="123" y="790"/>
                    </a:cubicBezTo>
                    <a:cubicBezTo>
                      <a:pt x="664" y="790"/>
                      <a:pt x="664" y="790"/>
                      <a:pt x="664" y="790"/>
                    </a:cubicBezTo>
                    <a:cubicBezTo>
                      <a:pt x="664" y="790"/>
                      <a:pt x="664" y="790"/>
                      <a:pt x="664" y="790"/>
                    </a:cubicBezTo>
                    <a:cubicBezTo>
                      <a:pt x="692" y="790"/>
                      <a:pt x="692" y="790"/>
                      <a:pt x="692" y="790"/>
                    </a:cubicBezTo>
                    <a:cubicBezTo>
                      <a:pt x="692" y="787"/>
                      <a:pt x="692" y="787"/>
                      <a:pt x="692" y="787"/>
                    </a:cubicBezTo>
                    <a:cubicBezTo>
                      <a:pt x="711" y="782"/>
                      <a:pt x="729" y="772"/>
                      <a:pt x="744" y="757"/>
                    </a:cubicBezTo>
                    <a:cubicBezTo>
                      <a:pt x="991" y="510"/>
                      <a:pt x="991" y="510"/>
                      <a:pt x="991" y="510"/>
                    </a:cubicBezTo>
                    <a:cubicBezTo>
                      <a:pt x="991" y="1283"/>
                      <a:pt x="991" y="1283"/>
                      <a:pt x="991" y="1283"/>
                    </a:cubicBezTo>
                    <a:cubicBezTo>
                      <a:pt x="209" y="1283"/>
                      <a:pt x="209" y="1283"/>
                      <a:pt x="209" y="1283"/>
                    </a:cubicBezTo>
                    <a:cubicBezTo>
                      <a:pt x="205" y="1283"/>
                      <a:pt x="200" y="1283"/>
                      <a:pt x="196" y="1283"/>
                    </a:cubicBezTo>
                    <a:cubicBezTo>
                      <a:pt x="192" y="1283"/>
                      <a:pt x="188" y="1283"/>
                      <a:pt x="184" y="1283"/>
                    </a:cubicBezTo>
                    <a:cubicBezTo>
                      <a:pt x="83" y="1283"/>
                      <a:pt x="0" y="1365"/>
                      <a:pt x="0" y="1467"/>
                    </a:cubicBezTo>
                    <a:cubicBezTo>
                      <a:pt x="0" y="1491"/>
                      <a:pt x="0" y="1491"/>
                      <a:pt x="0" y="1491"/>
                    </a:cubicBezTo>
                    <a:cubicBezTo>
                      <a:pt x="0" y="1491"/>
                      <a:pt x="0" y="1491"/>
                      <a:pt x="0" y="1491"/>
                    </a:cubicBezTo>
                    <a:cubicBezTo>
                      <a:pt x="0" y="1491"/>
                      <a:pt x="0" y="1491"/>
                      <a:pt x="0" y="1491"/>
                    </a:cubicBezTo>
                    <a:cubicBezTo>
                      <a:pt x="0" y="2780"/>
                      <a:pt x="0" y="2780"/>
                      <a:pt x="0" y="2780"/>
                    </a:cubicBezTo>
                    <a:cubicBezTo>
                      <a:pt x="0" y="2882"/>
                      <a:pt x="83" y="2965"/>
                      <a:pt x="184" y="2965"/>
                    </a:cubicBezTo>
                    <a:cubicBezTo>
                      <a:pt x="286" y="2965"/>
                      <a:pt x="369" y="2882"/>
                      <a:pt x="369" y="2780"/>
                    </a:cubicBezTo>
                    <a:cubicBezTo>
                      <a:pt x="369" y="1700"/>
                      <a:pt x="369" y="1700"/>
                      <a:pt x="369" y="1700"/>
                    </a:cubicBezTo>
                    <a:cubicBezTo>
                      <a:pt x="1460" y="1700"/>
                      <a:pt x="1460" y="1700"/>
                      <a:pt x="1460" y="1700"/>
                    </a:cubicBezTo>
                    <a:cubicBezTo>
                      <a:pt x="1575" y="1700"/>
                      <a:pt x="1668" y="1606"/>
                      <a:pt x="1668" y="1491"/>
                    </a:cubicBezTo>
                    <a:cubicBezTo>
                      <a:pt x="1668" y="1471"/>
                      <a:pt x="1668" y="1386"/>
                      <a:pt x="1668" y="1361"/>
                    </a:cubicBezTo>
                    <a:lnTo>
                      <a:pt x="1668" y="339"/>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07" name="Google Shape;707;p29"/>
              <p:cNvSpPr/>
              <p:nvPr/>
            </p:nvSpPr>
            <p:spPr>
              <a:xfrm>
                <a:off x="3303588" y="1955800"/>
                <a:ext cx="274638" cy="274638"/>
              </a:xfrm>
              <a:prstGeom prst="ellipse">
                <a:avLst/>
              </a:pr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708" name="Google Shape;708;p29"/>
            <p:cNvSpPr/>
            <p:nvPr/>
          </p:nvSpPr>
          <p:spPr>
            <a:xfrm>
              <a:off x="2768009" y="2589656"/>
              <a:ext cx="744446" cy="1304929"/>
            </a:xfrm>
            <a:custGeom>
              <a:rect b="b" l="l" r="r" t="t"/>
              <a:pathLst>
                <a:path extrusionOk="0" h="2985" w="1705">
                  <a:moveTo>
                    <a:pt x="1521" y="0"/>
                  </a:moveTo>
                  <a:cubicBezTo>
                    <a:pt x="1521" y="0"/>
                    <a:pt x="1521" y="0"/>
                    <a:pt x="1521" y="0"/>
                  </a:cubicBezTo>
                  <a:cubicBezTo>
                    <a:pt x="1420" y="0"/>
                    <a:pt x="1338" y="82"/>
                    <a:pt x="1338" y="184"/>
                  </a:cubicBezTo>
                  <a:cubicBezTo>
                    <a:pt x="1338" y="1507"/>
                    <a:pt x="1338" y="1507"/>
                    <a:pt x="1338" y="1507"/>
                  </a:cubicBezTo>
                  <a:cubicBezTo>
                    <a:pt x="184" y="1507"/>
                    <a:pt x="184" y="1507"/>
                    <a:pt x="184" y="1507"/>
                  </a:cubicBezTo>
                  <a:cubicBezTo>
                    <a:pt x="83" y="1507"/>
                    <a:pt x="0" y="1590"/>
                    <a:pt x="0" y="1691"/>
                  </a:cubicBezTo>
                  <a:cubicBezTo>
                    <a:pt x="0" y="1792"/>
                    <a:pt x="83" y="1874"/>
                    <a:pt x="184" y="1874"/>
                  </a:cubicBezTo>
                  <a:cubicBezTo>
                    <a:pt x="789" y="1874"/>
                    <a:pt x="789" y="1874"/>
                    <a:pt x="789" y="1874"/>
                  </a:cubicBezTo>
                  <a:cubicBezTo>
                    <a:pt x="789" y="2818"/>
                    <a:pt x="789" y="2818"/>
                    <a:pt x="789" y="2818"/>
                  </a:cubicBezTo>
                  <a:cubicBezTo>
                    <a:pt x="368" y="2818"/>
                    <a:pt x="368" y="2818"/>
                    <a:pt x="368" y="2818"/>
                  </a:cubicBezTo>
                  <a:cubicBezTo>
                    <a:pt x="322" y="2818"/>
                    <a:pt x="284" y="2855"/>
                    <a:pt x="284" y="2901"/>
                  </a:cubicBezTo>
                  <a:cubicBezTo>
                    <a:pt x="284" y="2948"/>
                    <a:pt x="322" y="2985"/>
                    <a:pt x="368" y="2985"/>
                  </a:cubicBezTo>
                  <a:cubicBezTo>
                    <a:pt x="1280" y="2985"/>
                    <a:pt x="1280" y="2985"/>
                    <a:pt x="1280" y="2985"/>
                  </a:cubicBezTo>
                  <a:cubicBezTo>
                    <a:pt x="1326" y="2985"/>
                    <a:pt x="1363" y="2948"/>
                    <a:pt x="1363" y="2901"/>
                  </a:cubicBezTo>
                  <a:cubicBezTo>
                    <a:pt x="1363" y="2855"/>
                    <a:pt x="1326" y="2818"/>
                    <a:pt x="1280" y="2818"/>
                  </a:cubicBezTo>
                  <a:cubicBezTo>
                    <a:pt x="917" y="2818"/>
                    <a:pt x="917" y="2818"/>
                    <a:pt x="917" y="2818"/>
                  </a:cubicBezTo>
                  <a:cubicBezTo>
                    <a:pt x="917" y="1874"/>
                    <a:pt x="917" y="1874"/>
                    <a:pt x="917" y="1874"/>
                  </a:cubicBezTo>
                  <a:cubicBezTo>
                    <a:pt x="1521" y="1874"/>
                    <a:pt x="1521" y="1874"/>
                    <a:pt x="1521" y="1874"/>
                  </a:cubicBezTo>
                  <a:cubicBezTo>
                    <a:pt x="1521" y="1874"/>
                    <a:pt x="1521" y="1874"/>
                    <a:pt x="1521" y="1874"/>
                  </a:cubicBezTo>
                  <a:cubicBezTo>
                    <a:pt x="1623" y="1874"/>
                    <a:pt x="1705" y="1792"/>
                    <a:pt x="1705" y="1691"/>
                  </a:cubicBezTo>
                  <a:cubicBezTo>
                    <a:pt x="1705" y="184"/>
                    <a:pt x="1705" y="184"/>
                    <a:pt x="1705" y="184"/>
                  </a:cubicBezTo>
                  <a:cubicBezTo>
                    <a:pt x="1705" y="82"/>
                    <a:pt x="1623" y="0"/>
                    <a:pt x="1521" y="0"/>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nvGrpSpPr>
            <p:cNvPr id="709" name="Google Shape;709;p29"/>
            <p:cNvGrpSpPr/>
            <p:nvPr/>
          </p:nvGrpSpPr>
          <p:grpSpPr>
            <a:xfrm>
              <a:off x="950737" y="2139207"/>
              <a:ext cx="727253" cy="1638467"/>
              <a:chOff x="1403350" y="1955800"/>
              <a:chExt cx="671513" cy="1512888"/>
            </a:xfrm>
          </p:grpSpPr>
          <p:sp>
            <p:nvSpPr>
              <p:cNvPr id="710" name="Google Shape;710;p29"/>
              <p:cNvSpPr/>
              <p:nvPr/>
            </p:nvSpPr>
            <p:spPr>
              <a:xfrm>
                <a:off x="1403350" y="2271713"/>
                <a:ext cx="671513" cy="1196975"/>
              </a:xfrm>
              <a:custGeom>
                <a:rect b="b" l="l" r="r" t="t"/>
                <a:pathLst>
                  <a:path extrusionOk="0" h="2965" w="1668">
                    <a:moveTo>
                      <a:pt x="0" y="339"/>
                    </a:moveTo>
                    <a:cubicBezTo>
                      <a:pt x="0" y="152"/>
                      <a:pt x="152" y="0"/>
                      <a:pt x="339" y="0"/>
                    </a:cubicBezTo>
                    <a:cubicBezTo>
                      <a:pt x="432" y="0"/>
                      <a:pt x="516" y="37"/>
                      <a:pt x="577" y="98"/>
                    </a:cubicBezTo>
                    <a:cubicBezTo>
                      <a:pt x="587" y="103"/>
                      <a:pt x="597" y="110"/>
                      <a:pt x="606" y="119"/>
                    </a:cubicBezTo>
                    <a:cubicBezTo>
                      <a:pt x="1033" y="546"/>
                      <a:pt x="1033" y="546"/>
                      <a:pt x="1033" y="546"/>
                    </a:cubicBezTo>
                    <a:cubicBezTo>
                      <a:pt x="1546" y="546"/>
                      <a:pt x="1546" y="546"/>
                      <a:pt x="1546" y="546"/>
                    </a:cubicBezTo>
                    <a:cubicBezTo>
                      <a:pt x="1613" y="546"/>
                      <a:pt x="1668" y="600"/>
                      <a:pt x="1668" y="668"/>
                    </a:cubicBezTo>
                    <a:cubicBezTo>
                      <a:pt x="1668" y="736"/>
                      <a:pt x="1613" y="790"/>
                      <a:pt x="1546" y="790"/>
                    </a:cubicBezTo>
                    <a:cubicBezTo>
                      <a:pt x="1005" y="790"/>
                      <a:pt x="1005" y="790"/>
                      <a:pt x="1005" y="790"/>
                    </a:cubicBezTo>
                    <a:cubicBezTo>
                      <a:pt x="1005" y="790"/>
                      <a:pt x="1005" y="790"/>
                      <a:pt x="1005" y="790"/>
                    </a:cubicBezTo>
                    <a:cubicBezTo>
                      <a:pt x="977" y="790"/>
                      <a:pt x="977" y="790"/>
                      <a:pt x="977" y="790"/>
                    </a:cubicBezTo>
                    <a:cubicBezTo>
                      <a:pt x="977" y="787"/>
                      <a:pt x="977" y="787"/>
                      <a:pt x="977" y="787"/>
                    </a:cubicBezTo>
                    <a:cubicBezTo>
                      <a:pt x="958" y="782"/>
                      <a:pt x="940" y="772"/>
                      <a:pt x="925" y="757"/>
                    </a:cubicBezTo>
                    <a:cubicBezTo>
                      <a:pt x="678" y="510"/>
                      <a:pt x="678" y="510"/>
                      <a:pt x="678" y="510"/>
                    </a:cubicBezTo>
                    <a:cubicBezTo>
                      <a:pt x="678" y="1283"/>
                      <a:pt x="678" y="1283"/>
                      <a:pt x="678" y="1283"/>
                    </a:cubicBezTo>
                    <a:cubicBezTo>
                      <a:pt x="1460" y="1283"/>
                      <a:pt x="1460" y="1283"/>
                      <a:pt x="1460" y="1283"/>
                    </a:cubicBezTo>
                    <a:cubicBezTo>
                      <a:pt x="1464" y="1283"/>
                      <a:pt x="1468" y="1283"/>
                      <a:pt x="1472" y="1283"/>
                    </a:cubicBezTo>
                    <a:cubicBezTo>
                      <a:pt x="1476" y="1283"/>
                      <a:pt x="1480" y="1283"/>
                      <a:pt x="1484" y="1283"/>
                    </a:cubicBezTo>
                    <a:cubicBezTo>
                      <a:pt x="1586" y="1283"/>
                      <a:pt x="1668" y="1365"/>
                      <a:pt x="1668" y="1467"/>
                    </a:cubicBezTo>
                    <a:cubicBezTo>
                      <a:pt x="1668" y="1491"/>
                      <a:pt x="1668" y="1491"/>
                      <a:pt x="1668" y="1491"/>
                    </a:cubicBezTo>
                    <a:cubicBezTo>
                      <a:pt x="1668" y="1491"/>
                      <a:pt x="1668" y="1491"/>
                      <a:pt x="1668" y="1491"/>
                    </a:cubicBezTo>
                    <a:cubicBezTo>
                      <a:pt x="1668" y="1491"/>
                      <a:pt x="1668" y="1491"/>
                      <a:pt x="1668" y="1491"/>
                    </a:cubicBezTo>
                    <a:cubicBezTo>
                      <a:pt x="1668" y="2780"/>
                      <a:pt x="1668" y="2780"/>
                      <a:pt x="1668" y="2780"/>
                    </a:cubicBezTo>
                    <a:cubicBezTo>
                      <a:pt x="1668" y="2882"/>
                      <a:pt x="1586" y="2965"/>
                      <a:pt x="1484" y="2965"/>
                    </a:cubicBezTo>
                    <a:cubicBezTo>
                      <a:pt x="1382" y="2965"/>
                      <a:pt x="1300" y="2882"/>
                      <a:pt x="1300" y="2780"/>
                    </a:cubicBezTo>
                    <a:cubicBezTo>
                      <a:pt x="1300" y="1700"/>
                      <a:pt x="1300" y="1700"/>
                      <a:pt x="1300" y="1700"/>
                    </a:cubicBezTo>
                    <a:cubicBezTo>
                      <a:pt x="209" y="1700"/>
                      <a:pt x="209" y="1700"/>
                      <a:pt x="209" y="1700"/>
                    </a:cubicBezTo>
                    <a:cubicBezTo>
                      <a:pt x="94" y="1700"/>
                      <a:pt x="0" y="1606"/>
                      <a:pt x="0" y="1491"/>
                    </a:cubicBezTo>
                    <a:cubicBezTo>
                      <a:pt x="0" y="1471"/>
                      <a:pt x="0" y="1386"/>
                      <a:pt x="0" y="1361"/>
                    </a:cubicBezTo>
                    <a:lnTo>
                      <a:pt x="0" y="339"/>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11" name="Google Shape;711;p29"/>
              <p:cNvSpPr/>
              <p:nvPr/>
            </p:nvSpPr>
            <p:spPr>
              <a:xfrm>
                <a:off x="1412875" y="1955800"/>
                <a:ext cx="274638" cy="274638"/>
              </a:xfrm>
              <a:prstGeom prst="ellipse">
                <a:avLst/>
              </a:pr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712" name="Google Shape;712;p29"/>
            <p:cNvSpPr/>
            <p:nvPr/>
          </p:nvSpPr>
          <p:spPr>
            <a:xfrm>
              <a:off x="754740" y="2589656"/>
              <a:ext cx="744446" cy="1304929"/>
            </a:xfrm>
            <a:custGeom>
              <a:rect b="b" l="l" r="r" t="t"/>
              <a:pathLst>
                <a:path extrusionOk="0" h="2985" w="1705">
                  <a:moveTo>
                    <a:pt x="184" y="0"/>
                  </a:moveTo>
                  <a:cubicBezTo>
                    <a:pt x="184" y="0"/>
                    <a:pt x="184" y="0"/>
                    <a:pt x="184" y="0"/>
                  </a:cubicBezTo>
                  <a:cubicBezTo>
                    <a:pt x="285" y="0"/>
                    <a:pt x="368" y="82"/>
                    <a:pt x="368" y="184"/>
                  </a:cubicBezTo>
                  <a:cubicBezTo>
                    <a:pt x="368" y="1507"/>
                    <a:pt x="368" y="1507"/>
                    <a:pt x="368" y="1507"/>
                  </a:cubicBezTo>
                  <a:cubicBezTo>
                    <a:pt x="1521" y="1507"/>
                    <a:pt x="1521" y="1507"/>
                    <a:pt x="1521" y="1507"/>
                  </a:cubicBezTo>
                  <a:cubicBezTo>
                    <a:pt x="1622" y="1507"/>
                    <a:pt x="1705" y="1590"/>
                    <a:pt x="1705" y="1691"/>
                  </a:cubicBezTo>
                  <a:cubicBezTo>
                    <a:pt x="1705" y="1792"/>
                    <a:pt x="1622" y="1874"/>
                    <a:pt x="1521" y="1874"/>
                  </a:cubicBezTo>
                  <a:cubicBezTo>
                    <a:pt x="917" y="1874"/>
                    <a:pt x="917" y="1874"/>
                    <a:pt x="917" y="1874"/>
                  </a:cubicBezTo>
                  <a:cubicBezTo>
                    <a:pt x="917" y="2818"/>
                    <a:pt x="917" y="2818"/>
                    <a:pt x="917" y="2818"/>
                  </a:cubicBezTo>
                  <a:cubicBezTo>
                    <a:pt x="1337" y="2818"/>
                    <a:pt x="1337" y="2818"/>
                    <a:pt x="1337" y="2818"/>
                  </a:cubicBezTo>
                  <a:cubicBezTo>
                    <a:pt x="1384" y="2818"/>
                    <a:pt x="1421" y="2855"/>
                    <a:pt x="1421" y="2901"/>
                  </a:cubicBezTo>
                  <a:cubicBezTo>
                    <a:pt x="1421" y="2948"/>
                    <a:pt x="1384" y="2985"/>
                    <a:pt x="1337" y="2985"/>
                  </a:cubicBezTo>
                  <a:cubicBezTo>
                    <a:pt x="426" y="2985"/>
                    <a:pt x="426" y="2985"/>
                    <a:pt x="426" y="2985"/>
                  </a:cubicBezTo>
                  <a:cubicBezTo>
                    <a:pt x="380" y="2985"/>
                    <a:pt x="342" y="2948"/>
                    <a:pt x="342" y="2901"/>
                  </a:cubicBezTo>
                  <a:cubicBezTo>
                    <a:pt x="342" y="2855"/>
                    <a:pt x="380" y="2818"/>
                    <a:pt x="426" y="2818"/>
                  </a:cubicBezTo>
                  <a:cubicBezTo>
                    <a:pt x="789" y="2818"/>
                    <a:pt x="789" y="2818"/>
                    <a:pt x="789" y="2818"/>
                  </a:cubicBezTo>
                  <a:cubicBezTo>
                    <a:pt x="789" y="1874"/>
                    <a:pt x="789" y="1874"/>
                    <a:pt x="789" y="1874"/>
                  </a:cubicBezTo>
                  <a:cubicBezTo>
                    <a:pt x="184" y="1874"/>
                    <a:pt x="184" y="1874"/>
                    <a:pt x="184" y="1874"/>
                  </a:cubicBezTo>
                  <a:cubicBezTo>
                    <a:pt x="184" y="1874"/>
                    <a:pt x="184" y="1874"/>
                    <a:pt x="184" y="1874"/>
                  </a:cubicBezTo>
                  <a:cubicBezTo>
                    <a:pt x="83" y="1874"/>
                    <a:pt x="0" y="1792"/>
                    <a:pt x="0" y="1691"/>
                  </a:cubicBezTo>
                  <a:cubicBezTo>
                    <a:pt x="0" y="184"/>
                    <a:pt x="0" y="184"/>
                    <a:pt x="0" y="184"/>
                  </a:cubicBezTo>
                  <a:cubicBezTo>
                    <a:pt x="0" y="82"/>
                    <a:pt x="83" y="0"/>
                    <a:pt x="184" y="0"/>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13" name="Google Shape;713;p29"/>
            <p:cNvSpPr/>
            <p:nvPr/>
          </p:nvSpPr>
          <p:spPr>
            <a:xfrm>
              <a:off x="1363363" y="2861302"/>
              <a:ext cx="1540469" cy="1033283"/>
            </a:xfrm>
            <a:custGeom>
              <a:rect b="b" l="l" r="r" t="t"/>
              <a:pathLst>
                <a:path extrusionOk="0" h="2365" w="3529">
                  <a:moveTo>
                    <a:pt x="3346" y="0"/>
                  </a:moveTo>
                  <a:cubicBezTo>
                    <a:pt x="184" y="0"/>
                    <a:pt x="184" y="0"/>
                    <a:pt x="184" y="0"/>
                  </a:cubicBezTo>
                  <a:cubicBezTo>
                    <a:pt x="83" y="0"/>
                    <a:pt x="0" y="58"/>
                    <a:pt x="0" y="129"/>
                  </a:cubicBezTo>
                  <a:cubicBezTo>
                    <a:pt x="0" y="200"/>
                    <a:pt x="83" y="258"/>
                    <a:pt x="184" y="258"/>
                  </a:cubicBezTo>
                  <a:cubicBezTo>
                    <a:pt x="991" y="258"/>
                    <a:pt x="991" y="258"/>
                    <a:pt x="991" y="258"/>
                  </a:cubicBezTo>
                  <a:cubicBezTo>
                    <a:pt x="991" y="2161"/>
                    <a:pt x="991" y="2161"/>
                    <a:pt x="991" y="2161"/>
                  </a:cubicBezTo>
                  <a:cubicBezTo>
                    <a:pt x="844" y="2161"/>
                    <a:pt x="844" y="2161"/>
                    <a:pt x="844" y="2161"/>
                  </a:cubicBezTo>
                  <a:cubicBezTo>
                    <a:pt x="787" y="2161"/>
                    <a:pt x="742" y="2207"/>
                    <a:pt x="742" y="2263"/>
                  </a:cubicBezTo>
                  <a:cubicBezTo>
                    <a:pt x="742" y="2320"/>
                    <a:pt x="787" y="2365"/>
                    <a:pt x="844" y="2365"/>
                  </a:cubicBezTo>
                  <a:cubicBezTo>
                    <a:pt x="991" y="2365"/>
                    <a:pt x="991" y="2365"/>
                    <a:pt x="991" y="2365"/>
                  </a:cubicBezTo>
                  <a:cubicBezTo>
                    <a:pt x="2538" y="2365"/>
                    <a:pt x="2538" y="2365"/>
                    <a:pt x="2538" y="2365"/>
                  </a:cubicBezTo>
                  <a:cubicBezTo>
                    <a:pt x="2686" y="2365"/>
                    <a:pt x="2686" y="2365"/>
                    <a:pt x="2686" y="2365"/>
                  </a:cubicBezTo>
                  <a:cubicBezTo>
                    <a:pt x="2742" y="2365"/>
                    <a:pt x="2788" y="2320"/>
                    <a:pt x="2788" y="2263"/>
                  </a:cubicBezTo>
                  <a:cubicBezTo>
                    <a:pt x="2788" y="2207"/>
                    <a:pt x="2742" y="2161"/>
                    <a:pt x="2686" y="2161"/>
                  </a:cubicBezTo>
                  <a:cubicBezTo>
                    <a:pt x="2538" y="2161"/>
                    <a:pt x="2538" y="2161"/>
                    <a:pt x="2538" y="2161"/>
                  </a:cubicBezTo>
                  <a:cubicBezTo>
                    <a:pt x="2538" y="258"/>
                    <a:pt x="2538" y="258"/>
                    <a:pt x="2538" y="258"/>
                  </a:cubicBezTo>
                  <a:cubicBezTo>
                    <a:pt x="3346" y="258"/>
                    <a:pt x="3346" y="258"/>
                    <a:pt x="3346" y="258"/>
                  </a:cubicBezTo>
                  <a:cubicBezTo>
                    <a:pt x="3447" y="258"/>
                    <a:pt x="3529" y="200"/>
                    <a:pt x="3529" y="129"/>
                  </a:cubicBezTo>
                  <a:cubicBezTo>
                    <a:pt x="3529" y="58"/>
                    <a:pt x="3447" y="0"/>
                    <a:pt x="3346" y="0"/>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714" name="Google Shape;714;p29"/>
          <p:cNvGrpSpPr/>
          <p:nvPr/>
        </p:nvGrpSpPr>
        <p:grpSpPr>
          <a:xfrm>
            <a:off x="6450801" y="2392037"/>
            <a:ext cx="2825182" cy="1818466"/>
            <a:chOff x="6452412" y="2092787"/>
            <a:chExt cx="2825182" cy="1818466"/>
          </a:xfrm>
        </p:grpSpPr>
        <p:sp>
          <p:nvSpPr>
            <p:cNvPr id="715" name="Google Shape;715;p29"/>
            <p:cNvSpPr/>
            <p:nvPr/>
          </p:nvSpPr>
          <p:spPr>
            <a:xfrm>
              <a:off x="7323032" y="2424615"/>
              <a:ext cx="330006" cy="296863"/>
            </a:xfrm>
            <a:custGeom>
              <a:rect b="b" l="l" r="r" t="t"/>
              <a:pathLst>
                <a:path extrusionOk="0" h="2144" w="2382">
                  <a:moveTo>
                    <a:pt x="1187" y="857"/>
                  </a:moveTo>
                  <a:cubicBezTo>
                    <a:pt x="596" y="1429"/>
                    <a:pt x="596" y="1429"/>
                    <a:pt x="596" y="1429"/>
                  </a:cubicBezTo>
                  <a:cubicBezTo>
                    <a:pt x="953" y="1429"/>
                    <a:pt x="953" y="1429"/>
                    <a:pt x="953" y="1429"/>
                  </a:cubicBezTo>
                  <a:cubicBezTo>
                    <a:pt x="953" y="2144"/>
                    <a:pt x="953" y="2144"/>
                    <a:pt x="953" y="2144"/>
                  </a:cubicBezTo>
                  <a:cubicBezTo>
                    <a:pt x="1429" y="2144"/>
                    <a:pt x="1429" y="2144"/>
                    <a:pt x="1429" y="2144"/>
                  </a:cubicBezTo>
                  <a:cubicBezTo>
                    <a:pt x="1429" y="1429"/>
                    <a:pt x="1429" y="1429"/>
                    <a:pt x="1429" y="1429"/>
                  </a:cubicBezTo>
                  <a:cubicBezTo>
                    <a:pt x="1786" y="1429"/>
                    <a:pt x="1786" y="1429"/>
                    <a:pt x="1786" y="1429"/>
                  </a:cubicBezTo>
                  <a:lnTo>
                    <a:pt x="1187" y="857"/>
                  </a:lnTo>
                  <a:close/>
                  <a:moveTo>
                    <a:pt x="2143" y="0"/>
                  </a:moveTo>
                  <a:cubicBezTo>
                    <a:pt x="239" y="0"/>
                    <a:pt x="239" y="0"/>
                    <a:pt x="239" y="0"/>
                  </a:cubicBezTo>
                  <a:cubicBezTo>
                    <a:pt x="108" y="0"/>
                    <a:pt x="0" y="108"/>
                    <a:pt x="0" y="239"/>
                  </a:cubicBezTo>
                  <a:cubicBezTo>
                    <a:pt x="0" y="1667"/>
                    <a:pt x="0" y="1667"/>
                    <a:pt x="0" y="1667"/>
                  </a:cubicBezTo>
                  <a:cubicBezTo>
                    <a:pt x="0" y="1798"/>
                    <a:pt x="108" y="1905"/>
                    <a:pt x="239" y="1905"/>
                  </a:cubicBezTo>
                  <a:cubicBezTo>
                    <a:pt x="715" y="1905"/>
                    <a:pt x="715" y="1905"/>
                    <a:pt x="715" y="1905"/>
                  </a:cubicBezTo>
                  <a:cubicBezTo>
                    <a:pt x="715" y="1667"/>
                    <a:pt x="715" y="1667"/>
                    <a:pt x="715" y="1667"/>
                  </a:cubicBezTo>
                  <a:cubicBezTo>
                    <a:pt x="239" y="1667"/>
                    <a:pt x="239" y="1667"/>
                    <a:pt x="239" y="1667"/>
                  </a:cubicBezTo>
                  <a:cubicBezTo>
                    <a:pt x="239" y="596"/>
                    <a:pt x="239" y="596"/>
                    <a:pt x="239" y="596"/>
                  </a:cubicBezTo>
                  <a:cubicBezTo>
                    <a:pt x="2143" y="596"/>
                    <a:pt x="2143" y="596"/>
                    <a:pt x="2143" y="596"/>
                  </a:cubicBezTo>
                  <a:cubicBezTo>
                    <a:pt x="2143" y="1667"/>
                    <a:pt x="2143" y="1667"/>
                    <a:pt x="2143" y="1667"/>
                  </a:cubicBezTo>
                  <a:cubicBezTo>
                    <a:pt x="1667" y="1667"/>
                    <a:pt x="1667" y="1667"/>
                    <a:pt x="1667" y="1667"/>
                  </a:cubicBezTo>
                  <a:cubicBezTo>
                    <a:pt x="1667" y="1905"/>
                    <a:pt x="1667" y="1905"/>
                    <a:pt x="1667" y="1905"/>
                  </a:cubicBezTo>
                  <a:cubicBezTo>
                    <a:pt x="2143" y="1905"/>
                    <a:pt x="2143" y="1905"/>
                    <a:pt x="2143" y="1905"/>
                  </a:cubicBezTo>
                  <a:cubicBezTo>
                    <a:pt x="2274" y="1905"/>
                    <a:pt x="2382" y="1798"/>
                    <a:pt x="2382" y="1667"/>
                  </a:cubicBezTo>
                  <a:cubicBezTo>
                    <a:pt x="2382" y="239"/>
                    <a:pt x="2382" y="239"/>
                    <a:pt x="2382" y="239"/>
                  </a:cubicBezTo>
                  <a:cubicBezTo>
                    <a:pt x="2382" y="108"/>
                    <a:pt x="2274" y="0"/>
                    <a:pt x="2143" y="0"/>
                  </a:cubicBezTo>
                  <a:close/>
                  <a:moveTo>
                    <a:pt x="298" y="387"/>
                  </a:moveTo>
                  <a:cubicBezTo>
                    <a:pt x="249" y="387"/>
                    <a:pt x="209" y="347"/>
                    <a:pt x="209" y="298"/>
                  </a:cubicBezTo>
                  <a:cubicBezTo>
                    <a:pt x="209" y="249"/>
                    <a:pt x="249" y="209"/>
                    <a:pt x="298" y="209"/>
                  </a:cubicBezTo>
                  <a:cubicBezTo>
                    <a:pt x="347" y="209"/>
                    <a:pt x="387" y="249"/>
                    <a:pt x="387" y="298"/>
                  </a:cubicBezTo>
                  <a:cubicBezTo>
                    <a:pt x="387" y="347"/>
                    <a:pt x="347" y="387"/>
                    <a:pt x="298" y="387"/>
                  </a:cubicBezTo>
                  <a:close/>
                  <a:moveTo>
                    <a:pt x="536" y="387"/>
                  </a:moveTo>
                  <a:cubicBezTo>
                    <a:pt x="487" y="387"/>
                    <a:pt x="447" y="347"/>
                    <a:pt x="447" y="298"/>
                  </a:cubicBezTo>
                  <a:cubicBezTo>
                    <a:pt x="447" y="249"/>
                    <a:pt x="487" y="209"/>
                    <a:pt x="536" y="209"/>
                  </a:cubicBezTo>
                  <a:cubicBezTo>
                    <a:pt x="585" y="209"/>
                    <a:pt x="625" y="249"/>
                    <a:pt x="625" y="298"/>
                  </a:cubicBezTo>
                  <a:cubicBezTo>
                    <a:pt x="625" y="347"/>
                    <a:pt x="585" y="387"/>
                    <a:pt x="536" y="387"/>
                  </a:cubicBezTo>
                  <a:close/>
                  <a:moveTo>
                    <a:pt x="2143" y="358"/>
                  </a:moveTo>
                  <a:cubicBezTo>
                    <a:pt x="715" y="358"/>
                    <a:pt x="715" y="358"/>
                    <a:pt x="715" y="358"/>
                  </a:cubicBezTo>
                  <a:cubicBezTo>
                    <a:pt x="715" y="239"/>
                    <a:pt x="715" y="239"/>
                    <a:pt x="715" y="239"/>
                  </a:cubicBezTo>
                  <a:cubicBezTo>
                    <a:pt x="2146" y="239"/>
                    <a:pt x="2146" y="239"/>
                    <a:pt x="2146" y="239"/>
                  </a:cubicBezTo>
                  <a:lnTo>
                    <a:pt x="2143" y="358"/>
                  </a:lnTo>
                  <a:close/>
                </a:path>
              </a:pathLst>
            </a:cu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nvGrpSpPr>
            <p:cNvPr id="716" name="Google Shape;716;p29"/>
            <p:cNvGrpSpPr/>
            <p:nvPr/>
          </p:nvGrpSpPr>
          <p:grpSpPr>
            <a:xfrm>
              <a:off x="6452412" y="2092787"/>
              <a:ext cx="2825182" cy="1818466"/>
              <a:chOff x="6452412" y="2092787"/>
              <a:chExt cx="2825182" cy="1818466"/>
            </a:xfrm>
          </p:grpSpPr>
          <p:grpSp>
            <p:nvGrpSpPr>
              <p:cNvPr id="717" name="Google Shape;717;p29"/>
              <p:cNvGrpSpPr/>
              <p:nvPr/>
            </p:nvGrpSpPr>
            <p:grpSpPr>
              <a:xfrm>
                <a:off x="6452412" y="2249774"/>
                <a:ext cx="1407337" cy="1652360"/>
                <a:chOff x="5602288" y="1543050"/>
                <a:chExt cx="1814512" cy="2130426"/>
              </a:xfrm>
            </p:grpSpPr>
            <p:sp>
              <p:nvSpPr>
                <p:cNvPr id="718" name="Google Shape;718;p29"/>
                <p:cNvSpPr/>
                <p:nvPr/>
              </p:nvSpPr>
              <p:spPr>
                <a:xfrm>
                  <a:off x="6456363" y="2424113"/>
                  <a:ext cx="960437" cy="1249363"/>
                </a:xfrm>
                <a:custGeom>
                  <a:rect b="b" l="l" r="r" t="t"/>
                  <a:pathLst>
                    <a:path extrusionOk="0" h="2515" w="1934">
                      <a:moveTo>
                        <a:pt x="1815" y="2275"/>
                      </a:moveTo>
                      <a:cubicBezTo>
                        <a:pt x="1704" y="2275"/>
                        <a:pt x="1704" y="2275"/>
                        <a:pt x="1704" y="2275"/>
                      </a:cubicBezTo>
                      <a:cubicBezTo>
                        <a:pt x="1704" y="315"/>
                        <a:pt x="1704" y="315"/>
                        <a:pt x="1704" y="315"/>
                      </a:cubicBezTo>
                      <a:cubicBezTo>
                        <a:pt x="1777" y="315"/>
                        <a:pt x="1777" y="315"/>
                        <a:pt x="1777" y="315"/>
                      </a:cubicBezTo>
                      <a:cubicBezTo>
                        <a:pt x="1864" y="315"/>
                        <a:pt x="1934" y="245"/>
                        <a:pt x="1934" y="158"/>
                      </a:cubicBezTo>
                      <a:cubicBezTo>
                        <a:pt x="1934" y="71"/>
                        <a:pt x="1864" y="0"/>
                        <a:pt x="1777" y="0"/>
                      </a:cubicBezTo>
                      <a:cubicBezTo>
                        <a:pt x="157" y="0"/>
                        <a:pt x="157" y="0"/>
                        <a:pt x="157" y="0"/>
                      </a:cubicBezTo>
                      <a:cubicBezTo>
                        <a:pt x="70" y="0"/>
                        <a:pt x="0" y="71"/>
                        <a:pt x="0" y="158"/>
                      </a:cubicBezTo>
                      <a:cubicBezTo>
                        <a:pt x="0" y="245"/>
                        <a:pt x="70" y="315"/>
                        <a:pt x="157" y="315"/>
                      </a:cubicBezTo>
                      <a:cubicBezTo>
                        <a:pt x="1199" y="315"/>
                        <a:pt x="1199" y="315"/>
                        <a:pt x="1199" y="315"/>
                      </a:cubicBezTo>
                      <a:cubicBezTo>
                        <a:pt x="1199" y="2275"/>
                        <a:pt x="1199" y="2275"/>
                        <a:pt x="1199" y="2275"/>
                      </a:cubicBezTo>
                      <a:cubicBezTo>
                        <a:pt x="583" y="2275"/>
                        <a:pt x="583" y="2275"/>
                        <a:pt x="583" y="2275"/>
                      </a:cubicBezTo>
                      <a:cubicBezTo>
                        <a:pt x="517" y="2275"/>
                        <a:pt x="464" y="2329"/>
                        <a:pt x="464" y="2395"/>
                      </a:cubicBezTo>
                      <a:cubicBezTo>
                        <a:pt x="464" y="2461"/>
                        <a:pt x="517" y="2515"/>
                        <a:pt x="583" y="2515"/>
                      </a:cubicBezTo>
                      <a:cubicBezTo>
                        <a:pt x="1815" y="2515"/>
                        <a:pt x="1815" y="2515"/>
                        <a:pt x="1815" y="2515"/>
                      </a:cubicBezTo>
                      <a:cubicBezTo>
                        <a:pt x="1881" y="2515"/>
                        <a:pt x="1934" y="2461"/>
                        <a:pt x="1934" y="2395"/>
                      </a:cubicBezTo>
                      <a:cubicBezTo>
                        <a:pt x="1934" y="2329"/>
                        <a:pt x="1881" y="2275"/>
                        <a:pt x="1815" y="2275"/>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19" name="Google Shape;719;p29"/>
                <p:cNvSpPr/>
                <p:nvPr/>
              </p:nvSpPr>
              <p:spPr>
                <a:xfrm>
                  <a:off x="6670675" y="1795463"/>
                  <a:ext cx="744537" cy="601663"/>
                </a:xfrm>
                <a:custGeom>
                  <a:rect b="b" l="l" r="r" t="t"/>
                  <a:pathLst>
                    <a:path extrusionOk="0" h="1212" w="1501">
                      <a:moveTo>
                        <a:pt x="1418" y="13"/>
                      </a:moveTo>
                      <a:cubicBezTo>
                        <a:pt x="1366" y="0"/>
                        <a:pt x="1311" y="41"/>
                        <a:pt x="1296" y="103"/>
                      </a:cubicBezTo>
                      <a:cubicBezTo>
                        <a:pt x="1076" y="1017"/>
                        <a:pt x="1076" y="1017"/>
                        <a:pt x="1076" y="1017"/>
                      </a:cubicBezTo>
                      <a:cubicBezTo>
                        <a:pt x="98" y="1017"/>
                        <a:pt x="98" y="1017"/>
                        <a:pt x="98" y="1017"/>
                      </a:cubicBezTo>
                      <a:cubicBezTo>
                        <a:pt x="44" y="1017"/>
                        <a:pt x="0" y="1061"/>
                        <a:pt x="0" y="1115"/>
                      </a:cubicBezTo>
                      <a:cubicBezTo>
                        <a:pt x="0" y="1169"/>
                        <a:pt x="44" y="1212"/>
                        <a:pt x="98" y="1212"/>
                      </a:cubicBezTo>
                      <a:cubicBezTo>
                        <a:pt x="1150" y="1212"/>
                        <a:pt x="1150" y="1212"/>
                        <a:pt x="1150" y="1212"/>
                      </a:cubicBezTo>
                      <a:cubicBezTo>
                        <a:pt x="1150" y="1212"/>
                        <a:pt x="1150" y="1212"/>
                        <a:pt x="1150" y="1212"/>
                      </a:cubicBezTo>
                      <a:cubicBezTo>
                        <a:pt x="1152" y="1212"/>
                        <a:pt x="1152" y="1212"/>
                        <a:pt x="1152" y="1212"/>
                      </a:cubicBezTo>
                      <a:cubicBezTo>
                        <a:pt x="1200" y="1212"/>
                        <a:pt x="1239" y="1179"/>
                        <a:pt x="1248" y="1134"/>
                      </a:cubicBezTo>
                      <a:cubicBezTo>
                        <a:pt x="1250" y="1129"/>
                        <a:pt x="1252" y="1124"/>
                        <a:pt x="1253" y="1119"/>
                      </a:cubicBezTo>
                      <a:cubicBezTo>
                        <a:pt x="1486" y="149"/>
                        <a:pt x="1486" y="149"/>
                        <a:pt x="1486" y="149"/>
                      </a:cubicBezTo>
                      <a:cubicBezTo>
                        <a:pt x="1501" y="86"/>
                        <a:pt x="1470" y="25"/>
                        <a:pt x="1418" y="13"/>
                      </a:cubicBezTo>
                      <a:close/>
                    </a:path>
                  </a:pathLst>
                </a:cu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nvGrpSpPr>
                <p:cNvPr id="720" name="Google Shape;720;p29"/>
                <p:cNvGrpSpPr/>
                <p:nvPr/>
              </p:nvGrpSpPr>
              <p:grpSpPr>
                <a:xfrm>
                  <a:off x="5832475" y="1543050"/>
                  <a:ext cx="854075" cy="1919288"/>
                  <a:chOff x="1743075" y="1249363"/>
                  <a:chExt cx="854075" cy="1919288"/>
                </a:xfrm>
              </p:grpSpPr>
              <p:sp>
                <p:nvSpPr>
                  <p:cNvPr id="721" name="Google Shape;721;p29"/>
                  <p:cNvSpPr/>
                  <p:nvPr/>
                </p:nvSpPr>
                <p:spPr>
                  <a:xfrm>
                    <a:off x="1743075" y="1651001"/>
                    <a:ext cx="854075" cy="1517650"/>
                  </a:xfrm>
                  <a:custGeom>
                    <a:rect b="b" l="l" r="r" t="t"/>
                    <a:pathLst>
                      <a:path extrusionOk="0" h="3056" w="1720">
                        <a:moveTo>
                          <a:pt x="0" y="349"/>
                        </a:moveTo>
                        <a:cubicBezTo>
                          <a:pt x="0" y="156"/>
                          <a:pt x="156" y="0"/>
                          <a:pt x="349" y="0"/>
                        </a:cubicBezTo>
                        <a:cubicBezTo>
                          <a:pt x="445" y="0"/>
                          <a:pt x="531" y="38"/>
                          <a:pt x="595" y="101"/>
                        </a:cubicBezTo>
                        <a:cubicBezTo>
                          <a:pt x="605" y="106"/>
                          <a:pt x="615" y="113"/>
                          <a:pt x="624" y="122"/>
                        </a:cubicBezTo>
                        <a:cubicBezTo>
                          <a:pt x="1064" y="562"/>
                          <a:pt x="1064" y="562"/>
                          <a:pt x="1064" y="562"/>
                        </a:cubicBezTo>
                        <a:cubicBezTo>
                          <a:pt x="1593" y="562"/>
                          <a:pt x="1593" y="562"/>
                          <a:pt x="1593" y="562"/>
                        </a:cubicBezTo>
                        <a:cubicBezTo>
                          <a:pt x="1663" y="562"/>
                          <a:pt x="1720" y="619"/>
                          <a:pt x="1720" y="689"/>
                        </a:cubicBezTo>
                        <a:cubicBezTo>
                          <a:pt x="1720" y="758"/>
                          <a:pt x="1663" y="815"/>
                          <a:pt x="1593" y="815"/>
                        </a:cubicBezTo>
                        <a:cubicBezTo>
                          <a:pt x="1035" y="815"/>
                          <a:pt x="1035" y="815"/>
                          <a:pt x="1035" y="815"/>
                        </a:cubicBezTo>
                        <a:cubicBezTo>
                          <a:pt x="1035" y="815"/>
                          <a:pt x="1035" y="815"/>
                          <a:pt x="1035" y="815"/>
                        </a:cubicBezTo>
                        <a:cubicBezTo>
                          <a:pt x="1007" y="815"/>
                          <a:pt x="1007" y="815"/>
                          <a:pt x="1007" y="815"/>
                        </a:cubicBezTo>
                        <a:cubicBezTo>
                          <a:pt x="1007" y="811"/>
                          <a:pt x="1007" y="811"/>
                          <a:pt x="1007" y="811"/>
                        </a:cubicBezTo>
                        <a:cubicBezTo>
                          <a:pt x="987" y="806"/>
                          <a:pt x="968" y="796"/>
                          <a:pt x="953" y="781"/>
                        </a:cubicBezTo>
                        <a:cubicBezTo>
                          <a:pt x="698" y="526"/>
                          <a:pt x="698" y="526"/>
                          <a:pt x="698" y="526"/>
                        </a:cubicBezTo>
                        <a:cubicBezTo>
                          <a:pt x="698" y="1322"/>
                          <a:pt x="698" y="1322"/>
                          <a:pt x="698" y="1322"/>
                        </a:cubicBezTo>
                        <a:cubicBezTo>
                          <a:pt x="1505" y="1322"/>
                          <a:pt x="1505" y="1322"/>
                          <a:pt x="1505" y="1322"/>
                        </a:cubicBezTo>
                        <a:cubicBezTo>
                          <a:pt x="1509" y="1322"/>
                          <a:pt x="1513" y="1322"/>
                          <a:pt x="1518" y="1323"/>
                        </a:cubicBezTo>
                        <a:cubicBezTo>
                          <a:pt x="1522" y="1322"/>
                          <a:pt x="1526" y="1322"/>
                          <a:pt x="1530" y="1322"/>
                        </a:cubicBezTo>
                        <a:cubicBezTo>
                          <a:pt x="1635" y="1322"/>
                          <a:pt x="1720" y="1407"/>
                          <a:pt x="1720" y="1512"/>
                        </a:cubicBezTo>
                        <a:cubicBezTo>
                          <a:pt x="1720" y="1537"/>
                          <a:pt x="1720" y="1537"/>
                          <a:pt x="1720" y="1537"/>
                        </a:cubicBezTo>
                        <a:cubicBezTo>
                          <a:pt x="1720" y="1537"/>
                          <a:pt x="1720" y="1537"/>
                          <a:pt x="1720" y="1537"/>
                        </a:cubicBezTo>
                        <a:cubicBezTo>
                          <a:pt x="1720" y="1537"/>
                          <a:pt x="1720" y="1537"/>
                          <a:pt x="1720" y="1537"/>
                        </a:cubicBezTo>
                        <a:cubicBezTo>
                          <a:pt x="1720" y="2866"/>
                          <a:pt x="1720" y="2866"/>
                          <a:pt x="1720" y="2866"/>
                        </a:cubicBezTo>
                        <a:cubicBezTo>
                          <a:pt x="1720" y="2971"/>
                          <a:pt x="1635" y="3056"/>
                          <a:pt x="1530" y="3056"/>
                        </a:cubicBezTo>
                        <a:cubicBezTo>
                          <a:pt x="1425" y="3056"/>
                          <a:pt x="1340" y="2971"/>
                          <a:pt x="1340" y="2866"/>
                        </a:cubicBezTo>
                        <a:cubicBezTo>
                          <a:pt x="1340" y="1752"/>
                          <a:pt x="1340" y="1752"/>
                          <a:pt x="1340" y="1752"/>
                        </a:cubicBezTo>
                        <a:cubicBezTo>
                          <a:pt x="215" y="1752"/>
                          <a:pt x="215" y="1752"/>
                          <a:pt x="215" y="1752"/>
                        </a:cubicBezTo>
                        <a:cubicBezTo>
                          <a:pt x="96" y="1752"/>
                          <a:pt x="0" y="1656"/>
                          <a:pt x="0" y="1537"/>
                        </a:cubicBezTo>
                        <a:cubicBezTo>
                          <a:pt x="0" y="1517"/>
                          <a:pt x="0" y="1429"/>
                          <a:pt x="0" y="1403"/>
                        </a:cubicBezTo>
                        <a:lnTo>
                          <a:pt x="0" y="349"/>
                        </a:ln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22" name="Google Shape;722;p29"/>
                  <p:cNvSpPr/>
                  <p:nvPr/>
                </p:nvSpPr>
                <p:spPr>
                  <a:xfrm>
                    <a:off x="1755775" y="1249363"/>
                    <a:ext cx="347662" cy="347663"/>
                  </a:xfrm>
                  <a:prstGeom prst="ellipse">
                    <a:avLst/>
                  </a:pr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723" name="Google Shape;723;p29"/>
                <p:cNvSpPr/>
                <p:nvPr/>
              </p:nvSpPr>
              <p:spPr>
                <a:xfrm>
                  <a:off x="5602288" y="2071688"/>
                  <a:ext cx="873125" cy="1527175"/>
                </a:xfrm>
                <a:custGeom>
                  <a:rect b="b" l="l" r="r" t="t"/>
                  <a:pathLst>
                    <a:path extrusionOk="0" h="3078" w="1758">
                      <a:moveTo>
                        <a:pt x="190" y="0"/>
                      </a:moveTo>
                      <a:cubicBezTo>
                        <a:pt x="190" y="0"/>
                        <a:pt x="190" y="0"/>
                        <a:pt x="190" y="0"/>
                      </a:cubicBezTo>
                      <a:cubicBezTo>
                        <a:pt x="294" y="0"/>
                        <a:pt x="379" y="86"/>
                        <a:pt x="379" y="190"/>
                      </a:cubicBezTo>
                      <a:cubicBezTo>
                        <a:pt x="379" y="1554"/>
                        <a:pt x="379" y="1554"/>
                        <a:pt x="379" y="1554"/>
                      </a:cubicBezTo>
                      <a:cubicBezTo>
                        <a:pt x="1568" y="1554"/>
                        <a:pt x="1568" y="1554"/>
                        <a:pt x="1568" y="1554"/>
                      </a:cubicBezTo>
                      <a:cubicBezTo>
                        <a:pt x="1672" y="1554"/>
                        <a:pt x="1758" y="1640"/>
                        <a:pt x="1758" y="1744"/>
                      </a:cubicBezTo>
                      <a:cubicBezTo>
                        <a:pt x="1758" y="1848"/>
                        <a:pt x="1672" y="1933"/>
                        <a:pt x="1568" y="1933"/>
                      </a:cubicBezTo>
                      <a:cubicBezTo>
                        <a:pt x="945" y="1933"/>
                        <a:pt x="945" y="1933"/>
                        <a:pt x="945" y="1933"/>
                      </a:cubicBezTo>
                      <a:cubicBezTo>
                        <a:pt x="945" y="2905"/>
                        <a:pt x="945" y="2905"/>
                        <a:pt x="945" y="2905"/>
                      </a:cubicBezTo>
                      <a:cubicBezTo>
                        <a:pt x="1379" y="2905"/>
                        <a:pt x="1379" y="2905"/>
                        <a:pt x="1379" y="2905"/>
                      </a:cubicBezTo>
                      <a:cubicBezTo>
                        <a:pt x="1426" y="2905"/>
                        <a:pt x="1465" y="2944"/>
                        <a:pt x="1465" y="2992"/>
                      </a:cubicBezTo>
                      <a:cubicBezTo>
                        <a:pt x="1465" y="3040"/>
                        <a:pt x="1426" y="3078"/>
                        <a:pt x="1379" y="3078"/>
                      </a:cubicBezTo>
                      <a:cubicBezTo>
                        <a:pt x="439" y="3078"/>
                        <a:pt x="439" y="3078"/>
                        <a:pt x="439" y="3078"/>
                      </a:cubicBezTo>
                      <a:cubicBezTo>
                        <a:pt x="391" y="3078"/>
                        <a:pt x="352" y="3040"/>
                        <a:pt x="352" y="2992"/>
                      </a:cubicBezTo>
                      <a:cubicBezTo>
                        <a:pt x="352" y="2944"/>
                        <a:pt x="391" y="2905"/>
                        <a:pt x="439" y="2905"/>
                      </a:cubicBezTo>
                      <a:cubicBezTo>
                        <a:pt x="813" y="2905"/>
                        <a:pt x="813" y="2905"/>
                        <a:pt x="813" y="2905"/>
                      </a:cubicBezTo>
                      <a:cubicBezTo>
                        <a:pt x="813" y="1933"/>
                        <a:pt x="813" y="1933"/>
                        <a:pt x="813" y="1933"/>
                      </a:cubicBezTo>
                      <a:cubicBezTo>
                        <a:pt x="190" y="1933"/>
                        <a:pt x="190" y="1933"/>
                        <a:pt x="190" y="1933"/>
                      </a:cubicBezTo>
                      <a:cubicBezTo>
                        <a:pt x="190" y="1933"/>
                        <a:pt x="190" y="1933"/>
                        <a:pt x="190" y="1933"/>
                      </a:cubicBezTo>
                      <a:cubicBezTo>
                        <a:pt x="85" y="1933"/>
                        <a:pt x="0" y="1848"/>
                        <a:pt x="0" y="1744"/>
                      </a:cubicBezTo>
                      <a:cubicBezTo>
                        <a:pt x="0" y="190"/>
                        <a:pt x="0" y="190"/>
                        <a:pt x="0" y="190"/>
                      </a:cubicBezTo>
                      <a:cubicBezTo>
                        <a:pt x="0" y="86"/>
                        <a:pt x="85" y="0"/>
                        <a:pt x="190" y="0"/>
                      </a:cubicBezTo>
                      <a:close/>
                    </a:path>
                  </a:pathLst>
                </a:custGeom>
                <a:solidFill>
                  <a:srgbClr val="7F7F7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724" name="Google Shape;724;p29"/>
              <p:cNvGrpSpPr/>
              <p:nvPr/>
            </p:nvGrpSpPr>
            <p:grpSpPr>
              <a:xfrm>
                <a:off x="7900502" y="2092787"/>
                <a:ext cx="1377092" cy="1818466"/>
                <a:chOff x="4040188" y="1670050"/>
                <a:chExt cx="1362075" cy="1798638"/>
              </a:xfrm>
            </p:grpSpPr>
            <p:sp>
              <p:nvSpPr>
                <p:cNvPr id="725" name="Google Shape;725;p29"/>
                <p:cNvSpPr/>
                <p:nvPr/>
              </p:nvSpPr>
              <p:spPr>
                <a:xfrm>
                  <a:off x="4584700" y="1701800"/>
                  <a:ext cx="271463" cy="273050"/>
                </a:xfrm>
                <a:prstGeom prst="ellipse">
                  <a:avLst/>
                </a:pr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26" name="Google Shape;726;p29"/>
                <p:cNvSpPr/>
                <p:nvPr/>
              </p:nvSpPr>
              <p:spPr>
                <a:xfrm>
                  <a:off x="4040188" y="1670050"/>
                  <a:ext cx="1362075" cy="1798638"/>
                </a:xfrm>
                <a:custGeom>
                  <a:rect b="b" l="l" r="r" t="t"/>
                  <a:pathLst>
                    <a:path extrusionOk="0" h="6021" w="4554">
                      <a:moveTo>
                        <a:pt x="4482" y="76"/>
                      </a:moveTo>
                      <a:cubicBezTo>
                        <a:pt x="4407" y="0"/>
                        <a:pt x="4286" y="1"/>
                        <a:pt x="4210" y="77"/>
                      </a:cubicBezTo>
                      <a:cubicBezTo>
                        <a:pt x="4210" y="77"/>
                        <a:pt x="3580" y="707"/>
                        <a:pt x="3139" y="1147"/>
                      </a:cubicBezTo>
                      <a:cubicBezTo>
                        <a:pt x="3084" y="1125"/>
                        <a:pt x="3024" y="1112"/>
                        <a:pt x="2961" y="1112"/>
                      </a:cubicBezTo>
                      <a:cubicBezTo>
                        <a:pt x="2961" y="1112"/>
                        <a:pt x="2961" y="1112"/>
                        <a:pt x="2607" y="1112"/>
                      </a:cubicBezTo>
                      <a:cubicBezTo>
                        <a:pt x="2604" y="1156"/>
                        <a:pt x="2592" y="1316"/>
                        <a:pt x="2557" y="1485"/>
                      </a:cubicBezTo>
                      <a:cubicBezTo>
                        <a:pt x="2537" y="1581"/>
                        <a:pt x="2446" y="1856"/>
                        <a:pt x="2446" y="1856"/>
                      </a:cubicBezTo>
                      <a:cubicBezTo>
                        <a:pt x="2446" y="1856"/>
                        <a:pt x="2396" y="1646"/>
                        <a:pt x="2379" y="1581"/>
                      </a:cubicBezTo>
                      <a:cubicBezTo>
                        <a:pt x="2367" y="1535"/>
                        <a:pt x="2322" y="1432"/>
                        <a:pt x="2322" y="1432"/>
                      </a:cubicBezTo>
                      <a:cubicBezTo>
                        <a:pt x="2412" y="1338"/>
                        <a:pt x="2412" y="1338"/>
                        <a:pt x="2412" y="1338"/>
                      </a:cubicBezTo>
                      <a:cubicBezTo>
                        <a:pt x="2280" y="1201"/>
                        <a:pt x="2280" y="1201"/>
                        <a:pt x="2280" y="1201"/>
                      </a:cubicBezTo>
                      <a:cubicBezTo>
                        <a:pt x="2280" y="1199"/>
                        <a:pt x="2280" y="1199"/>
                        <a:pt x="2280" y="1199"/>
                      </a:cubicBezTo>
                      <a:cubicBezTo>
                        <a:pt x="2278" y="1197"/>
                        <a:pt x="2278" y="1197"/>
                        <a:pt x="2278" y="1197"/>
                      </a:cubicBezTo>
                      <a:cubicBezTo>
                        <a:pt x="2277" y="1198"/>
                        <a:pt x="2277" y="1198"/>
                        <a:pt x="2277" y="1198"/>
                      </a:cubicBezTo>
                      <a:cubicBezTo>
                        <a:pt x="2276" y="1197"/>
                        <a:pt x="2276" y="1197"/>
                        <a:pt x="2276" y="1197"/>
                      </a:cubicBezTo>
                      <a:cubicBezTo>
                        <a:pt x="2274" y="1199"/>
                        <a:pt x="2274" y="1199"/>
                        <a:pt x="2274" y="1199"/>
                      </a:cubicBezTo>
                      <a:cubicBezTo>
                        <a:pt x="2274" y="1201"/>
                        <a:pt x="2274" y="1201"/>
                        <a:pt x="2274" y="1201"/>
                      </a:cubicBezTo>
                      <a:cubicBezTo>
                        <a:pt x="2142" y="1338"/>
                        <a:pt x="2142" y="1338"/>
                        <a:pt x="2142" y="1338"/>
                      </a:cubicBezTo>
                      <a:cubicBezTo>
                        <a:pt x="2232" y="1432"/>
                        <a:pt x="2232" y="1432"/>
                        <a:pt x="2232" y="1432"/>
                      </a:cubicBezTo>
                      <a:cubicBezTo>
                        <a:pt x="2232" y="1432"/>
                        <a:pt x="2187" y="1535"/>
                        <a:pt x="2175" y="1581"/>
                      </a:cubicBezTo>
                      <a:cubicBezTo>
                        <a:pt x="2158" y="1646"/>
                        <a:pt x="2108" y="1856"/>
                        <a:pt x="2108" y="1856"/>
                      </a:cubicBezTo>
                      <a:cubicBezTo>
                        <a:pt x="2108" y="1856"/>
                        <a:pt x="2017" y="1581"/>
                        <a:pt x="1997" y="1485"/>
                      </a:cubicBezTo>
                      <a:cubicBezTo>
                        <a:pt x="1962" y="1316"/>
                        <a:pt x="1950" y="1156"/>
                        <a:pt x="1947" y="1112"/>
                      </a:cubicBezTo>
                      <a:cubicBezTo>
                        <a:pt x="1593" y="1112"/>
                        <a:pt x="1593" y="1112"/>
                        <a:pt x="1593" y="1112"/>
                      </a:cubicBezTo>
                      <a:cubicBezTo>
                        <a:pt x="1530" y="1112"/>
                        <a:pt x="1470" y="1125"/>
                        <a:pt x="1415" y="1147"/>
                      </a:cubicBezTo>
                      <a:cubicBezTo>
                        <a:pt x="974" y="707"/>
                        <a:pt x="344" y="77"/>
                        <a:pt x="344" y="77"/>
                      </a:cubicBezTo>
                      <a:cubicBezTo>
                        <a:pt x="268" y="1"/>
                        <a:pt x="147" y="0"/>
                        <a:pt x="72" y="76"/>
                      </a:cubicBezTo>
                      <a:cubicBezTo>
                        <a:pt x="0" y="147"/>
                        <a:pt x="1" y="269"/>
                        <a:pt x="77" y="345"/>
                      </a:cubicBezTo>
                      <a:cubicBezTo>
                        <a:pt x="147" y="415"/>
                        <a:pt x="1596" y="1876"/>
                        <a:pt x="1596" y="1876"/>
                      </a:cubicBezTo>
                      <a:cubicBezTo>
                        <a:pt x="1683" y="1876"/>
                        <a:pt x="1684" y="1876"/>
                        <a:pt x="1684" y="1876"/>
                      </a:cubicBezTo>
                      <a:cubicBezTo>
                        <a:pt x="1684" y="3091"/>
                        <a:pt x="1684" y="5763"/>
                        <a:pt x="1684" y="5763"/>
                      </a:cubicBezTo>
                      <a:cubicBezTo>
                        <a:pt x="1684" y="5908"/>
                        <a:pt x="1801" y="6021"/>
                        <a:pt x="1945" y="6021"/>
                      </a:cubicBezTo>
                      <a:cubicBezTo>
                        <a:pt x="2083" y="6021"/>
                        <a:pt x="2201" y="5908"/>
                        <a:pt x="2201" y="5763"/>
                      </a:cubicBezTo>
                      <a:cubicBezTo>
                        <a:pt x="2201" y="3472"/>
                        <a:pt x="2201" y="3472"/>
                        <a:pt x="2201" y="3472"/>
                      </a:cubicBezTo>
                      <a:cubicBezTo>
                        <a:pt x="2230" y="3472"/>
                        <a:pt x="2254" y="3472"/>
                        <a:pt x="2274" y="3472"/>
                      </a:cubicBezTo>
                      <a:cubicBezTo>
                        <a:pt x="2276" y="3472"/>
                        <a:pt x="2278" y="3472"/>
                        <a:pt x="2280" y="3472"/>
                      </a:cubicBezTo>
                      <a:cubicBezTo>
                        <a:pt x="2300" y="3472"/>
                        <a:pt x="2324" y="3472"/>
                        <a:pt x="2353" y="3472"/>
                      </a:cubicBezTo>
                      <a:cubicBezTo>
                        <a:pt x="2353" y="3472"/>
                        <a:pt x="2353" y="3472"/>
                        <a:pt x="2353" y="5763"/>
                      </a:cubicBezTo>
                      <a:cubicBezTo>
                        <a:pt x="2353" y="5908"/>
                        <a:pt x="2471" y="6021"/>
                        <a:pt x="2609" y="6021"/>
                      </a:cubicBezTo>
                      <a:cubicBezTo>
                        <a:pt x="2753" y="6021"/>
                        <a:pt x="2871" y="5908"/>
                        <a:pt x="2871" y="5763"/>
                      </a:cubicBezTo>
                      <a:cubicBezTo>
                        <a:pt x="2871" y="5763"/>
                        <a:pt x="2871" y="3091"/>
                        <a:pt x="2871" y="1876"/>
                      </a:cubicBezTo>
                      <a:cubicBezTo>
                        <a:pt x="2871" y="1876"/>
                        <a:pt x="2871" y="1876"/>
                        <a:pt x="2958" y="1876"/>
                      </a:cubicBezTo>
                      <a:cubicBezTo>
                        <a:pt x="2958" y="1876"/>
                        <a:pt x="4407" y="415"/>
                        <a:pt x="4477" y="345"/>
                      </a:cubicBezTo>
                      <a:cubicBezTo>
                        <a:pt x="4554" y="269"/>
                        <a:pt x="4554" y="147"/>
                        <a:pt x="4482" y="76"/>
                      </a:cubicBezTo>
                      <a:close/>
                    </a:path>
                  </a:pathLst>
                </a:custGeom>
                <a:solidFill>
                  <a:srgbClr val="5959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grpSp>
      <p:cxnSp>
        <p:nvCxnSpPr>
          <p:cNvPr id="727" name="Google Shape;727;p29"/>
          <p:cNvCxnSpPr/>
          <p:nvPr/>
        </p:nvCxnSpPr>
        <p:spPr>
          <a:xfrm>
            <a:off x="7250415" y="4592594"/>
            <a:ext cx="5018825" cy="0"/>
          </a:xfrm>
          <a:prstGeom prst="straightConnector1">
            <a:avLst/>
          </a:prstGeom>
          <a:noFill/>
          <a:ln cap="flat" cmpd="sng" w="12700">
            <a:solidFill>
              <a:srgbClr val="7F7F7F"/>
            </a:solidFill>
            <a:prstDash val="dot"/>
            <a:miter lim="800000"/>
            <a:headEnd len="sm" w="sm" type="none"/>
            <a:tailEnd len="sm" w="sm" type="none"/>
          </a:ln>
        </p:spPr>
      </p:cxnSp>
      <p:sp>
        <p:nvSpPr>
          <p:cNvPr id="728" name="Google Shape;728;p29"/>
          <p:cNvSpPr/>
          <p:nvPr/>
        </p:nvSpPr>
        <p:spPr>
          <a:xfrm>
            <a:off x="1342389" y="4709514"/>
            <a:ext cx="4279517" cy="86793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000000"/>
                </a:solidFill>
                <a:latin typeface="Century Gothic"/>
                <a:ea typeface="Century Gothic"/>
                <a:cs typeface="Century Gothic"/>
                <a:sym typeface="Century Gothic"/>
              </a:rPr>
              <a:t>Enjoy the little things in life, because one day you will look back and realize they were the big things.</a:t>
            </a:r>
            <a:endParaRPr sz="1400">
              <a:solidFill>
                <a:srgbClr val="000000"/>
              </a:solidFill>
              <a:latin typeface="Century Gothic"/>
              <a:ea typeface="Century Gothic"/>
              <a:cs typeface="Century Gothic"/>
              <a:sym typeface="Century Gothic"/>
            </a:endParaRPr>
          </a:p>
        </p:txBody>
      </p:sp>
      <p:sp>
        <p:nvSpPr>
          <p:cNvPr id="729" name="Google Shape;729;p29"/>
          <p:cNvSpPr/>
          <p:nvPr/>
        </p:nvSpPr>
        <p:spPr>
          <a:xfrm>
            <a:off x="7176068" y="4709514"/>
            <a:ext cx="4279517" cy="86793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000000"/>
                </a:solidFill>
                <a:latin typeface="Century Gothic"/>
                <a:ea typeface="Century Gothic"/>
                <a:cs typeface="Century Gothic"/>
                <a:sym typeface="Century Gothic"/>
              </a:rPr>
              <a:t>Everyone wants, happiness. No one wants pain. But you can’t have a rainbow without a little rain.</a:t>
            </a:r>
            <a:endParaRPr sz="1400">
              <a:solidFill>
                <a:srgbClr val="000000"/>
              </a:solidFill>
              <a:latin typeface="Century Gothic"/>
              <a:ea typeface="Century Gothic"/>
              <a:cs typeface="Century Gothic"/>
              <a:sym typeface="Century Gothic"/>
            </a:endParaRPr>
          </a:p>
        </p:txBody>
      </p:sp>
      <p:sp>
        <p:nvSpPr>
          <p:cNvPr id="730" name="Google Shape;730;p29"/>
          <p:cNvSpPr txBox="1"/>
          <p:nvPr/>
        </p:nvSpPr>
        <p:spPr>
          <a:xfrm>
            <a:off x="827152" y="642254"/>
            <a:ext cx="2087498" cy="4770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500">
                <a:solidFill>
                  <a:srgbClr val="3F3F3F"/>
                </a:solidFill>
                <a:latin typeface="Century Gothic"/>
                <a:ea typeface="Century Gothic"/>
                <a:cs typeface="Century Gothic"/>
                <a:sym typeface="Century Gothic"/>
              </a:rPr>
              <a:t>Encourage</a:t>
            </a:r>
            <a:endParaRPr b="1" sz="2500">
              <a:solidFill>
                <a:srgbClr val="3F3F3F"/>
              </a:solidFill>
              <a:latin typeface="Century Gothic"/>
              <a:ea typeface="Century Gothic"/>
              <a:cs typeface="Century Gothic"/>
              <a:sym typeface="Century Gothic"/>
            </a:endParaRPr>
          </a:p>
        </p:txBody>
      </p:sp>
    </p:spTree>
  </p:cSld>
  <p:clrMapOvr>
    <a:masterClrMapping/>
  </p:clrMapOvr>
  <mc:AlternateContent>
    <mc:Choice Requires="p14">
      <p:transition spd="slow" p14:dur="1300">
        <p:fade thruBlk="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pic>
        <p:nvPicPr>
          <p:cNvPr id="736" name="Google Shape;736;p30"/>
          <p:cNvPicPr preferRelativeResize="0"/>
          <p:nvPr/>
        </p:nvPicPr>
        <p:blipFill rotWithShape="1">
          <a:blip r:embed="rId3">
            <a:alphaModFix/>
          </a:blip>
          <a:srcRect b="0" l="0" r="0" t="0"/>
          <a:stretch/>
        </p:blipFill>
        <p:spPr>
          <a:xfrm flipH="1">
            <a:off x="0" y="0"/>
            <a:ext cx="12192000" cy="6858000"/>
          </a:xfrm>
          <a:prstGeom prst="rect">
            <a:avLst/>
          </a:prstGeom>
          <a:noFill/>
          <a:ln>
            <a:noFill/>
          </a:ln>
        </p:spPr>
      </p:pic>
      <p:sp>
        <p:nvSpPr>
          <p:cNvPr id="737" name="Google Shape;737;p30"/>
          <p:cNvSpPr/>
          <p:nvPr/>
        </p:nvSpPr>
        <p:spPr>
          <a:xfrm>
            <a:off x="0" y="0"/>
            <a:ext cx="12192000" cy="6858000"/>
          </a:xfrm>
          <a:prstGeom prst="rect">
            <a:avLst/>
          </a:prstGeom>
          <a:solidFill>
            <a:schemeClr val="lt1">
              <a:alpha val="1686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38" name="Google Shape;738;p30"/>
          <p:cNvSpPr/>
          <p:nvPr/>
        </p:nvSpPr>
        <p:spPr>
          <a:xfrm flipH="1" rot="-2085687">
            <a:off x="-2086671" y="4115387"/>
            <a:ext cx="7603412" cy="2966166"/>
          </a:xfrm>
          <a:custGeom>
            <a:rect b="b" l="l" r="r" t="t"/>
            <a:pathLst>
              <a:path extrusionOk="0" h="4122057" w="10566401">
                <a:moveTo>
                  <a:pt x="1712687" y="0"/>
                </a:moveTo>
                <a:lnTo>
                  <a:pt x="10566401" y="0"/>
                </a:lnTo>
                <a:lnTo>
                  <a:pt x="10566401" y="4122057"/>
                </a:lnTo>
                <a:lnTo>
                  <a:pt x="1712687" y="4122057"/>
                </a:lnTo>
                <a:lnTo>
                  <a:pt x="0" y="1756228"/>
                </a:lnTo>
                <a:lnTo>
                  <a:pt x="1712687" y="0"/>
                </a:lnTo>
                <a:close/>
              </a:path>
            </a:pathLst>
          </a:custGeom>
          <a:solidFill>
            <a:srgbClr val="089C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39" name="Google Shape;739;p30"/>
          <p:cNvSpPr/>
          <p:nvPr/>
        </p:nvSpPr>
        <p:spPr>
          <a:xfrm flipH="1" rot="-2085687">
            <a:off x="-4327387" y="3064019"/>
            <a:ext cx="10566401" cy="3506839"/>
          </a:xfrm>
          <a:custGeom>
            <a:rect b="b" l="l" r="r" t="t"/>
            <a:pathLst>
              <a:path extrusionOk="0" h="4122057" w="10566401">
                <a:moveTo>
                  <a:pt x="1712687" y="0"/>
                </a:moveTo>
                <a:lnTo>
                  <a:pt x="10566401" y="0"/>
                </a:lnTo>
                <a:lnTo>
                  <a:pt x="10566401" y="4122057"/>
                </a:lnTo>
                <a:lnTo>
                  <a:pt x="1347865" y="4082806"/>
                </a:lnTo>
                <a:lnTo>
                  <a:pt x="0" y="1756228"/>
                </a:lnTo>
                <a:lnTo>
                  <a:pt x="1712687" y="0"/>
                </a:lnTo>
                <a:close/>
              </a:path>
            </a:pathLst>
          </a:custGeom>
          <a:gradFill>
            <a:gsLst>
              <a:gs pos="0">
                <a:srgbClr val="0863B5"/>
              </a:gs>
              <a:gs pos="97000">
                <a:srgbClr val="004A7B"/>
              </a:gs>
              <a:gs pos="100000">
                <a:srgbClr val="004A7B"/>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40" name="Google Shape;740;p30"/>
          <p:cNvSpPr txBox="1"/>
          <p:nvPr/>
        </p:nvSpPr>
        <p:spPr>
          <a:xfrm>
            <a:off x="756138" y="3044279"/>
            <a:ext cx="3897924"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4400">
                <a:solidFill>
                  <a:schemeClr val="lt1"/>
                </a:solidFill>
                <a:latin typeface="Century Gothic"/>
                <a:ea typeface="Century Gothic"/>
                <a:cs typeface="Century Gothic"/>
                <a:sym typeface="Century Gothic"/>
              </a:rPr>
              <a:t>EQUIPMENT</a:t>
            </a:r>
            <a:endParaRPr b="1" sz="4400">
              <a:solidFill>
                <a:schemeClr val="lt1"/>
              </a:solidFill>
              <a:latin typeface="Century Gothic"/>
              <a:ea typeface="Century Gothic"/>
              <a:cs typeface="Century Gothic"/>
              <a:sym typeface="Century Gothic"/>
            </a:endParaRPr>
          </a:p>
        </p:txBody>
      </p:sp>
      <p:cxnSp>
        <p:nvCxnSpPr>
          <p:cNvPr id="741" name="Google Shape;741;p30"/>
          <p:cNvCxnSpPr/>
          <p:nvPr/>
        </p:nvCxnSpPr>
        <p:spPr>
          <a:xfrm>
            <a:off x="4079631" y="3879869"/>
            <a:ext cx="574431" cy="0"/>
          </a:xfrm>
          <a:prstGeom prst="straightConnector1">
            <a:avLst/>
          </a:prstGeom>
          <a:noFill/>
          <a:ln cap="flat" cmpd="sng" w="60325">
            <a:solidFill>
              <a:schemeClr val="lt1"/>
            </a:solidFill>
            <a:prstDash val="solid"/>
            <a:miter lim="800000"/>
            <a:headEnd len="sm" w="sm" type="none"/>
            <a:tailEnd len="sm" w="sm" type="none"/>
          </a:ln>
        </p:spPr>
      </p:cxn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739"/>
                                        </p:tgtEl>
                                        <p:attrNameLst>
                                          <p:attrName>style.visibility</p:attrName>
                                        </p:attrNameLst>
                                      </p:cBhvr>
                                      <p:to>
                                        <p:strVal val="visible"/>
                                      </p:to>
                                    </p:set>
                                    <p:anim calcmode="lin" valueType="num">
                                      <p:cBhvr additive="base">
                                        <p:cTn dur="600"/>
                                        <p:tgtEl>
                                          <p:spTgt spid="73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
                                  </p:stCondLst>
                                  <p:childTnLst>
                                    <p:set>
                                      <p:cBhvr>
                                        <p:cTn dur="1" fill="hold">
                                          <p:stCondLst>
                                            <p:cond delay="0"/>
                                          </p:stCondLst>
                                        </p:cTn>
                                        <p:tgtEl>
                                          <p:spTgt spid="738"/>
                                        </p:tgtEl>
                                        <p:attrNameLst>
                                          <p:attrName>style.visibility</p:attrName>
                                        </p:attrNameLst>
                                      </p:cBhvr>
                                      <p:to>
                                        <p:strVal val="visible"/>
                                      </p:to>
                                    </p:set>
                                    <p:anim calcmode="lin" valueType="num">
                                      <p:cBhvr additive="base">
                                        <p:cTn dur="600"/>
                                        <p:tgtEl>
                                          <p:spTgt spid="738"/>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500"/>
                                  </p:stCondLst>
                                  <p:childTnLst>
                                    <p:set>
                                      <p:cBhvr>
                                        <p:cTn dur="1" fill="hold">
                                          <p:stCondLst>
                                            <p:cond delay="0"/>
                                          </p:stCondLst>
                                        </p:cTn>
                                        <p:tgtEl>
                                          <p:spTgt spid="740"/>
                                        </p:tgtEl>
                                        <p:attrNameLst>
                                          <p:attrName>style.visibility</p:attrName>
                                        </p:attrNameLst>
                                      </p:cBhvr>
                                      <p:to>
                                        <p:strVal val="visible"/>
                                      </p:to>
                                    </p:set>
                                    <p:animEffect filter="fade" transition="in">
                                      <p:cBhvr>
                                        <p:cTn dur="500"/>
                                        <p:tgtEl>
                                          <p:spTgt spid="740"/>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741"/>
                                        </p:tgtEl>
                                        <p:attrNameLst>
                                          <p:attrName>style.visibility</p:attrName>
                                        </p:attrNameLst>
                                      </p:cBhvr>
                                      <p:to>
                                        <p:strVal val="visible"/>
                                      </p:to>
                                    </p:set>
                                    <p:animEffect filter="fade" transition="in">
                                      <p:cBhvr>
                                        <p:cTn dur="500"/>
                                        <p:tgtEl>
                                          <p:spTgt spid="7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31"/>
          <p:cNvSpPr/>
          <p:nvPr/>
        </p:nvSpPr>
        <p:spPr>
          <a:xfrm>
            <a:off x="7791061" y="2082097"/>
            <a:ext cx="6151409" cy="5054119"/>
          </a:xfrm>
          <a:prstGeom prst="parallelogram">
            <a:avLst>
              <a:gd fmla="val 103753" name="adj"/>
            </a:avLst>
          </a:prstGeom>
          <a:gradFill>
            <a:gsLst>
              <a:gs pos="0">
                <a:srgbClr val="0863B5"/>
              </a:gs>
              <a:gs pos="45000">
                <a:srgbClr val="0863B5"/>
              </a:gs>
              <a:gs pos="100000">
                <a:srgbClr val="004A7B"/>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47" name="Google Shape;747;p31"/>
          <p:cNvSpPr/>
          <p:nvPr/>
        </p:nvSpPr>
        <p:spPr>
          <a:xfrm flipH="1">
            <a:off x="6824097" y="-12701"/>
            <a:ext cx="6574402" cy="5054119"/>
          </a:xfrm>
          <a:prstGeom prst="parallelogram">
            <a:avLst>
              <a:gd fmla="val 103753" name="adj"/>
            </a:avLst>
          </a:prstGeom>
          <a:gradFill>
            <a:gsLst>
              <a:gs pos="0">
                <a:srgbClr val="0863B5"/>
              </a:gs>
              <a:gs pos="81000">
                <a:srgbClr val="004A7B"/>
              </a:gs>
              <a:gs pos="100000">
                <a:srgbClr val="004A7B"/>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cxnSp>
        <p:nvCxnSpPr>
          <p:cNvPr id="748" name="Google Shape;748;p31"/>
          <p:cNvCxnSpPr/>
          <p:nvPr/>
        </p:nvCxnSpPr>
        <p:spPr>
          <a:xfrm>
            <a:off x="507000" y="307064"/>
            <a:ext cx="0" cy="1163935"/>
          </a:xfrm>
          <a:prstGeom prst="straightConnector1">
            <a:avLst/>
          </a:prstGeom>
          <a:noFill/>
          <a:ln cap="sq" cmpd="sng" w="34925">
            <a:solidFill>
              <a:srgbClr val="004A7B"/>
            </a:solidFill>
            <a:prstDash val="solid"/>
            <a:miter lim="800000"/>
            <a:headEnd len="sm" w="sm" type="none"/>
            <a:tailEnd len="sm" w="sm" type="none"/>
          </a:ln>
        </p:spPr>
      </p:cxnSp>
      <p:grpSp>
        <p:nvGrpSpPr>
          <p:cNvPr id="749" name="Google Shape;749;p31"/>
          <p:cNvGrpSpPr/>
          <p:nvPr/>
        </p:nvGrpSpPr>
        <p:grpSpPr>
          <a:xfrm>
            <a:off x="1515127" y="331731"/>
            <a:ext cx="2381" cy="1139268"/>
            <a:chOff x="1984580" y="1638048"/>
            <a:chExt cx="2381" cy="1139268"/>
          </a:xfrm>
        </p:grpSpPr>
        <p:cxnSp>
          <p:nvCxnSpPr>
            <p:cNvPr id="750" name="Google Shape;750;p31"/>
            <p:cNvCxnSpPr/>
            <p:nvPr/>
          </p:nvCxnSpPr>
          <p:spPr>
            <a:xfrm rot="10800000">
              <a:off x="1986961" y="1638048"/>
              <a:ext cx="0" cy="240010"/>
            </a:xfrm>
            <a:prstGeom prst="straightConnector1">
              <a:avLst/>
            </a:prstGeom>
            <a:noFill/>
            <a:ln cap="sq" cmpd="sng" w="34925">
              <a:solidFill>
                <a:srgbClr val="004A7B"/>
              </a:solidFill>
              <a:prstDash val="solid"/>
              <a:miter lim="800000"/>
              <a:headEnd len="sm" w="sm" type="none"/>
              <a:tailEnd len="sm" w="sm" type="none"/>
            </a:ln>
          </p:spPr>
        </p:cxnSp>
        <p:cxnSp>
          <p:nvCxnSpPr>
            <p:cNvPr id="751" name="Google Shape;751;p31"/>
            <p:cNvCxnSpPr/>
            <p:nvPr/>
          </p:nvCxnSpPr>
          <p:spPr>
            <a:xfrm rot="10800000">
              <a:off x="1984580" y="2563230"/>
              <a:ext cx="0" cy="214086"/>
            </a:xfrm>
            <a:prstGeom prst="straightConnector1">
              <a:avLst/>
            </a:prstGeom>
            <a:noFill/>
            <a:ln cap="sq" cmpd="sng" w="34925">
              <a:solidFill>
                <a:srgbClr val="004A7B"/>
              </a:solidFill>
              <a:prstDash val="solid"/>
              <a:miter lim="800000"/>
              <a:headEnd len="sm" w="sm" type="none"/>
              <a:tailEnd len="sm" w="sm" type="none"/>
            </a:ln>
          </p:spPr>
        </p:cxnSp>
      </p:grpSp>
      <p:grpSp>
        <p:nvGrpSpPr>
          <p:cNvPr id="752" name="Google Shape;752;p31"/>
          <p:cNvGrpSpPr/>
          <p:nvPr/>
        </p:nvGrpSpPr>
        <p:grpSpPr>
          <a:xfrm>
            <a:off x="509382" y="304413"/>
            <a:ext cx="1008000" cy="1166586"/>
            <a:chOff x="978835" y="1610730"/>
            <a:chExt cx="1008000" cy="1166586"/>
          </a:xfrm>
        </p:grpSpPr>
        <p:cxnSp>
          <p:nvCxnSpPr>
            <p:cNvPr id="753" name="Google Shape;753;p31"/>
            <p:cNvCxnSpPr/>
            <p:nvPr/>
          </p:nvCxnSpPr>
          <p:spPr>
            <a:xfrm rot="10800000">
              <a:off x="978835" y="1610730"/>
              <a:ext cx="1008000" cy="0"/>
            </a:xfrm>
            <a:prstGeom prst="straightConnector1">
              <a:avLst/>
            </a:prstGeom>
            <a:noFill/>
            <a:ln cap="sq" cmpd="sng" w="34925">
              <a:solidFill>
                <a:srgbClr val="004A7B"/>
              </a:solidFill>
              <a:prstDash val="solid"/>
              <a:miter lim="800000"/>
              <a:headEnd len="sm" w="sm" type="none"/>
              <a:tailEnd len="sm" w="sm" type="none"/>
            </a:ln>
          </p:spPr>
        </p:cxnSp>
        <p:cxnSp>
          <p:nvCxnSpPr>
            <p:cNvPr id="754" name="Google Shape;754;p31"/>
            <p:cNvCxnSpPr/>
            <p:nvPr/>
          </p:nvCxnSpPr>
          <p:spPr>
            <a:xfrm rot="10800000">
              <a:off x="978835" y="2777316"/>
              <a:ext cx="1005745" cy="0"/>
            </a:xfrm>
            <a:prstGeom prst="straightConnector1">
              <a:avLst/>
            </a:prstGeom>
            <a:noFill/>
            <a:ln cap="sq" cmpd="sng" w="34925">
              <a:solidFill>
                <a:srgbClr val="004A7B"/>
              </a:solidFill>
              <a:prstDash val="solid"/>
              <a:miter lim="800000"/>
              <a:headEnd len="sm" w="sm" type="none"/>
              <a:tailEnd len="sm" w="sm" type="none"/>
            </a:ln>
          </p:spPr>
        </p:cxnSp>
      </p:grpSp>
      <p:grpSp>
        <p:nvGrpSpPr>
          <p:cNvPr id="755" name="Google Shape;755;p31"/>
          <p:cNvGrpSpPr/>
          <p:nvPr/>
        </p:nvGrpSpPr>
        <p:grpSpPr>
          <a:xfrm>
            <a:off x="7088864" y="1848696"/>
            <a:ext cx="1035580" cy="1036091"/>
            <a:chOff x="7088864" y="1848696"/>
            <a:chExt cx="1035580" cy="1036091"/>
          </a:xfrm>
        </p:grpSpPr>
        <p:sp>
          <p:nvSpPr>
            <p:cNvPr id="756" name="Google Shape;756;p31"/>
            <p:cNvSpPr/>
            <p:nvPr/>
          </p:nvSpPr>
          <p:spPr>
            <a:xfrm flipH="1" rot="2853595">
              <a:off x="7238046" y="2002171"/>
              <a:ext cx="737216" cy="729140"/>
            </a:xfrm>
            <a:custGeom>
              <a:rect b="b" l="l" r="r" t="t"/>
              <a:pathLst>
                <a:path extrusionOk="0" fill="none" h="21356" w="21600">
                  <a:moveTo>
                    <a:pt x="3237" y="-1"/>
                  </a:moveTo>
                  <a:cubicBezTo>
                    <a:pt x="13795" y="1600"/>
                    <a:pt x="21600" y="10676"/>
                    <a:pt x="21600" y="21356"/>
                  </a:cubicBezTo>
                </a:path>
                <a:path extrusionOk="0" h="21356" w="21600">
                  <a:moveTo>
                    <a:pt x="3237" y="-1"/>
                  </a:moveTo>
                  <a:cubicBezTo>
                    <a:pt x="13795" y="1600"/>
                    <a:pt x="21600" y="10676"/>
                    <a:pt x="21600" y="21356"/>
                  </a:cubicBezTo>
                  <a:lnTo>
                    <a:pt x="0" y="21356"/>
                  </a:lnTo>
                  <a:lnTo>
                    <a:pt x="3237" y="-1"/>
                  </a:lnTo>
                  <a:close/>
                </a:path>
              </a:pathLst>
            </a:custGeom>
            <a:noFill/>
            <a:ln cap="flat" cmpd="sng" w="38100">
              <a:solidFill>
                <a:srgbClr val="7F7F7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entury Gothic"/>
                <a:buNone/>
              </a:pPr>
              <a:r>
                <a:t/>
              </a:r>
              <a:endParaRPr b="0" i="0" sz="1400" u="none" cap="none" strike="noStrike">
                <a:solidFill>
                  <a:srgbClr val="000000"/>
                </a:solidFill>
                <a:latin typeface="Century Gothic"/>
                <a:ea typeface="Century Gothic"/>
                <a:cs typeface="Century Gothic"/>
                <a:sym typeface="Century Gothic"/>
              </a:endParaRPr>
            </a:p>
          </p:txBody>
        </p:sp>
        <p:sp>
          <p:nvSpPr>
            <p:cNvPr id="757" name="Google Shape;757;p31"/>
            <p:cNvSpPr txBox="1"/>
            <p:nvPr/>
          </p:nvSpPr>
          <p:spPr>
            <a:xfrm flipH="1">
              <a:off x="7179862" y="2269723"/>
              <a:ext cx="796705" cy="31805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3F3F3F"/>
                </a:buClr>
                <a:buSzPts val="1400"/>
                <a:buFont typeface="Arial"/>
                <a:buNone/>
              </a:pPr>
              <a:r>
                <a:rPr b="1" lang="en-US" sz="1400">
                  <a:solidFill>
                    <a:srgbClr val="3F3F3F"/>
                  </a:solidFill>
                  <a:latin typeface="Century Gothic"/>
                  <a:ea typeface="Century Gothic"/>
                  <a:cs typeface="Century Gothic"/>
                  <a:sym typeface="Century Gothic"/>
                </a:rPr>
                <a:t>03</a:t>
              </a:r>
              <a:endParaRPr b="1" sz="1400">
                <a:solidFill>
                  <a:srgbClr val="3F3F3F"/>
                </a:solidFill>
                <a:latin typeface="Century Gothic"/>
                <a:ea typeface="Century Gothic"/>
                <a:cs typeface="Century Gothic"/>
                <a:sym typeface="Century Gothic"/>
              </a:endParaRPr>
            </a:p>
          </p:txBody>
        </p:sp>
      </p:grpSp>
      <p:grpSp>
        <p:nvGrpSpPr>
          <p:cNvPr id="758" name="Google Shape;758;p31"/>
          <p:cNvGrpSpPr/>
          <p:nvPr/>
        </p:nvGrpSpPr>
        <p:grpSpPr>
          <a:xfrm>
            <a:off x="4933891" y="3167056"/>
            <a:ext cx="796705" cy="684858"/>
            <a:chOff x="4933891" y="3167056"/>
            <a:chExt cx="796705" cy="684858"/>
          </a:xfrm>
        </p:grpSpPr>
        <p:sp>
          <p:nvSpPr>
            <p:cNvPr id="759" name="Google Shape;759;p31"/>
            <p:cNvSpPr/>
            <p:nvPr/>
          </p:nvSpPr>
          <p:spPr>
            <a:xfrm flipH="1" rot="-256945">
              <a:off x="5006209" y="3182987"/>
              <a:ext cx="451097" cy="652996"/>
            </a:xfrm>
            <a:custGeom>
              <a:rect b="b" l="l" r="r" t="t"/>
              <a:pathLst>
                <a:path extrusionOk="0" fill="none" h="31203" w="21600">
                  <a:moveTo>
                    <a:pt x="3237" y="-1"/>
                  </a:moveTo>
                  <a:cubicBezTo>
                    <a:pt x="13795" y="1600"/>
                    <a:pt x="21600" y="10676"/>
                    <a:pt x="21600" y="21356"/>
                  </a:cubicBezTo>
                  <a:cubicBezTo>
                    <a:pt x="21600" y="24780"/>
                    <a:pt x="20785" y="28155"/>
                    <a:pt x="19224" y="31202"/>
                  </a:cubicBezTo>
                </a:path>
                <a:path extrusionOk="0" h="31203" w="2160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cap="flat" cmpd="sng" w="38100">
              <a:solidFill>
                <a:srgbClr val="7F7F7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entury Gothic"/>
                <a:buNone/>
              </a:pPr>
              <a:r>
                <a:t/>
              </a:r>
              <a:endParaRPr b="0" i="0" sz="1400" u="none" cap="none" strike="noStrike">
                <a:solidFill>
                  <a:srgbClr val="000000"/>
                </a:solidFill>
                <a:latin typeface="Century Gothic"/>
                <a:ea typeface="Century Gothic"/>
                <a:cs typeface="Century Gothic"/>
                <a:sym typeface="Century Gothic"/>
              </a:endParaRPr>
            </a:p>
          </p:txBody>
        </p:sp>
        <p:sp>
          <p:nvSpPr>
            <p:cNvPr id="760" name="Google Shape;760;p31"/>
            <p:cNvSpPr txBox="1"/>
            <p:nvPr/>
          </p:nvSpPr>
          <p:spPr>
            <a:xfrm flipH="1">
              <a:off x="4933891" y="3349983"/>
              <a:ext cx="796705" cy="31805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3F3F3F"/>
                </a:buClr>
                <a:buSzPts val="1400"/>
                <a:buFont typeface="Arial"/>
                <a:buNone/>
              </a:pPr>
              <a:r>
                <a:rPr b="1" lang="en-US" sz="1400">
                  <a:solidFill>
                    <a:srgbClr val="3F3F3F"/>
                  </a:solidFill>
                  <a:latin typeface="Century Gothic"/>
                  <a:ea typeface="Century Gothic"/>
                  <a:cs typeface="Century Gothic"/>
                  <a:sym typeface="Century Gothic"/>
                </a:rPr>
                <a:t>01</a:t>
              </a:r>
              <a:endParaRPr b="1" sz="1400">
                <a:solidFill>
                  <a:srgbClr val="3F3F3F"/>
                </a:solidFill>
                <a:latin typeface="Century Gothic"/>
                <a:ea typeface="Century Gothic"/>
                <a:cs typeface="Century Gothic"/>
                <a:sym typeface="Century Gothic"/>
              </a:endParaRPr>
            </a:p>
          </p:txBody>
        </p:sp>
      </p:grpSp>
      <p:grpSp>
        <p:nvGrpSpPr>
          <p:cNvPr id="761" name="Google Shape;761;p31"/>
          <p:cNvGrpSpPr/>
          <p:nvPr/>
        </p:nvGrpSpPr>
        <p:grpSpPr>
          <a:xfrm>
            <a:off x="5996913" y="3483718"/>
            <a:ext cx="1717361" cy="1780931"/>
            <a:chOff x="5996913" y="3483718"/>
            <a:chExt cx="1717361" cy="1780931"/>
          </a:xfrm>
        </p:grpSpPr>
        <p:sp>
          <p:nvSpPr>
            <p:cNvPr id="762" name="Google Shape;762;p31"/>
            <p:cNvSpPr/>
            <p:nvPr/>
          </p:nvSpPr>
          <p:spPr>
            <a:xfrm flipH="1" rot="-7501686">
              <a:off x="6162795" y="3811177"/>
              <a:ext cx="1385596" cy="1126013"/>
            </a:xfrm>
            <a:custGeom>
              <a:rect b="b" l="l" r="r" t="t"/>
              <a:pathLst>
                <a:path extrusionOk="0" fill="none" h="15695" w="21600">
                  <a:moveTo>
                    <a:pt x="14840" y="-1"/>
                  </a:moveTo>
                  <a:cubicBezTo>
                    <a:pt x="19155" y="4079"/>
                    <a:pt x="21600" y="9756"/>
                    <a:pt x="21600" y="15695"/>
                  </a:cubicBezTo>
                </a:path>
                <a:path extrusionOk="0" h="15695" w="21600">
                  <a:moveTo>
                    <a:pt x="14840" y="-1"/>
                  </a:moveTo>
                  <a:cubicBezTo>
                    <a:pt x="19155" y="4079"/>
                    <a:pt x="21600" y="9756"/>
                    <a:pt x="21600" y="15695"/>
                  </a:cubicBezTo>
                  <a:lnTo>
                    <a:pt x="0" y="15695"/>
                  </a:lnTo>
                  <a:lnTo>
                    <a:pt x="14840" y="-1"/>
                  </a:lnTo>
                  <a:close/>
                </a:path>
              </a:pathLst>
            </a:custGeom>
            <a:noFill/>
            <a:ln cap="flat" cmpd="sng" w="38100">
              <a:solidFill>
                <a:srgbClr val="7F7F7F"/>
              </a:solidFill>
              <a:prstDash val="dot"/>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entury Gothic"/>
                <a:buNone/>
              </a:pPr>
              <a:r>
                <a:t/>
              </a:r>
              <a:endParaRPr b="0" i="0" sz="1400" u="none" cap="none" strike="noStrike">
                <a:solidFill>
                  <a:srgbClr val="000000"/>
                </a:solidFill>
                <a:latin typeface="Century Gothic"/>
                <a:ea typeface="Century Gothic"/>
                <a:cs typeface="Century Gothic"/>
                <a:sym typeface="Century Gothic"/>
              </a:endParaRPr>
            </a:p>
          </p:txBody>
        </p:sp>
        <p:sp>
          <p:nvSpPr>
            <p:cNvPr id="763" name="Google Shape;763;p31"/>
            <p:cNvSpPr txBox="1"/>
            <p:nvPr/>
          </p:nvSpPr>
          <p:spPr>
            <a:xfrm flipH="1">
              <a:off x="6659140" y="4473008"/>
              <a:ext cx="796705" cy="31805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3F3F3F"/>
                </a:buClr>
                <a:buSzPts val="1400"/>
                <a:buFont typeface="Arial"/>
                <a:buNone/>
              </a:pPr>
              <a:r>
                <a:rPr b="1" lang="en-US" sz="1400">
                  <a:solidFill>
                    <a:srgbClr val="3F3F3F"/>
                  </a:solidFill>
                  <a:latin typeface="Century Gothic"/>
                  <a:ea typeface="Century Gothic"/>
                  <a:cs typeface="Century Gothic"/>
                  <a:sym typeface="Century Gothic"/>
                </a:rPr>
                <a:t>02</a:t>
              </a:r>
              <a:endParaRPr b="1" sz="1400">
                <a:solidFill>
                  <a:srgbClr val="3F3F3F"/>
                </a:solidFill>
                <a:latin typeface="Century Gothic"/>
                <a:ea typeface="Century Gothic"/>
                <a:cs typeface="Century Gothic"/>
                <a:sym typeface="Century Gothic"/>
              </a:endParaRPr>
            </a:p>
          </p:txBody>
        </p:sp>
      </p:grpSp>
      <p:grpSp>
        <p:nvGrpSpPr>
          <p:cNvPr id="764" name="Google Shape;764;p31"/>
          <p:cNvGrpSpPr/>
          <p:nvPr/>
        </p:nvGrpSpPr>
        <p:grpSpPr>
          <a:xfrm>
            <a:off x="4671352" y="3784993"/>
            <a:ext cx="1824567" cy="1825607"/>
            <a:chOff x="4671352" y="3784993"/>
            <a:chExt cx="1824567" cy="1825607"/>
          </a:xfrm>
        </p:grpSpPr>
        <p:sp>
          <p:nvSpPr>
            <p:cNvPr id="765" name="Google Shape;765;p31"/>
            <p:cNvSpPr/>
            <p:nvPr/>
          </p:nvSpPr>
          <p:spPr>
            <a:xfrm flipH="1" rot="324743">
              <a:off x="4746625" y="3860209"/>
              <a:ext cx="1674022" cy="1675176"/>
            </a:xfrm>
            <a:custGeom>
              <a:rect b="b" l="l" r="r" t="t"/>
              <a:pathLst>
                <a:path extrusionOk="0" h="1816" w="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808080">
                <a:alpha val="79607"/>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Century Gothic"/>
                <a:ea typeface="Century Gothic"/>
                <a:cs typeface="Century Gothic"/>
                <a:sym typeface="Century Gothic"/>
              </a:endParaRPr>
            </a:p>
          </p:txBody>
        </p:sp>
        <p:sp>
          <p:nvSpPr>
            <p:cNvPr id="766" name="Google Shape;766;p31"/>
            <p:cNvSpPr/>
            <p:nvPr/>
          </p:nvSpPr>
          <p:spPr>
            <a:xfrm flipH="1" rot="324743">
              <a:off x="5010823" y="4124408"/>
              <a:ext cx="1146780" cy="1146780"/>
            </a:xfrm>
            <a:prstGeom prst="ellipse">
              <a:avLst/>
            </a:prstGeom>
            <a:solidFill>
              <a:srgbClr val="004A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Century Gothic"/>
                <a:ea typeface="Century Gothic"/>
                <a:cs typeface="Century Gothic"/>
                <a:sym typeface="Century Gothic"/>
              </a:endParaRPr>
            </a:p>
          </p:txBody>
        </p:sp>
        <p:grpSp>
          <p:nvGrpSpPr>
            <p:cNvPr id="767" name="Google Shape;767;p31"/>
            <p:cNvGrpSpPr/>
            <p:nvPr/>
          </p:nvGrpSpPr>
          <p:grpSpPr>
            <a:xfrm flipH="1">
              <a:off x="5274410" y="4387992"/>
              <a:ext cx="619602" cy="619596"/>
              <a:chOff x="5607375" y="3562825"/>
              <a:chExt cx="587140" cy="587140"/>
            </a:xfrm>
          </p:grpSpPr>
          <p:sp>
            <p:nvSpPr>
              <p:cNvPr id="768" name="Google Shape;768;p31"/>
              <p:cNvSpPr/>
              <p:nvPr/>
            </p:nvSpPr>
            <p:spPr>
              <a:xfrm>
                <a:off x="5746497" y="3702123"/>
                <a:ext cx="308897" cy="308544"/>
              </a:xfrm>
              <a:custGeom>
                <a:rect b="b" l="l" r="r" t="t"/>
                <a:pathLst>
                  <a:path extrusionOk="0" h="370" w="371">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no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p:txBody>
          </p:sp>
          <p:sp>
            <p:nvSpPr>
              <p:cNvPr id="769" name="Google Shape;769;p31"/>
              <p:cNvSpPr/>
              <p:nvPr/>
            </p:nvSpPr>
            <p:spPr>
              <a:xfrm>
                <a:off x="5607375" y="3562825"/>
                <a:ext cx="587140" cy="587140"/>
              </a:xfrm>
              <a:custGeom>
                <a:rect b="b" l="l" r="r" t="t"/>
                <a:pathLst>
                  <a:path extrusionOk="0" h="384" w="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no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p:txBody>
          </p:sp>
        </p:grpSp>
      </p:grpSp>
      <p:grpSp>
        <p:nvGrpSpPr>
          <p:cNvPr id="770" name="Google Shape;770;p31"/>
          <p:cNvGrpSpPr/>
          <p:nvPr/>
        </p:nvGrpSpPr>
        <p:grpSpPr>
          <a:xfrm>
            <a:off x="7270864" y="2274958"/>
            <a:ext cx="2715940" cy="2715939"/>
            <a:chOff x="7270864" y="2274958"/>
            <a:chExt cx="2715940" cy="2715939"/>
          </a:xfrm>
        </p:grpSpPr>
        <p:sp>
          <p:nvSpPr>
            <p:cNvPr id="771" name="Google Shape;771;p31"/>
            <p:cNvSpPr/>
            <p:nvPr/>
          </p:nvSpPr>
          <p:spPr>
            <a:xfrm flipH="1" rot="324743">
              <a:off x="7382835" y="2386930"/>
              <a:ext cx="2491997" cy="2491996"/>
            </a:xfrm>
            <a:custGeom>
              <a:rect b="b" l="l" r="r" t="t"/>
              <a:pathLst>
                <a:path extrusionOk="0" h="2622" w="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rgbClr val="808080">
                <a:alpha val="79607"/>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Century Gothic"/>
                <a:ea typeface="Century Gothic"/>
                <a:cs typeface="Century Gothic"/>
                <a:sym typeface="Century Gothic"/>
              </a:endParaRPr>
            </a:p>
          </p:txBody>
        </p:sp>
        <p:sp>
          <p:nvSpPr>
            <p:cNvPr id="772" name="Google Shape;772;p31"/>
            <p:cNvSpPr/>
            <p:nvPr/>
          </p:nvSpPr>
          <p:spPr>
            <a:xfrm flipH="1" rot="324743">
              <a:off x="7649339" y="2653435"/>
              <a:ext cx="1958986" cy="1957834"/>
            </a:xfrm>
            <a:prstGeom prst="ellipse">
              <a:avLst/>
            </a:prstGeom>
            <a:solidFill>
              <a:srgbClr val="0863B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Century Gothic"/>
                <a:ea typeface="Century Gothic"/>
                <a:cs typeface="Century Gothic"/>
                <a:sym typeface="Century Gothic"/>
              </a:endParaRPr>
            </a:p>
          </p:txBody>
        </p:sp>
        <p:grpSp>
          <p:nvGrpSpPr>
            <p:cNvPr id="773" name="Google Shape;773;p31"/>
            <p:cNvGrpSpPr/>
            <p:nvPr/>
          </p:nvGrpSpPr>
          <p:grpSpPr>
            <a:xfrm flipH="1">
              <a:off x="8182282" y="3187374"/>
              <a:ext cx="889946" cy="889942"/>
              <a:chOff x="6665325" y="3562824"/>
              <a:chExt cx="587140" cy="587140"/>
            </a:xfrm>
          </p:grpSpPr>
          <p:sp>
            <p:nvSpPr>
              <p:cNvPr id="774" name="Google Shape;774;p31"/>
              <p:cNvSpPr/>
              <p:nvPr/>
            </p:nvSpPr>
            <p:spPr>
              <a:xfrm>
                <a:off x="6808144" y="3735126"/>
                <a:ext cx="301499" cy="242538"/>
              </a:xfrm>
              <a:custGeom>
                <a:rect b="b" l="l" r="r" t="t"/>
                <a:pathLst>
                  <a:path extrusionOk="0" h="322" w="400">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no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p:txBody>
          </p:sp>
          <p:sp>
            <p:nvSpPr>
              <p:cNvPr id="775" name="Google Shape;775;p31"/>
              <p:cNvSpPr/>
              <p:nvPr/>
            </p:nvSpPr>
            <p:spPr>
              <a:xfrm>
                <a:off x="6665325" y="3562824"/>
                <a:ext cx="587140" cy="587140"/>
              </a:xfrm>
              <a:custGeom>
                <a:rect b="b" l="l" r="r" t="t"/>
                <a:pathLst>
                  <a:path extrusionOk="0" h="384" w="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no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p:txBody>
          </p:sp>
        </p:grpSp>
      </p:grpSp>
      <p:grpSp>
        <p:nvGrpSpPr>
          <p:cNvPr id="776" name="Google Shape;776;p31"/>
          <p:cNvGrpSpPr/>
          <p:nvPr/>
        </p:nvGrpSpPr>
        <p:grpSpPr>
          <a:xfrm>
            <a:off x="5506390" y="2250324"/>
            <a:ext cx="2082330" cy="2083370"/>
            <a:chOff x="5506390" y="2250324"/>
            <a:chExt cx="2082330" cy="2083370"/>
          </a:xfrm>
        </p:grpSpPr>
        <p:sp>
          <p:nvSpPr>
            <p:cNvPr id="777" name="Google Shape;777;p31"/>
            <p:cNvSpPr/>
            <p:nvPr/>
          </p:nvSpPr>
          <p:spPr>
            <a:xfrm flipH="1" rot="324743">
              <a:off x="5592289" y="2336167"/>
              <a:ext cx="1910531" cy="1911685"/>
            </a:xfrm>
            <a:custGeom>
              <a:rect b="b" l="l" r="r" t="t"/>
              <a:pathLst>
                <a:path extrusionOk="0" h="1816" w="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808080">
                <a:alpha val="79607"/>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Century Gothic"/>
                <a:ea typeface="Century Gothic"/>
                <a:cs typeface="Century Gothic"/>
                <a:sym typeface="Century Gothic"/>
              </a:endParaRPr>
            </a:p>
          </p:txBody>
        </p:sp>
        <p:sp>
          <p:nvSpPr>
            <p:cNvPr id="778" name="Google Shape;778;p31"/>
            <p:cNvSpPr/>
            <p:nvPr/>
          </p:nvSpPr>
          <p:spPr>
            <a:xfrm flipH="1" rot="324743">
              <a:off x="5893405" y="2637284"/>
              <a:ext cx="1309452" cy="1309453"/>
            </a:xfrm>
            <a:prstGeom prst="ellipse">
              <a:avLst/>
            </a:prstGeom>
            <a:solidFill>
              <a:srgbClr val="089CE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Century Gothic"/>
                <a:ea typeface="Century Gothic"/>
                <a:cs typeface="Century Gothic"/>
                <a:sym typeface="Century Gothic"/>
              </a:endParaRPr>
            </a:p>
          </p:txBody>
        </p:sp>
        <p:grpSp>
          <p:nvGrpSpPr>
            <p:cNvPr id="779" name="Google Shape;779;p31"/>
            <p:cNvGrpSpPr/>
            <p:nvPr/>
          </p:nvGrpSpPr>
          <p:grpSpPr>
            <a:xfrm flipH="1">
              <a:off x="6227435" y="2982313"/>
              <a:ext cx="619602" cy="619598"/>
              <a:chOff x="7740362" y="3562819"/>
              <a:chExt cx="587141" cy="587139"/>
            </a:xfrm>
          </p:grpSpPr>
          <p:sp>
            <p:nvSpPr>
              <p:cNvPr id="780" name="Google Shape;780;p31"/>
              <p:cNvSpPr/>
              <p:nvPr/>
            </p:nvSpPr>
            <p:spPr>
              <a:xfrm>
                <a:off x="7740362" y="3562819"/>
                <a:ext cx="587141" cy="587139"/>
              </a:xfrm>
              <a:custGeom>
                <a:rect b="b" l="l" r="r" t="t"/>
                <a:pathLst>
                  <a:path extrusionOk="0" h="384" w="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no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p:txBody>
          </p:sp>
          <p:sp>
            <p:nvSpPr>
              <p:cNvPr id="781" name="Google Shape;781;p31"/>
              <p:cNvSpPr/>
              <p:nvPr/>
            </p:nvSpPr>
            <p:spPr>
              <a:xfrm>
                <a:off x="7931746" y="3722078"/>
                <a:ext cx="204352" cy="268635"/>
              </a:xfrm>
              <a:custGeom>
                <a:rect b="b" l="l" r="r" t="t"/>
                <a:pathLst>
                  <a:path extrusionOk="0" h="336" w="25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noFill/>
              <a:ln cap="flat" cmpd="sng" w="9525">
                <a:solidFill>
                  <a:srgbClr val="F2F2F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p:txBody>
          </p:sp>
        </p:grpSp>
      </p:grpSp>
      <p:sp>
        <p:nvSpPr>
          <p:cNvPr id="782" name="Google Shape;782;p31"/>
          <p:cNvSpPr/>
          <p:nvPr/>
        </p:nvSpPr>
        <p:spPr>
          <a:xfrm flipH="1">
            <a:off x="9909519" y="684335"/>
            <a:ext cx="2124322" cy="5930570"/>
          </a:xfrm>
          <a:custGeom>
            <a:rect b="b" l="l" r="r" t="t"/>
            <a:pathLst>
              <a:path extrusionOk="0" h="9656" w="3460">
                <a:moveTo>
                  <a:pt x="3452" y="9388"/>
                </a:moveTo>
                <a:lnTo>
                  <a:pt x="3436" y="9342"/>
                </a:lnTo>
                <a:lnTo>
                  <a:pt x="3418" y="9298"/>
                </a:lnTo>
                <a:lnTo>
                  <a:pt x="3392" y="9260"/>
                </a:lnTo>
                <a:lnTo>
                  <a:pt x="3372" y="9224"/>
                </a:lnTo>
                <a:lnTo>
                  <a:pt x="3344" y="9196"/>
                </a:lnTo>
                <a:lnTo>
                  <a:pt x="3304" y="9170"/>
                </a:lnTo>
                <a:lnTo>
                  <a:pt x="3260" y="9156"/>
                </a:lnTo>
                <a:lnTo>
                  <a:pt x="3210" y="9140"/>
                </a:lnTo>
                <a:lnTo>
                  <a:pt x="3156" y="9132"/>
                </a:lnTo>
                <a:lnTo>
                  <a:pt x="3108" y="9116"/>
                </a:lnTo>
                <a:lnTo>
                  <a:pt x="3074" y="9106"/>
                </a:lnTo>
                <a:lnTo>
                  <a:pt x="3046" y="9090"/>
                </a:lnTo>
                <a:lnTo>
                  <a:pt x="3020" y="9068"/>
                </a:lnTo>
                <a:lnTo>
                  <a:pt x="2984" y="9036"/>
                </a:lnTo>
                <a:lnTo>
                  <a:pt x="2946" y="9004"/>
                </a:lnTo>
                <a:lnTo>
                  <a:pt x="2906" y="8962"/>
                </a:lnTo>
                <a:lnTo>
                  <a:pt x="2870" y="8928"/>
                </a:lnTo>
                <a:lnTo>
                  <a:pt x="2844" y="8898"/>
                </a:lnTo>
                <a:lnTo>
                  <a:pt x="2824" y="8880"/>
                </a:lnTo>
                <a:lnTo>
                  <a:pt x="2814" y="8870"/>
                </a:lnTo>
                <a:lnTo>
                  <a:pt x="2828" y="8828"/>
                </a:lnTo>
                <a:lnTo>
                  <a:pt x="2848" y="8746"/>
                </a:lnTo>
                <a:lnTo>
                  <a:pt x="2852" y="8646"/>
                </a:lnTo>
                <a:lnTo>
                  <a:pt x="2820" y="8576"/>
                </a:lnTo>
                <a:lnTo>
                  <a:pt x="2794" y="8488"/>
                </a:lnTo>
                <a:lnTo>
                  <a:pt x="2810" y="8350"/>
                </a:lnTo>
                <a:lnTo>
                  <a:pt x="2848" y="8220"/>
                </a:lnTo>
                <a:lnTo>
                  <a:pt x="2866" y="8162"/>
                </a:lnTo>
                <a:lnTo>
                  <a:pt x="2856" y="8056"/>
                </a:lnTo>
                <a:lnTo>
                  <a:pt x="2844" y="7826"/>
                </a:lnTo>
                <a:lnTo>
                  <a:pt x="2834" y="7568"/>
                </a:lnTo>
                <a:lnTo>
                  <a:pt x="2856" y="7400"/>
                </a:lnTo>
                <a:lnTo>
                  <a:pt x="2896" y="7262"/>
                </a:lnTo>
                <a:lnTo>
                  <a:pt x="2942" y="7058"/>
                </a:lnTo>
                <a:lnTo>
                  <a:pt x="2974" y="6876"/>
                </a:lnTo>
                <a:lnTo>
                  <a:pt x="2986" y="6796"/>
                </a:lnTo>
                <a:lnTo>
                  <a:pt x="2810" y="6198"/>
                </a:lnTo>
                <a:lnTo>
                  <a:pt x="2740" y="5454"/>
                </a:lnTo>
                <a:lnTo>
                  <a:pt x="2690" y="5202"/>
                </a:lnTo>
                <a:lnTo>
                  <a:pt x="2788" y="5186"/>
                </a:lnTo>
                <a:lnTo>
                  <a:pt x="2984" y="5518"/>
                </a:lnTo>
                <a:lnTo>
                  <a:pt x="2966" y="5554"/>
                </a:lnTo>
                <a:lnTo>
                  <a:pt x="2956" y="5588"/>
                </a:lnTo>
                <a:lnTo>
                  <a:pt x="2946" y="5630"/>
                </a:lnTo>
                <a:lnTo>
                  <a:pt x="2942" y="5668"/>
                </a:lnTo>
                <a:lnTo>
                  <a:pt x="2946" y="5718"/>
                </a:lnTo>
                <a:lnTo>
                  <a:pt x="2960" y="5764"/>
                </a:lnTo>
                <a:lnTo>
                  <a:pt x="2980" y="5808"/>
                </a:lnTo>
                <a:lnTo>
                  <a:pt x="3006" y="5842"/>
                </a:lnTo>
                <a:lnTo>
                  <a:pt x="3038" y="5870"/>
                </a:lnTo>
                <a:lnTo>
                  <a:pt x="3074" y="5898"/>
                </a:lnTo>
                <a:lnTo>
                  <a:pt x="3114" y="5910"/>
                </a:lnTo>
                <a:lnTo>
                  <a:pt x="3156" y="5914"/>
                </a:lnTo>
                <a:lnTo>
                  <a:pt x="3172" y="5914"/>
                </a:lnTo>
                <a:lnTo>
                  <a:pt x="3192" y="5910"/>
                </a:lnTo>
                <a:lnTo>
                  <a:pt x="3206" y="5902"/>
                </a:lnTo>
                <a:lnTo>
                  <a:pt x="3222" y="5898"/>
                </a:lnTo>
                <a:lnTo>
                  <a:pt x="3146" y="5768"/>
                </a:lnTo>
                <a:lnTo>
                  <a:pt x="3232" y="5688"/>
                </a:lnTo>
                <a:lnTo>
                  <a:pt x="3322" y="5826"/>
                </a:lnTo>
                <a:lnTo>
                  <a:pt x="3328" y="5812"/>
                </a:lnTo>
                <a:lnTo>
                  <a:pt x="3344" y="5768"/>
                </a:lnTo>
                <a:lnTo>
                  <a:pt x="3358" y="5718"/>
                </a:lnTo>
                <a:lnTo>
                  <a:pt x="3362" y="5668"/>
                </a:lnTo>
                <a:lnTo>
                  <a:pt x="3358" y="5620"/>
                </a:lnTo>
                <a:lnTo>
                  <a:pt x="3344" y="5570"/>
                </a:lnTo>
                <a:lnTo>
                  <a:pt x="3328" y="5530"/>
                </a:lnTo>
                <a:lnTo>
                  <a:pt x="3300" y="5490"/>
                </a:lnTo>
                <a:lnTo>
                  <a:pt x="3274" y="5458"/>
                </a:lnTo>
                <a:lnTo>
                  <a:pt x="3236" y="5442"/>
                </a:lnTo>
                <a:lnTo>
                  <a:pt x="3196" y="5426"/>
                </a:lnTo>
                <a:lnTo>
                  <a:pt x="3156" y="5420"/>
                </a:lnTo>
                <a:lnTo>
                  <a:pt x="3146" y="5420"/>
                </a:lnTo>
                <a:lnTo>
                  <a:pt x="3136" y="5420"/>
                </a:lnTo>
                <a:lnTo>
                  <a:pt x="3128" y="5420"/>
                </a:lnTo>
                <a:lnTo>
                  <a:pt x="3118" y="5426"/>
                </a:lnTo>
                <a:lnTo>
                  <a:pt x="3092" y="5388"/>
                </a:lnTo>
                <a:lnTo>
                  <a:pt x="3088" y="5376"/>
                </a:lnTo>
                <a:lnTo>
                  <a:pt x="3074" y="5352"/>
                </a:lnTo>
                <a:lnTo>
                  <a:pt x="3054" y="5318"/>
                </a:lnTo>
                <a:lnTo>
                  <a:pt x="3028" y="5272"/>
                </a:lnTo>
                <a:lnTo>
                  <a:pt x="3000" y="5228"/>
                </a:lnTo>
                <a:lnTo>
                  <a:pt x="2974" y="5180"/>
                </a:lnTo>
                <a:lnTo>
                  <a:pt x="2952" y="5130"/>
                </a:lnTo>
                <a:lnTo>
                  <a:pt x="2928" y="5090"/>
                </a:lnTo>
                <a:lnTo>
                  <a:pt x="2956" y="5040"/>
                </a:lnTo>
                <a:lnTo>
                  <a:pt x="2984" y="4986"/>
                </a:lnTo>
                <a:lnTo>
                  <a:pt x="3006" y="4932"/>
                </a:lnTo>
                <a:lnTo>
                  <a:pt x="3028" y="4876"/>
                </a:lnTo>
                <a:lnTo>
                  <a:pt x="3038" y="4794"/>
                </a:lnTo>
                <a:lnTo>
                  <a:pt x="3014" y="4708"/>
                </a:lnTo>
                <a:lnTo>
                  <a:pt x="2984" y="4634"/>
                </a:lnTo>
                <a:lnTo>
                  <a:pt x="2960" y="4580"/>
                </a:lnTo>
                <a:lnTo>
                  <a:pt x="2952" y="4532"/>
                </a:lnTo>
                <a:lnTo>
                  <a:pt x="2946" y="4462"/>
                </a:lnTo>
                <a:lnTo>
                  <a:pt x="2952" y="4392"/>
                </a:lnTo>
                <a:lnTo>
                  <a:pt x="2960" y="4318"/>
                </a:lnTo>
                <a:lnTo>
                  <a:pt x="2960" y="4264"/>
                </a:lnTo>
                <a:lnTo>
                  <a:pt x="2952" y="4228"/>
                </a:lnTo>
                <a:lnTo>
                  <a:pt x="2938" y="4220"/>
                </a:lnTo>
                <a:lnTo>
                  <a:pt x="2932" y="4214"/>
                </a:lnTo>
                <a:lnTo>
                  <a:pt x="2858" y="4162"/>
                </a:lnTo>
                <a:lnTo>
                  <a:pt x="2854" y="3960"/>
                </a:lnTo>
                <a:lnTo>
                  <a:pt x="2828" y="3968"/>
                </a:lnTo>
                <a:lnTo>
                  <a:pt x="2820" y="3902"/>
                </a:lnTo>
                <a:lnTo>
                  <a:pt x="2866" y="3530"/>
                </a:lnTo>
                <a:lnTo>
                  <a:pt x="2902" y="3498"/>
                </a:lnTo>
                <a:lnTo>
                  <a:pt x="2920" y="3482"/>
                </a:lnTo>
                <a:lnTo>
                  <a:pt x="2960" y="3444"/>
                </a:lnTo>
                <a:lnTo>
                  <a:pt x="2996" y="3386"/>
                </a:lnTo>
                <a:lnTo>
                  <a:pt x="3000" y="3322"/>
                </a:lnTo>
                <a:lnTo>
                  <a:pt x="2980" y="3274"/>
                </a:lnTo>
                <a:lnTo>
                  <a:pt x="2956" y="3258"/>
                </a:lnTo>
                <a:lnTo>
                  <a:pt x="2942" y="3236"/>
                </a:lnTo>
                <a:lnTo>
                  <a:pt x="2938" y="3182"/>
                </a:lnTo>
                <a:lnTo>
                  <a:pt x="2928" y="3140"/>
                </a:lnTo>
                <a:lnTo>
                  <a:pt x="2912" y="3108"/>
                </a:lnTo>
                <a:lnTo>
                  <a:pt x="2878" y="3076"/>
                </a:lnTo>
                <a:lnTo>
                  <a:pt x="2856" y="3052"/>
                </a:lnTo>
                <a:lnTo>
                  <a:pt x="2834" y="2920"/>
                </a:lnTo>
                <a:lnTo>
                  <a:pt x="2804" y="2662"/>
                </a:lnTo>
                <a:lnTo>
                  <a:pt x="2776" y="2404"/>
                </a:lnTo>
                <a:lnTo>
                  <a:pt x="2766" y="2290"/>
                </a:lnTo>
                <a:lnTo>
                  <a:pt x="2770" y="2224"/>
                </a:lnTo>
                <a:lnTo>
                  <a:pt x="2776" y="2082"/>
                </a:lnTo>
                <a:lnTo>
                  <a:pt x="2770" y="1914"/>
                </a:lnTo>
                <a:lnTo>
                  <a:pt x="2752" y="1786"/>
                </a:lnTo>
                <a:lnTo>
                  <a:pt x="2736" y="1742"/>
                </a:lnTo>
                <a:lnTo>
                  <a:pt x="2706" y="1704"/>
                </a:lnTo>
                <a:lnTo>
                  <a:pt x="2676" y="1662"/>
                </a:lnTo>
                <a:lnTo>
                  <a:pt x="2644" y="1624"/>
                </a:lnTo>
                <a:lnTo>
                  <a:pt x="2608" y="1592"/>
                </a:lnTo>
                <a:lnTo>
                  <a:pt x="2584" y="1570"/>
                </a:lnTo>
                <a:lnTo>
                  <a:pt x="2568" y="1554"/>
                </a:lnTo>
                <a:lnTo>
                  <a:pt x="2560" y="1548"/>
                </a:lnTo>
                <a:lnTo>
                  <a:pt x="2540" y="1542"/>
                </a:lnTo>
                <a:lnTo>
                  <a:pt x="2494" y="1524"/>
                </a:lnTo>
                <a:lnTo>
                  <a:pt x="2432" y="1500"/>
                </a:lnTo>
                <a:lnTo>
                  <a:pt x="2354" y="1474"/>
                </a:lnTo>
                <a:lnTo>
                  <a:pt x="2278" y="1446"/>
                </a:lnTo>
                <a:lnTo>
                  <a:pt x="2210" y="1420"/>
                </a:lnTo>
                <a:lnTo>
                  <a:pt x="2162" y="1404"/>
                </a:lnTo>
                <a:lnTo>
                  <a:pt x="2132" y="1394"/>
                </a:lnTo>
                <a:lnTo>
                  <a:pt x="2102" y="1376"/>
                </a:lnTo>
                <a:lnTo>
                  <a:pt x="2064" y="1346"/>
                </a:lnTo>
                <a:lnTo>
                  <a:pt x="2034" y="1312"/>
                </a:lnTo>
                <a:lnTo>
                  <a:pt x="2020" y="1296"/>
                </a:lnTo>
                <a:lnTo>
                  <a:pt x="2034" y="1222"/>
                </a:lnTo>
                <a:lnTo>
                  <a:pt x="2108" y="856"/>
                </a:lnTo>
                <a:lnTo>
                  <a:pt x="2092" y="740"/>
                </a:lnTo>
                <a:lnTo>
                  <a:pt x="2114" y="670"/>
                </a:lnTo>
                <a:lnTo>
                  <a:pt x="2108" y="584"/>
                </a:lnTo>
                <a:lnTo>
                  <a:pt x="2110" y="584"/>
                </a:lnTo>
                <a:lnTo>
                  <a:pt x="2124" y="580"/>
                </a:lnTo>
                <a:lnTo>
                  <a:pt x="2148" y="574"/>
                </a:lnTo>
                <a:lnTo>
                  <a:pt x="2172" y="564"/>
                </a:lnTo>
                <a:lnTo>
                  <a:pt x="2200" y="558"/>
                </a:lnTo>
                <a:lnTo>
                  <a:pt x="2228" y="548"/>
                </a:lnTo>
                <a:lnTo>
                  <a:pt x="2256" y="542"/>
                </a:lnTo>
                <a:lnTo>
                  <a:pt x="2278" y="542"/>
                </a:lnTo>
                <a:lnTo>
                  <a:pt x="2338" y="520"/>
                </a:lnTo>
                <a:lnTo>
                  <a:pt x="2364" y="494"/>
                </a:lnTo>
                <a:lnTo>
                  <a:pt x="2368" y="476"/>
                </a:lnTo>
                <a:lnTo>
                  <a:pt x="2354" y="456"/>
                </a:lnTo>
                <a:lnTo>
                  <a:pt x="2334" y="440"/>
                </a:lnTo>
                <a:lnTo>
                  <a:pt x="2308" y="430"/>
                </a:lnTo>
                <a:lnTo>
                  <a:pt x="2290" y="424"/>
                </a:lnTo>
                <a:lnTo>
                  <a:pt x="2280" y="420"/>
                </a:lnTo>
                <a:lnTo>
                  <a:pt x="2110" y="356"/>
                </a:lnTo>
                <a:lnTo>
                  <a:pt x="2108" y="332"/>
                </a:lnTo>
                <a:lnTo>
                  <a:pt x="2098" y="272"/>
                </a:lnTo>
                <a:lnTo>
                  <a:pt x="2088" y="198"/>
                </a:lnTo>
                <a:lnTo>
                  <a:pt x="2070" y="144"/>
                </a:lnTo>
                <a:lnTo>
                  <a:pt x="2052" y="124"/>
                </a:lnTo>
                <a:lnTo>
                  <a:pt x="2020" y="98"/>
                </a:lnTo>
                <a:lnTo>
                  <a:pt x="1980" y="76"/>
                </a:lnTo>
                <a:lnTo>
                  <a:pt x="1930" y="48"/>
                </a:lnTo>
                <a:lnTo>
                  <a:pt x="1874" y="28"/>
                </a:lnTo>
                <a:lnTo>
                  <a:pt x="1820" y="10"/>
                </a:lnTo>
                <a:lnTo>
                  <a:pt x="1770" y="0"/>
                </a:lnTo>
                <a:lnTo>
                  <a:pt x="1730" y="0"/>
                </a:lnTo>
                <a:lnTo>
                  <a:pt x="1682" y="10"/>
                </a:lnTo>
                <a:lnTo>
                  <a:pt x="1628" y="22"/>
                </a:lnTo>
                <a:lnTo>
                  <a:pt x="1574" y="34"/>
                </a:lnTo>
                <a:lnTo>
                  <a:pt x="1522" y="54"/>
                </a:lnTo>
                <a:lnTo>
                  <a:pt x="1472" y="76"/>
                </a:lnTo>
                <a:lnTo>
                  <a:pt x="1432" y="92"/>
                </a:lnTo>
                <a:lnTo>
                  <a:pt x="1402" y="114"/>
                </a:lnTo>
                <a:lnTo>
                  <a:pt x="1378" y="134"/>
                </a:lnTo>
                <a:lnTo>
                  <a:pt x="1334" y="194"/>
                </a:lnTo>
                <a:lnTo>
                  <a:pt x="1310" y="252"/>
                </a:lnTo>
                <a:lnTo>
                  <a:pt x="1306" y="326"/>
                </a:lnTo>
                <a:lnTo>
                  <a:pt x="1296" y="424"/>
                </a:lnTo>
                <a:lnTo>
                  <a:pt x="1296" y="466"/>
                </a:lnTo>
                <a:lnTo>
                  <a:pt x="1296" y="514"/>
                </a:lnTo>
                <a:lnTo>
                  <a:pt x="1300" y="568"/>
                </a:lnTo>
                <a:lnTo>
                  <a:pt x="1306" y="624"/>
                </a:lnTo>
                <a:lnTo>
                  <a:pt x="1292" y="624"/>
                </a:lnTo>
                <a:lnTo>
                  <a:pt x="1284" y="624"/>
                </a:lnTo>
                <a:lnTo>
                  <a:pt x="1274" y="632"/>
                </a:lnTo>
                <a:lnTo>
                  <a:pt x="1270" y="644"/>
                </a:lnTo>
                <a:lnTo>
                  <a:pt x="1264" y="698"/>
                </a:lnTo>
                <a:lnTo>
                  <a:pt x="1274" y="776"/>
                </a:lnTo>
                <a:lnTo>
                  <a:pt x="1292" y="856"/>
                </a:lnTo>
                <a:lnTo>
                  <a:pt x="1310" y="916"/>
                </a:lnTo>
                <a:lnTo>
                  <a:pt x="1320" y="926"/>
                </a:lnTo>
                <a:lnTo>
                  <a:pt x="1330" y="934"/>
                </a:lnTo>
                <a:lnTo>
                  <a:pt x="1334" y="940"/>
                </a:lnTo>
                <a:lnTo>
                  <a:pt x="1342" y="940"/>
                </a:lnTo>
                <a:lnTo>
                  <a:pt x="1346" y="1018"/>
                </a:lnTo>
                <a:lnTo>
                  <a:pt x="1350" y="1092"/>
                </a:lnTo>
                <a:lnTo>
                  <a:pt x="1350" y="1152"/>
                </a:lnTo>
                <a:lnTo>
                  <a:pt x="1342" y="1202"/>
                </a:lnTo>
                <a:lnTo>
                  <a:pt x="1330" y="1242"/>
                </a:lnTo>
                <a:lnTo>
                  <a:pt x="1310" y="1292"/>
                </a:lnTo>
                <a:lnTo>
                  <a:pt x="1284" y="1340"/>
                </a:lnTo>
                <a:lnTo>
                  <a:pt x="1242" y="1384"/>
                </a:lnTo>
                <a:lnTo>
                  <a:pt x="1206" y="1410"/>
                </a:lnTo>
                <a:lnTo>
                  <a:pt x="1148" y="1446"/>
                </a:lnTo>
                <a:lnTo>
                  <a:pt x="1076" y="1484"/>
                </a:lnTo>
                <a:lnTo>
                  <a:pt x="998" y="1528"/>
                </a:lnTo>
                <a:lnTo>
                  <a:pt x="918" y="1574"/>
                </a:lnTo>
                <a:lnTo>
                  <a:pt x="844" y="1618"/>
                </a:lnTo>
                <a:lnTo>
                  <a:pt x="786" y="1656"/>
                </a:lnTo>
                <a:lnTo>
                  <a:pt x="746" y="1692"/>
                </a:lnTo>
                <a:lnTo>
                  <a:pt x="714" y="1720"/>
                </a:lnTo>
                <a:lnTo>
                  <a:pt x="668" y="1758"/>
                </a:lnTo>
                <a:lnTo>
                  <a:pt x="624" y="1786"/>
                </a:lnTo>
                <a:lnTo>
                  <a:pt x="574" y="1820"/>
                </a:lnTo>
                <a:lnTo>
                  <a:pt x="532" y="1860"/>
                </a:lnTo>
                <a:lnTo>
                  <a:pt x="496" y="1894"/>
                </a:lnTo>
                <a:lnTo>
                  <a:pt x="478" y="1934"/>
                </a:lnTo>
                <a:lnTo>
                  <a:pt x="478" y="1978"/>
                </a:lnTo>
                <a:lnTo>
                  <a:pt x="482" y="2036"/>
                </a:lnTo>
                <a:lnTo>
                  <a:pt x="468" y="2106"/>
                </a:lnTo>
                <a:lnTo>
                  <a:pt x="442" y="2180"/>
                </a:lnTo>
                <a:lnTo>
                  <a:pt x="410" y="2260"/>
                </a:lnTo>
                <a:lnTo>
                  <a:pt x="370" y="2344"/>
                </a:lnTo>
                <a:lnTo>
                  <a:pt x="334" y="2428"/>
                </a:lnTo>
                <a:lnTo>
                  <a:pt x="296" y="2508"/>
                </a:lnTo>
                <a:lnTo>
                  <a:pt x="270" y="2582"/>
                </a:lnTo>
                <a:lnTo>
                  <a:pt x="248" y="2658"/>
                </a:lnTo>
                <a:lnTo>
                  <a:pt x="226" y="2736"/>
                </a:lnTo>
                <a:lnTo>
                  <a:pt x="202" y="2808"/>
                </a:lnTo>
                <a:lnTo>
                  <a:pt x="180" y="2888"/>
                </a:lnTo>
                <a:lnTo>
                  <a:pt x="162" y="2958"/>
                </a:lnTo>
                <a:lnTo>
                  <a:pt x="148" y="3022"/>
                </a:lnTo>
                <a:lnTo>
                  <a:pt x="140" y="3080"/>
                </a:lnTo>
                <a:lnTo>
                  <a:pt x="140" y="3128"/>
                </a:lnTo>
                <a:lnTo>
                  <a:pt x="134" y="3146"/>
                </a:lnTo>
                <a:lnTo>
                  <a:pt x="120" y="3160"/>
                </a:lnTo>
                <a:lnTo>
                  <a:pt x="100" y="3176"/>
                </a:lnTo>
                <a:lnTo>
                  <a:pt x="72" y="3200"/>
                </a:lnTo>
                <a:lnTo>
                  <a:pt x="44" y="3236"/>
                </a:lnTo>
                <a:lnTo>
                  <a:pt x="22" y="3294"/>
                </a:lnTo>
                <a:lnTo>
                  <a:pt x="2" y="3380"/>
                </a:lnTo>
                <a:lnTo>
                  <a:pt x="0" y="3502"/>
                </a:lnTo>
                <a:lnTo>
                  <a:pt x="0" y="3526"/>
                </a:lnTo>
                <a:lnTo>
                  <a:pt x="2" y="3572"/>
                </a:lnTo>
                <a:lnTo>
                  <a:pt x="16" y="3632"/>
                </a:lnTo>
                <a:lnTo>
                  <a:pt x="60" y="3690"/>
                </a:lnTo>
                <a:lnTo>
                  <a:pt x="80" y="3708"/>
                </a:lnTo>
                <a:lnTo>
                  <a:pt x="104" y="3724"/>
                </a:lnTo>
                <a:lnTo>
                  <a:pt x="130" y="3734"/>
                </a:lnTo>
                <a:lnTo>
                  <a:pt x="158" y="3740"/>
                </a:lnTo>
                <a:lnTo>
                  <a:pt x="174" y="3744"/>
                </a:lnTo>
                <a:lnTo>
                  <a:pt x="194" y="3750"/>
                </a:lnTo>
                <a:lnTo>
                  <a:pt x="208" y="3750"/>
                </a:lnTo>
                <a:lnTo>
                  <a:pt x="212" y="3750"/>
                </a:lnTo>
                <a:lnTo>
                  <a:pt x="222" y="3770"/>
                </a:lnTo>
                <a:lnTo>
                  <a:pt x="248" y="3820"/>
                </a:lnTo>
                <a:lnTo>
                  <a:pt x="286" y="3888"/>
                </a:lnTo>
                <a:lnTo>
                  <a:pt x="330" y="3970"/>
                </a:lnTo>
                <a:lnTo>
                  <a:pt x="370" y="4060"/>
                </a:lnTo>
                <a:lnTo>
                  <a:pt x="410" y="4150"/>
                </a:lnTo>
                <a:lnTo>
                  <a:pt x="442" y="4220"/>
                </a:lnTo>
                <a:lnTo>
                  <a:pt x="462" y="4274"/>
                </a:lnTo>
                <a:lnTo>
                  <a:pt x="488" y="4356"/>
                </a:lnTo>
                <a:lnTo>
                  <a:pt x="528" y="4436"/>
                </a:lnTo>
                <a:lnTo>
                  <a:pt x="578" y="4500"/>
                </a:lnTo>
                <a:lnTo>
                  <a:pt x="624" y="4556"/>
                </a:lnTo>
                <a:lnTo>
                  <a:pt x="668" y="4602"/>
                </a:lnTo>
                <a:lnTo>
                  <a:pt x="708" y="4630"/>
                </a:lnTo>
                <a:lnTo>
                  <a:pt x="736" y="4650"/>
                </a:lnTo>
                <a:lnTo>
                  <a:pt x="746" y="4654"/>
                </a:lnTo>
                <a:lnTo>
                  <a:pt x="736" y="4758"/>
                </a:lnTo>
                <a:lnTo>
                  <a:pt x="726" y="5010"/>
                </a:lnTo>
                <a:lnTo>
                  <a:pt x="732" y="5322"/>
                </a:lnTo>
                <a:lnTo>
                  <a:pt x="772" y="5594"/>
                </a:lnTo>
                <a:lnTo>
                  <a:pt x="818" y="5822"/>
                </a:lnTo>
                <a:lnTo>
                  <a:pt x="818" y="6026"/>
                </a:lnTo>
                <a:lnTo>
                  <a:pt x="800" y="6182"/>
                </a:lnTo>
                <a:lnTo>
                  <a:pt x="786" y="6282"/>
                </a:lnTo>
                <a:lnTo>
                  <a:pt x="792" y="6288"/>
                </a:lnTo>
                <a:lnTo>
                  <a:pt x="810" y="6342"/>
                </a:lnTo>
                <a:lnTo>
                  <a:pt x="826" y="6430"/>
                </a:lnTo>
                <a:lnTo>
                  <a:pt x="844" y="6562"/>
                </a:lnTo>
                <a:lnTo>
                  <a:pt x="864" y="6732"/>
                </a:lnTo>
                <a:lnTo>
                  <a:pt x="872" y="6936"/>
                </a:lnTo>
                <a:lnTo>
                  <a:pt x="868" y="7172"/>
                </a:lnTo>
                <a:lnTo>
                  <a:pt x="850" y="7440"/>
                </a:lnTo>
                <a:lnTo>
                  <a:pt x="850" y="7702"/>
                </a:lnTo>
                <a:lnTo>
                  <a:pt x="880" y="7982"/>
                </a:lnTo>
                <a:lnTo>
                  <a:pt x="918" y="8202"/>
                </a:lnTo>
                <a:lnTo>
                  <a:pt x="936" y="8292"/>
                </a:lnTo>
                <a:lnTo>
                  <a:pt x="932" y="8296"/>
                </a:lnTo>
                <a:lnTo>
                  <a:pt x="918" y="8314"/>
                </a:lnTo>
                <a:lnTo>
                  <a:pt x="900" y="8346"/>
                </a:lnTo>
                <a:lnTo>
                  <a:pt x="884" y="8390"/>
                </a:lnTo>
                <a:lnTo>
                  <a:pt x="880" y="8442"/>
                </a:lnTo>
                <a:lnTo>
                  <a:pt x="880" y="8506"/>
                </a:lnTo>
                <a:lnTo>
                  <a:pt x="900" y="8580"/>
                </a:lnTo>
                <a:lnTo>
                  <a:pt x="938" y="8670"/>
                </a:lnTo>
                <a:lnTo>
                  <a:pt x="1010" y="8810"/>
                </a:lnTo>
                <a:lnTo>
                  <a:pt x="1048" y="8902"/>
                </a:lnTo>
                <a:lnTo>
                  <a:pt x="1060" y="8956"/>
                </a:lnTo>
                <a:lnTo>
                  <a:pt x="1060" y="8972"/>
                </a:lnTo>
                <a:lnTo>
                  <a:pt x="1066" y="9304"/>
                </a:lnTo>
                <a:lnTo>
                  <a:pt x="1134" y="9422"/>
                </a:lnTo>
                <a:lnTo>
                  <a:pt x="1206" y="9512"/>
                </a:lnTo>
                <a:lnTo>
                  <a:pt x="1286" y="9576"/>
                </a:lnTo>
                <a:lnTo>
                  <a:pt x="1364" y="9620"/>
                </a:lnTo>
                <a:lnTo>
                  <a:pt x="1442" y="9646"/>
                </a:lnTo>
                <a:lnTo>
                  <a:pt x="1518" y="9656"/>
                </a:lnTo>
                <a:lnTo>
                  <a:pt x="1586" y="9652"/>
                </a:lnTo>
                <a:lnTo>
                  <a:pt x="1648" y="9640"/>
                </a:lnTo>
                <a:lnTo>
                  <a:pt x="1698" y="9620"/>
                </a:lnTo>
                <a:lnTo>
                  <a:pt x="1736" y="9594"/>
                </a:lnTo>
                <a:lnTo>
                  <a:pt x="1762" y="9566"/>
                </a:lnTo>
                <a:lnTo>
                  <a:pt x="1776" y="9530"/>
                </a:lnTo>
                <a:lnTo>
                  <a:pt x="1786" y="9496"/>
                </a:lnTo>
                <a:lnTo>
                  <a:pt x="1790" y="9458"/>
                </a:lnTo>
                <a:lnTo>
                  <a:pt x="1794" y="9412"/>
                </a:lnTo>
                <a:lnTo>
                  <a:pt x="1800" y="9374"/>
                </a:lnTo>
                <a:lnTo>
                  <a:pt x="1800" y="9330"/>
                </a:lnTo>
                <a:lnTo>
                  <a:pt x="1786" y="9270"/>
                </a:lnTo>
                <a:lnTo>
                  <a:pt x="1758" y="9208"/>
                </a:lnTo>
                <a:lnTo>
                  <a:pt x="1726" y="9150"/>
                </a:lnTo>
                <a:lnTo>
                  <a:pt x="1696" y="9090"/>
                </a:lnTo>
                <a:lnTo>
                  <a:pt x="1662" y="9036"/>
                </a:lnTo>
                <a:lnTo>
                  <a:pt x="1636" y="8992"/>
                </a:lnTo>
                <a:lnTo>
                  <a:pt x="1614" y="8962"/>
                </a:lnTo>
                <a:lnTo>
                  <a:pt x="1590" y="8892"/>
                </a:lnTo>
                <a:lnTo>
                  <a:pt x="1574" y="8804"/>
                </a:lnTo>
                <a:lnTo>
                  <a:pt x="1560" y="8726"/>
                </a:lnTo>
                <a:lnTo>
                  <a:pt x="1554" y="8690"/>
                </a:lnTo>
                <a:lnTo>
                  <a:pt x="1564" y="8646"/>
                </a:lnTo>
                <a:lnTo>
                  <a:pt x="1574" y="8526"/>
                </a:lnTo>
                <a:lnTo>
                  <a:pt x="1578" y="8354"/>
                </a:lnTo>
                <a:lnTo>
                  <a:pt x="1550" y="8152"/>
                </a:lnTo>
                <a:lnTo>
                  <a:pt x="1532" y="7924"/>
                </a:lnTo>
                <a:lnTo>
                  <a:pt x="1550" y="7702"/>
                </a:lnTo>
                <a:lnTo>
                  <a:pt x="1574" y="7532"/>
                </a:lnTo>
                <a:lnTo>
                  <a:pt x="1586" y="7468"/>
                </a:lnTo>
                <a:lnTo>
                  <a:pt x="1676" y="7252"/>
                </a:lnTo>
                <a:lnTo>
                  <a:pt x="1696" y="6178"/>
                </a:lnTo>
                <a:lnTo>
                  <a:pt x="1712" y="6080"/>
                </a:lnTo>
                <a:lnTo>
                  <a:pt x="1750" y="5866"/>
                </a:lnTo>
                <a:lnTo>
                  <a:pt x="1794" y="5668"/>
                </a:lnTo>
                <a:lnTo>
                  <a:pt x="1820" y="5614"/>
                </a:lnTo>
                <a:lnTo>
                  <a:pt x="1854" y="5722"/>
                </a:lnTo>
                <a:lnTo>
                  <a:pt x="1908" y="5892"/>
                </a:lnTo>
                <a:lnTo>
                  <a:pt x="1972" y="6100"/>
                </a:lnTo>
                <a:lnTo>
                  <a:pt x="2044" y="6320"/>
                </a:lnTo>
                <a:lnTo>
                  <a:pt x="2110" y="6534"/>
                </a:lnTo>
                <a:lnTo>
                  <a:pt x="2168" y="6718"/>
                </a:lnTo>
                <a:lnTo>
                  <a:pt x="2216" y="6840"/>
                </a:lnTo>
                <a:lnTo>
                  <a:pt x="2228" y="6890"/>
                </a:lnTo>
                <a:lnTo>
                  <a:pt x="2216" y="6974"/>
                </a:lnTo>
                <a:lnTo>
                  <a:pt x="2182" y="7172"/>
                </a:lnTo>
                <a:lnTo>
                  <a:pt x="2156" y="7400"/>
                </a:lnTo>
                <a:lnTo>
                  <a:pt x="2148" y="7574"/>
                </a:lnTo>
                <a:lnTo>
                  <a:pt x="2166" y="7696"/>
                </a:lnTo>
                <a:lnTo>
                  <a:pt x="2198" y="7826"/>
                </a:lnTo>
                <a:lnTo>
                  <a:pt x="2220" y="7958"/>
                </a:lnTo>
                <a:lnTo>
                  <a:pt x="2216" y="8098"/>
                </a:lnTo>
                <a:lnTo>
                  <a:pt x="2206" y="8244"/>
                </a:lnTo>
                <a:lnTo>
                  <a:pt x="2220" y="8384"/>
                </a:lnTo>
                <a:lnTo>
                  <a:pt x="2232" y="8488"/>
                </a:lnTo>
                <a:lnTo>
                  <a:pt x="2240" y="8526"/>
                </a:lnTo>
                <a:lnTo>
                  <a:pt x="2198" y="8888"/>
                </a:lnTo>
                <a:lnTo>
                  <a:pt x="2188" y="9160"/>
                </a:lnTo>
                <a:lnTo>
                  <a:pt x="2228" y="9348"/>
                </a:lnTo>
                <a:lnTo>
                  <a:pt x="2462" y="9432"/>
                </a:lnTo>
                <a:lnTo>
                  <a:pt x="2562" y="9364"/>
                </a:lnTo>
                <a:lnTo>
                  <a:pt x="2580" y="9368"/>
                </a:lnTo>
                <a:lnTo>
                  <a:pt x="2622" y="9388"/>
                </a:lnTo>
                <a:lnTo>
                  <a:pt x="2686" y="9412"/>
                </a:lnTo>
                <a:lnTo>
                  <a:pt x="2756" y="9442"/>
                </a:lnTo>
                <a:lnTo>
                  <a:pt x="2834" y="9472"/>
                </a:lnTo>
                <a:lnTo>
                  <a:pt x="2906" y="9502"/>
                </a:lnTo>
                <a:lnTo>
                  <a:pt x="2960" y="9522"/>
                </a:lnTo>
                <a:lnTo>
                  <a:pt x="2996" y="9530"/>
                </a:lnTo>
                <a:lnTo>
                  <a:pt x="3020" y="9536"/>
                </a:lnTo>
                <a:lnTo>
                  <a:pt x="3054" y="9540"/>
                </a:lnTo>
                <a:lnTo>
                  <a:pt x="3098" y="9540"/>
                </a:lnTo>
                <a:lnTo>
                  <a:pt x="3146" y="9546"/>
                </a:lnTo>
                <a:lnTo>
                  <a:pt x="3200" y="9546"/>
                </a:lnTo>
                <a:lnTo>
                  <a:pt x="3260" y="9546"/>
                </a:lnTo>
                <a:lnTo>
                  <a:pt x="3328" y="9536"/>
                </a:lnTo>
                <a:lnTo>
                  <a:pt x="3398" y="9522"/>
                </a:lnTo>
                <a:lnTo>
                  <a:pt x="3440" y="9502"/>
                </a:lnTo>
                <a:lnTo>
                  <a:pt x="3458" y="9472"/>
                </a:lnTo>
                <a:lnTo>
                  <a:pt x="3460" y="9432"/>
                </a:lnTo>
                <a:lnTo>
                  <a:pt x="3452" y="9388"/>
                </a:lnTo>
                <a:close/>
              </a:path>
            </a:pathLst>
          </a:custGeom>
          <a:solidFill>
            <a:srgbClr val="7F7F7F"/>
          </a:solidFill>
          <a:ln>
            <a:noFill/>
          </a:ln>
          <a:effectLst>
            <a:outerShdw blurRad="152400" sx="90000" rotWithShape="0" sy="-19000">
              <a:srgbClr val="000000">
                <a:alpha val="1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nvGrpSpPr>
          <p:cNvPr id="783" name="Google Shape;783;p31"/>
          <p:cNvGrpSpPr/>
          <p:nvPr/>
        </p:nvGrpSpPr>
        <p:grpSpPr>
          <a:xfrm>
            <a:off x="614627" y="1733976"/>
            <a:ext cx="1831163" cy="769441"/>
            <a:chOff x="614627" y="1733976"/>
            <a:chExt cx="1831163" cy="769441"/>
          </a:xfrm>
        </p:grpSpPr>
        <p:sp>
          <p:nvSpPr>
            <p:cNvPr id="784" name="Google Shape;784;p31"/>
            <p:cNvSpPr txBox="1"/>
            <p:nvPr/>
          </p:nvSpPr>
          <p:spPr>
            <a:xfrm>
              <a:off x="614627" y="1733976"/>
              <a:ext cx="49725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4400">
                  <a:solidFill>
                    <a:srgbClr val="0863B5"/>
                  </a:solidFill>
                  <a:latin typeface="Century Gothic"/>
                  <a:ea typeface="Century Gothic"/>
                  <a:cs typeface="Century Gothic"/>
                  <a:sym typeface="Century Gothic"/>
                </a:rPr>
                <a:t>1</a:t>
              </a:r>
              <a:endParaRPr baseline="30000" i="1" sz="3600">
                <a:solidFill>
                  <a:srgbClr val="0863B5"/>
                </a:solidFill>
                <a:latin typeface="Century Gothic"/>
                <a:ea typeface="Century Gothic"/>
                <a:cs typeface="Century Gothic"/>
                <a:sym typeface="Century Gothic"/>
              </a:endParaRPr>
            </a:p>
          </p:txBody>
        </p:sp>
        <p:sp>
          <p:nvSpPr>
            <p:cNvPr id="785" name="Google Shape;785;p31"/>
            <p:cNvSpPr txBox="1"/>
            <p:nvPr/>
          </p:nvSpPr>
          <p:spPr>
            <a:xfrm>
              <a:off x="1078043" y="1994439"/>
              <a:ext cx="1367747"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3F3F3F"/>
                  </a:solidFill>
                  <a:latin typeface="Century Gothic"/>
                  <a:ea typeface="Century Gothic"/>
                  <a:cs typeface="Century Gothic"/>
                  <a:sym typeface="Century Gothic"/>
                </a:rPr>
                <a:t>Energy</a:t>
              </a:r>
              <a:endParaRPr b="1" sz="1800">
                <a:solidFill>
                  <a:srgbClr val="3F3F3F"/>
                </a:solidFill>
                <a:latin typeface="Century Gothic"/>
                <a:ea typeface="Century Gothic"/>
                <a:cs typeface="Century Gothic"/>
                <a:sym typeface="Century Gothic"/>
              </a:endParaRPr>
            </a:p>
          </p:txBody>
        </p:sp>
      </p:grpSp>
      <p:sp>
        <p:nvSpPr>
          <p:cNvPr id="786" name="Google Shape;786;p31"/>
          <p:cNvSpPr txBox="1"/>
          <p:nvPr/>
        </p:nvSpPr>
        <p:spPr>
          <a:xfrm>
            <a:off x="632166" y="2318241"/>
            <a:ext cx="3932774" cy="1126462"/>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rgbClr val="3F3F3F"/>
                </a:solidFill>
                <a:latin typeface="Century Gothic"/>
                <a:ea typeface="Century Gothic"/>
                <a:cs typeface="Century Gothic"/>
                <a:sym typeface="Century Gothic"/>
              </a:rPr>
              <a:t>Do you wonder what the difference between ignorance and genius is? A Genius has limits but an ignorant doesn’t have any.</a:t>
            </a:r>
            <a:endParaRPr sz="1400">
              <a:solidFill>
                <a:srgbClr val="3F3F3F"/>
              </a:solidFill>
              <a:latin typeface="Century Gothic"/>
              <a:ea typeface="Century Gothic"/>
              <a:cs typeface="Century Gothic"/>
              <a:sym typeface="Century Gothic"/>
            </a:endParaRPr>
          </a:p>
        </p:txBody>
      </p:sp>
      <p:grpSp>
        <p:nvGrpSpPr>
          <p:cNvPr id="787" name="Google Shape;787;p31"/>
          <p:cNvGrpSpPr/>
          <p:nvPr/>
        </p:nvGrpSpPr>
        <p:grpSpPr>
          <a:xfrm>
            <a:off x="614627" y="3252510"/>
            <a:ext cx="2351255" cy="769441"/>
            <a:chOff x="614627" y="3252510"/>
            <a:chExt cx="2351255" cy="769441"/>
          </a:xfrm>
        </p:grpSpPr>
        <p:sp>
          <p:nvSpPr>
            <p:cNvPr id="788" name="Google Shape;788;p31"/>
            <p:cNvSpPr txBox="1"/>
            <p:nvPr/>
          </p:nvSpPr>
          <p:spPr>
            <a:xfrm>
              <a:off x="614627" y="3252510"/>
              <a:ext cx="49725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4400">
                  <a:solidFill>
                    <a:srgbClr val="0863B5"/>
                  </a:solidFill>
                  <a:latin typeface="Century Gothic"/>
                  <a:ea typeface="Century Gothic"/>
                  <a:cs typeface="Century Gothic"/>
                  <a:sym typeface="Century Gothic"/>
                </a:rPr>
                <a:t>2</a:t>
              </a:r>
              <a:endParaRPr baseline="30000" i="1" sz="3600">
                <a:solidFill>
                  <a:srgbClr val="0863B5"/>
                </a:solidFill>
                <a:latin typeface="Century Gothic"/>
                <a:ea typeface="Century Gothic"/>
                <a:cs typeface="Century Gothic"/>
                <a:sym typeface="Century Gothic"/>
              </a:endParaRPr>
            </a:p>
          </p:txBody>
        </p:sp>
        <p:sp>
          <p:nvSpPr>
            <p:cNvPr id="789" name="Google Shape;789;p31"/>
            <p:cNvSpPr txBox="1"/>
            <p:nvPr/>
          </p:nvSpPr>
          <p:spPr>
            <a:xfrm>
              <a:off x="1078041" y="3512973"/>
              <a:ext cx="1887841"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3F3F3F"/>
                  </a:solidFill>
                  <a:latin typeface="Century Gothic"/>
                  <a:ea typeface="Century Gothic"/>
                  <a:cs typeface="Century Gothic"/>
                  <a:sym typeface="Century Gothic"/>
                </a:rPr>
                <a:t>E-commerce</a:t>
              </a:r>
              <a:endParaRPr b="1" sz="1800">
                <a:solidFill>
                  <a:srgbClr val="3F3F3F"/>
                </a:solidFill>
                <a:latin typeface="Century Gothic"/>
                <a:ea typeface="Century Gothic"/>
                <a:cs typeface="Century Gothic"/>
                <a:sym typeface="Century Gothic"/>
              </a:endParaRPr>
            </a:p>
          </p:txBody>
        </p:sp>
      </p:grpSp>
      <p:sp>
        <p:nvSpPr>
          <p:cNvPr id="790" name="Google Shape;790;p31"/>
          <p:cNvSpPr txBox="1"/>
          <p:nvPr/>
        </p:nvSpPr>
        <p:spPr>
          <a:xfrm>
            <a:off x="632164" y="3836775"/>
            <a:ext cx="3932774" cy="86793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rgbClr val="3F3F3F"/>
                </a:solidFill>
                <a:latin typeface="Century Gothic"/>
                <a:ea typeface="Century Gothic"/>
                <a:cs typeface="Century Gothic"/>
                <a:sym typeface="Century Gothic"/>
              </a:rPr>
              <a:t>Enjoy the little things in life, because one day you will look back and realize they were the big things.</a:t>
            </a:r>
            <a:endParaRPr sz="1400">
              <a:solidFill>
                <a:srgbClr val="3F3F3F"/>
              </a:solidFill>
              <a:latin typeface="Century Gothic"/>
              <a:ea typeface="Century Gothic"/>
              <a:cs typeface="Century Gothic"/>
              <a:sym typeface="Century Gothic"/>
            </a:endParaRPr>
          </a:p>
        </p:txBody>
      </p:sp>
      <p:grpSp>
        <p:nvGrpSpPr>
          <p:cNvPr id="791" name="Google Shape;791;p31"/>
          <p:cNvGrpSpPr/>
          <p:nvPr/>
        </p:nvGrpSpPr>
        <p:grpSpPr>
          <a:xfrm>
            <a:off x="614627" y="4771045"/>
            <a:ext cx="1831161" cy="769441"/>
            <a:chOff x="614627" y="4771045"/>
            <a:chExt cx="1831161" cy="769441"/>
          </a:xfrm>
        </p:grpSpPr>
        <p:sp>
          <p:nvSpPr>
            <p:cNvPr id="792" name="Google Shape;792;p31"/>
            <p:cNvSpPr txBox="1"/>
            <p:nvPr/>
          </p:nvSpPr>
          <p:spPr>
            <a:xfrm>
              <a:off x="614627" y="4771045"/>
              <a:ext cx="49725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4400">
                  <a:solidFill>
                    <a:srgbClr val="0863B5"/>
                  </a:solidFill>
                  <a:latin typeface="Century Gothic"/>
                  <a:ea typeface="Century Gothic"/>
                  <a:cs typeface="Century Gothic"/>
                  <a:sym typeface="Century Gothic"/>
                </a:rPr>
                <a:t>3</a:t>
              </a:r>
              <a:endParaRPr baseline="30000" i="1" sz="3600">
                <a:solidFill>
                  <a:srgbClr val="0863B5"/>
                </a:solidFill>
                <a:latin typeface="Century Gothic"/>
                <a:ea typeface="Century Gothic"/>
                <a:cs typeface="Century Gothic"/>
                <a:sym typeface="Century Gothic"/>
              </a:endParaRPr>
            </a:p>
          </p:txBody>
        </p:sp>
        <p:sp>
          <p:nvSpPr>
            <p:cNvPr id="793" name="Google Shape;793;p31"/>
            <p:cNvSpPr txBox="1"/>
            <p:nvPr/>
          </p:nvSpPr>
          <p:spPr>
            <a:xfrm>
              <a:off x="1078041" y="5031508"/>
              <a:ext cx="1367747"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3F3F3F"/>
                  </a:solidFill>
                  <a:latin typeface="Century Gothic"/>
                  <a:ea typeface="Century Gothic"/>
                  <a:cs typeface="Century Gothic"/>
                  <a:sym typeface="Century Gothic"/>
                </a:rPr>
                <a:t>Briefing</a:t>
              </a:r>
              <a:endParaRPr b="1" sz="1800">
                <a:solidFill>
                  <a:srgbClr val="3F3F3F"/>
                </a:solidFill>
                <a:latin typeface="Century Gothic"/>
                <a:ea typeface="Century Gothic"/>
                <a:cs typeface="Century Gothic"/>
                <a:sym typeface="Century Gothic"/>
              </a:endParaRPr>
            </a:p>
          </p:txBody>
        </p:sp>
      </p:grpSp>
      <p:sp>
        <p:nvSpPr>
          <p:cNvPr id="794" name="Google Shape;794;p31"/>
          <p:cNvSpPr txBox="1"/>
          <p:nvPr/>
        </p:nvSpPr>
        <p:spPr>
          <a:xfrm>
            <a:off x="632164" y="5355310"/>
            <a:ext cx="3932774" cy="86793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rgbClr val="3F3F3F"/>
                </a:solidFill>
                <a:latin typeface="Century Gothic"/>
                <a:ea typeface="Century Gothic"/>
                <a:cs typeface="Century Gothic"/>
                <a:sym typeface="Century Gothic"/>
              </a:rPr>
              <a:t>Everyone wants, happiness. No one wants pain. But you can’t have a rainbow without a little rain.</a:t>
            </a:r>
            <a:endParaRPr sz="1400">
              <a:solidFill>
                <a:srgbClr val="3F3F3F"/>
              </a:solidFill>
              <a:latin typeface="Century Gothic"/>
              <a:ea typeface="Century Gothic"/>
              <a:cs typeface="Century Gothic"/>
              <a:sym typeface="Century Gothic"/>
            </a:endParaRPr>
          </a:p>
        </p:txBody>
      </p:sp>
      <p:sp>
        <p:nvSpPr>
          <p:cNvPr id="795" name="Google Shape;795;p31"/>
          <p:cNvSpPr txBox="1"/>
          <p:nvPr/>
        </p:nvSpPr>
        <p:spPr>
          <a:xfrm>
            <a:off x="827152" y="642254"/>
            <a:ext cx="2087498" cy="4770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500">
                <a:solidFill>
                  <a:srgbClr val="3F3F3F"/>
                </a:solidFill>
                <a:latin typeface="Century Gothic"/>
                <a:ea typeface="Century Gothic"/>
                <a:cs typeface="Century Gothic"/>
                <a:sym typeface="Century Gothic"/>
              </a:rPr>
              <a:t>Equipment</a:t>
            </a:r>
            <a:endParaRPr b="1" sz="2500">
              <a:solidFill>
                <a:srgbClr val="3F3F3F"/>
              </a:solidFill>
              <a:latin typeface="Century Gothic"/>
              <a:ea typeface="Century Gothic"/>
              <a:cs typeface="Century Gothic"/>
              <a:sym typeface="Century Gothic"/>
            </a:endParaRPr>
          </a:p>
        </p:txBody>
      </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49"/>
                                        </p:tgtEl>
                                        <p:attrNameLst>
                                          <p:attrName>style.visibility</p:attrName>
                                        </p:attrNameLst>
                                      </p:cBhvr>
                                      <p:to>
                                        <p:strVal val="visible"/>
                                      </p:to>
                                    </p:set>
                                    <p:animEffect filter="fade" transition="in">
                                      <p:cBhvr>
                                        <p:cTn dur="250"/>
                                        <p:tgtEl>
                                          <p:spTgt spid="749"/>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752"/>
                                        </p:tgtEl>
                                        <p:attrNameLst>
                                          <p:attrName>style.visibility</p:attrName>
                                        </p:attrNameLst>
                                      </p:cBhvr>
                                      <p:to>
                                        <p:strVal val="visible"/>
                                      </p:to>
                                    </p:set>
                                    <p:animEffect filter="fade" transition="in">
                                      <p:cBhvr>
                                        <p:cTn dur="250"/>
                                        <p:tgtEl>
                                          <p:spTgt spid="75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250"/>
                                        <p:tgtEl>
                                          <p:spTgt spid="748"/>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747"/>
                                        </p:tgtEl>
                                        <p:attrNameLst>
                                          <p:attrName>style.visibility</p:attrName>
                                        </p:attrNameLst>
                                      </p:cBhvr>
                                      <p:to>
                                        <p:strVal val="visible"/>
                                      </p:to>
                                    </p:set>
                                    <p:animEffect filter="fade" transition="in">
                                      <p:cBhvr>
                                        <p:cTn dur="500"/>
                                        <p:tgtEl>
                                          <p:spTgt spid="747"/>
                                        </p:tgtEl>
                                      </p:cBhvr>
                                    </p:animEffect>
                                  </p:childTnLst>
                                </p:cTn>
                              </p:par>
                              <p:par>
                                <p:cTn fill="hold" nodeType="withEffect" presetClass="entr" presetID="10" presetSubtype="0">
                                  <p:stCondLst>
                                    <p:cond delay="0"/>
                                  </p:stCondLst>
                                  <p:childTnLst>
                                    <p:set>
                                      <p:cBhvr>
                                        <p:cTn dur="1" fill="hold">
                                          <p:stCondLst>
                                            <p:cond delay="0"/>
                                          </p:stCondLst>
                                        </p:cTn>
                                        <p:tgtEl>
                                          <p:spTgt spid="746"/>
                                        </p:tgtEl>
                                        <p:attrNameLst>
                                          <p:attrName>style.visibility</p:attrName>
                                        </p:attrNameLst>
                                      </p:cBhvr>
                                      <p:to>
                                        <p:strVal val="visible"/>
                                      </p:to>
                                    </p:set>
                                    <p:animEffect filter="fade" transition="in">
                                      <p:cBhvr>
                                        <p:cTn dur="500"/>
                                        <p:tgtEl>
                                          <p:spTgt spid="746"/>
                                        </p:tgtEl>
                                      </p:cBhvr>
                                    </p:animEffect>
                                  </p:childTnLst>
                                </p:cTn>
                              </p:par>
                            </p:childTnLst>
                          </p:cTn>
                        </p:par>
                        <p:par>
                          <p:cTn fill="hold">
                            <p:stCondLst>
                              <p:cond delay="1250"/>
                            </p:stCondLst>
                            <p:childTnLst>
                              <p:par>
                                <p:cTn fill="hold" nodeType="afterEffect" presetClass="entr" presetID="2" presetSubtype="2">
                                  <p:stCondLst>
                                    <p:cond delay="0"/>
                                  </p:stCondLst>
                                  <p:childTnLst>
                                    <p:set>
                                      <p:cBhvr>
                                        <p:cTn dur="1" fill="hold">
                                          <p:stCondLst>
                                            <p:cond delay="0"/>
                                          </p:stCondLst>
                                        </p:cTn>
                                        <p:tgtEl>
                                          <p:spTgt spid="782"/>
                                        </p:tgtEl>
                                        <p:attrNameLst>
                                          <p:attrName>style.visibility</p:attrName>
                                        </p:attrNameLst>
                                      </p:cBhvr>
                                      <p:to>
                                        <p:strVal val="visible"/>
                                      </p:to>
                                    </p:set>
                                    <p:anim calcmode="lin" valueType="num">
                                      <p:cBhvr additive="base">
                                        <p:cTn dur="500"/>
                                        <p:tgtEl>
                                          <p:spTgt spid="782"/>
                                        </p:tgtEl>
                                        <p:attrNameLst>
                                          <p:attrName>ppt_x</p:attrName>
                                        </p:attrNameLst>
                                      </p:cBhvr>
                                      <p:tavLst>
                                        <p:tav fmla="" tm="0">
                                          <p:val>
                                            <p:strVal val="#ppt_x+1"/>
                                          </p:val>
                                        </p:tav>
                                        <p:tav fmla="" tm="100000">
                                          <p:val>
                                            <p:strVal val="#ppt_x"/>
                                          </p:val>
                                        </p:tav>
                                      </p:tavLst>
                                    </p:anim>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764"/>
                                        </p:tgtEl>
                                        <p:attrNameLst>
                                          <p:attrName>style.visibility</p:attrName>
                                        </p:attrNameLst>
                                      </p:cBhvr>
                                      <p:to>
                                        <p:strVal val="visible"/>
                                      </p:to>
                                    </p:set>
                                    <p:animEffect filter="fade" transition="in">
                                      <p:cBhvr>
                                        <p:cTn dur="500"/>
                                        <p:tgtEl>
                                          <p:spTgt spid="764"/>
                                        </p:tgtEl>
                                      </p:cBhvr>
                                    </p:animEffect>
                                  </p:childTnLst>
                                </p:cTn>
                              </p:par>
                              <p:par>
                                <p:cTn fill="hold" nodeType="withEffect" presetClass="entr" presetID="10" presetSubtype="0">
                                  <p:stCondLst>
                                    <p:cond delay="0"/>
                                  </p:stCondLst>
                                  <p:childTnLst>
                                    <p:set>
                                      <p:cBhvr>
                                        <p:cTn dur="1" fill="hold">
                                          <p:stCondLst>
                                            <p:cond delay="0"/>
                                          </p:stCondLst>
                                        </p:cTn>
                                        <p:tgtEl>
                                          <p:spTgt spid="776"/>
                                        </p:tgtEl>
                                        <p:attrNameLst>
                                          <p:attrName>style.visibility</p:attrName>
                                        </p:attrNameLst>
                                      </p:cBhvr>
                                      <p:to>
                                        <p:strVal val="visible"/>
                                      </p:to>
                                    </p:set>
                                    <p:animEffect filter="fade" transition="in">
                                      <p:cBhvr>
                                        <p:cTn dur="500"/>
                                        <p:tgtEl>
                                          <p:spTgt spid="776"/>
                                        </p:tgtEl>
                                      </p:cBhvr>
                                    </p:animEffect>
                                  </p:childTnLst>
                                </p:cTn>
                              </p:par>
                              <p:par>
                                <p:cTn fill="hold" nodeType="withEffect" presetClass="entr" presetID="10" presetSubtype="0">
                                  <p:stCondLst>
                                    <p:cond delay="0"/>
                                  </p:stCondLst>
                                  <p:childTnLst>
                                    <p:set>
                                      <p:cBhvr>
                                        <p:cTn dur="1" fill="hold">
                                          <p:stCondLst>
                                            <p:cond delay="0"/>
                                          </p:stCondLst>
                                        </p:cTn>
                                        <p:tgtEl>
                                          <p:spTgt spid="770"/>
                                        </p:tgtEl>
                                        <p:attrNameLst>
                                          <p:attrName>style.visibility</p:attrName>
                                        </p:attrNameLst>
                                      </p:cBhvr>
                                      <p:to>
                                        <p:strVal val="visible"/>
                                      </p:to>
                                    </p:set>
                                    <p:animEffect filter="fade" transition="in">
                                      <p:cBhvr>
                                        <p:cTn dur="500"/>
                                        <p:tgtEl>
                                          <p:spTgt spid="770"/>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761"/>
                                        </p:tgtEl>
                                        <p:attrNameLst>
                                          <p:attrName>style.visibility</p:attrName>
                                        </p:attrNameLst>
                                      </p:cBhvr>
                                      <p:to>
                                        <p:strVal val="visible"/>
                                      </p:to>
                                    </p:set>
                                    <p:animEffect filter="fade" transition="in">
                                      <p:cBhvr>
                                        <p:cTn dur="500"/>
                                        <p:tgtEl>
                                          <p:spTgt spid="761"/>
                                        </p:tgtEl>
                                      </p:cBhvr>
                                    </p:animEffect>
                                  </p:childTnLst>
                                </p:cTn>
                              </p:par>
                              <p:par>
                                <p:cTn fill="hold" nodeType="withEffect" presetClass="entr" presetID="10" presetSubtype="0">
                                  <p:stCondLst>
                                    <p:cond delay="0"/>
                                  </p:stCondLst>
                                  <p:childTnLst>
                                    <p:set>
                                      <p:cBhvr>
                                        <p:cTn dur="1" fill="hold">
                                          <p:stCondLst>
                                            <p:cond delay="0"/>
                                          </p:stCondLst>
                                        </p:cTn>
                                        <p:tgtEl>
                                          <p:spTgt spid="755"/>
                                        </p:tgtEl>
                                        <p:attrNameLst>
                                          <p:attrName>style.visibility</p:attrName>
                                        </p:attrNameLst>
                                      </p:cBhvr>
                                      <p:to>
                                        <p:strVal val="visible"/>
                                      </p:to>
                                    </p:set>
                                    <p:animEffect filter="fade" transition="in">
                                      <p:cBhvr>
                                        <p:cTn dur="500"/>
                                        <p:tgtEl>
                                          <p:spTgt spid="755"/>
                                        </p:tgtEl>
                                      </p:cBhvr>
                                    </p:animEffect>
                                  </p:childTnLst>
                                </p:cTn>
                              </p:par>
                              <p:par>
                                <p:cTn fill="hold" nodeType="withEffect" presetClass="entr" presetID="10" presetSubtype="0">
                                  <p:stCondLst>
                                    <p:cond delay="0"/>
                                  </p:stCondLst>
                                  <p:childTnLst>
                                    <p:set>
                                      <p:cBhvr>
                                        <p:cTn dur="1" fill="hold">
                                          <p:stCondLst>
                                            <p:cond delay="0"/>
                                          </p:stCondLst>
                                        </p:cTn>
                                        <p:tgtEl>
                                          <p:spTgt spid="758"/>
                                        </p:tgtEl>
                                        <p:attrNameLst>
                                          <p:attrName>style.visibility</p:attrName>
                                        </p:attrNameLst>
                                      </p:cBhvr>
                                      <p:to>
                                        <p:strVal val="visible"/>
                                      </p:to>
                                    </p:set>
                                    <p:animEffect filter="fade" transition="in">
                                      <p:cBhvr>
                                        <p:cTn dur="500"/>
                                        <p:tgtEl>
                                          <p:spTgt spid="758"/>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783"/>
                                        </p:tgtEl>
                                        <p:attrNameLst>
                                          <p:attrName>style.visibility</p:attrName>
                                        </p:attrNameLst>
                                      </p:cBhvr>
                                      <p:to>
                                        <p:strVal val="visible"/>
                                      </p:to>
                                    </p:set>
                                    <p:animEffect filter="fade" transition="in">
                                      <p:cBhvr>
                                        <p:cTn dur="500"/>
                                        <p:tgtEl>
                                          <p:spTgt spid="783"/>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786"/>
                                        </p:tgtEl>
                                        <p:attrNameLst>
                                          <p:attrName>style.visibility</p:attrName>
                                        </p:attrNameLst>
                                      </p:cBhvr>
                                      <p:to>
                                        <p:strVal val="visible"/>
                                      </p:to>
                                    </p:set>
                                    <p:animEffect filter="fade" transition="in">
                                      <p:cBhvr>
                                        <p:cTn dur="750"/>
                                        <p:tgtEl>
                                          <p:spTgt spid="786"/>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787"/>
                                        </p:tgtEl>
                                        <p:attrNameLst>
                                          <p:attrName>style.visibility</p:attrName>
                                        </p:attrNameLst>
                                      </p:cBhvr>
                                      <p:to>
                                        <p:strVal val="visible"/>
                                      </p:to>
                                    </p:set>
                                    <p:animEffect filter="fade" transition="in">
                                      <p:cBhvr>
                                        <p:cTn dur="500"/>
                                        <p:tgtEl>
                                          <p:spTgt spid="787"/>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790"/>
                                        </p:tgtEl>
                                        <p:attrNameLst>
                                          <p:attrName>style.visibility</p:attrName>
                                        </p:attrNameLst>
                                      </p:cBhvr>
                                      <p:to>
                                        <p:strVal val="visible"/>
                                      </p:to>
                                    </p:set>
                                    <p:animEffect filter="fade" transition="in">
                                      <p:cBhvr>
                                        <p:cTn dur="750"/>
                                        <p:tgtEl>
                                          <p:spTgt spid="790"/>
                                        </p:tgtEl>
                                      </p:cBhvr>
                                    </p:animEffect>
                                  </p:childTnLst>
                                </p:cTn>
                              </p:par>
                            </p:childTnLst>
                          </p:cTn>
                        </p:par>
                        <p:par>
                          <p:cTn fill="hold">
                            <p:stCondLst>
                              <p:cond delay="5250"/>
                            </p:stCondLst>
                            <p:childTnLst>
                              <p:par>
                                <p:cTn fill="hold" nodeType="afterEffect" presetClass="entr" presetID="10" presetSubtype="0">
                                  <p:stCondLst>
                                    <p:cond delay="0"/>
                                  </p:stCondLst>
                                  <p:childTnLst>
                                    <p:set>
                                      <p:cBhvr>
                                        <p:cTn dur="1" fill="hold">
                                          <p:stCondLst>
                                            <p:cond delay="0"/>
                                          </p:stCondLst>
                                        </p:cTn>
                                        <p:tgtEl>
                                          <p:spTgt spid="791"/>
                                        </p:tgtEl>
                                        <p:attrNameLst>
                                          <p:attrName>style.visibility</p:attrName>
                                        </p:attrNameLst>
                                      </p:cBhvr>
                                      <p:to>
                                        <p:strVal val="visible"/>
                                      </p:to>
                                    </p:set>
                                    <p:animEffect filter="fade" transition="in">
                                      <p:cBhvr>
                                        <p:cTn dur="500"/>
                                        <p:tgtEl>
                                          <p:spTgt spid="791"/>
                                        </p:tgtEl>
                                      </p:cBhvr>
                                    </p:animEffect>
                                  </p:childTnLst>
                                </p:cTn>
                              </p:par>
                            </p:childTnLst>
                          </p:cTn>
                        </p:par>
                        <p:par>
                          <p:cTn fill="hold">
                            <p:stCondLst>
                              <p:cond delay="5750"/>
                            </p:stCondLst>
                            <p:childTnLst>
                              <p:par>
                                <p:cTn fill="hold" nodeType="afterEffect" presetClass="entr" presetID="10" presetSubtype="0">
                                  <p:stCondLst>
                                    <p:cond delay="0"/>
                                  </p:stCondLst>
                                  <p:childTnLst>
                                    <p:set>
                                      <p:cBhvr>
                                        <p:cTn dur="1" fill="hold">
                                          <p:stCondLst>
                                            <p:cond delay="0"/>
                                          </p:stCondLst>
                                        </p:cTn>
                                        <p:tgtEl>
                                          <p:spTgt spid="794"/>
                                        </p:tgtEl>
                                        <p:attrNameLst>
                                          <p:attrName>style.visibility</p:attrName>
                                        </p:attrNameLst>
                                      </p:cBhvr>
                                      <p:to>
                                        <p:strVal val="visible"/>
                                      </p:to>
                                    </p:set>
                                    <p:animEffect filter="fade" transition="in">
                                      <p:cBhvr>
                                        <p:cTn dur="750"/>
                                        <p:tgtEl>
                                          <p:spTgt spid="7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pic>
        <p:nvPicPr>
          <p:cNvPr id="800" name="Google Shape;800;p32"/>
          <p:cNvPicPr preferRelativeResize="0"/>
          <p:nvPr/>
        </p:nvPicPr>
        <p:blipFill rotWithShape="1">
          <a:blip r:embed="rId3">
            <a:alphaModFix/>
          </a:blip>
          <a:srcRect b="0" l="0" r="0" t="0"/>
          <a:stretch/>
        </p:blipFill>
        <p:spPr>
          <a:xfrm>
            <a:off x="551996" y="1974170"/>
            <a:ext cx="2665550" cy="2086083"/>
          </a:xfrm>
          <a:prstGeom prst="rect">
            <a:avLst/>
          </a:prstGeom>
          <a:noFill/>
          <a:ln>
            <a:noFill/>
          </a:ln>
        </p:spPr>
      </p:pic>
      <p:pic>
        <p:nvPicPr>
          <p:cNvPr id="801" name="Google Shape;801;p32"/>
          <p:cNvPicPr preferRelativeResize="0"/>
          <p:nvPr/>
        </p:nvPicPr>
        <p:blipFill rotWithShape="1">
          <a:blip r:embed="rId4">
            <a:alphaModFix/>
          </a:blip>
          <a:srcRect b="0" l="0" r="0" t="0"/>
          <a:stretch/>
        </p:blipFill>
        <p:spPr>
          <a:xfrm>
            <a:off x="8974454" y="1974170"/>
            <a:ext cx="2665550" cy="2086083"/>
          </a:xfrm>
          <a:prstGeom prst="rect">
            <a:avLst/>
          </a:prstGeom>
          <a:noFill/>
          <a:ln>
            <a:noFill/>
          </a:ln>
        </p:spPr>
      </p:pic>
      <p:pic>
        <p:nvPicPr>
          <p:cNvPr id="802" name="Google Shape;802;p32"/>
          <p:cNvPicPr preferRelativeResize="0"/>
          <p:nvPr/>
        </p:nvPicPr>
        <p:blipFill rotWithShape="1">
          <a:blip r:embed="rId5">
            <a:alphaModFix/>
          </a:blip>
          <a:srcRect b="0" l="0" r="0" t="0"/>
          <a:stretch/>
        </p:blipFill>
        <p:spPr>
          <a:xfrm>
            <a:off x="6166968" y="1974170"/>
            <a:ext cx="2665550" cy="2086083"/>
          </a:xfrm>
          <a:prstGeom prst="rect">
            <a:avLst/>
          </a:prstGeom>
          <a:noFill/>
          <a:ln>
            <a:noFill/>
          </a:ln>
        </p:spPr>
      </p:pic>
      <p:pic>
        <p:nvPicPr>
          <p:cNvPr id="803" name="Google Shape;803;p32"/>
          <p:cNvPicPr preferRelativeResize="0"/>
          <p:nvPr/>
        </p:nvPicPr>
        <p:blipFill rotWithShape="1">
          <a:blip r:embed="rId6">
            <a:alphaModFix/>
          </a:blip>
          <a:srcRect b="0" l="0" r="0" t="0"/>
          <a:stretch/>
        </p:blipFill>
        <p:spPr>
          <a:xfrm>
            <a:off x="3359482" y="1974170"/>
            <a:ext cx="2665550" cy="2086083"/>
          </a:xfrm>
          <a:prstGeom prst="rect">
            <a:avLst/>
          </a:prstGeom>
          <a:noFill/>
          <a:ln>
            <a:noFill/>
          </a:ln>
        </p:spPr>
      </p:pic>
      <p:grpSp>
        <p:nvGrpSpPr>
          <p:cNvPr id="804" name="Google Shape;804;p32"/>
          <p:cNvGrpSpPr/>
          <p:nvPr/>
        </p:nvGrpSpPr>
        <p:grpSpPr>
          <a:xfrm>
            <a:off x="576770" y="4819007"/>
            <a:ext cx="2687462" cy="1695176"/>
            <a:chOff x="505532" y="4308601"/>
            <a:chExt cx="2687462" cy="1695176"/>
          </a:xfrm>
        </p:grpSpPr>
        <p:sp>
          <p:nvSpPr>
            <p:cNvPr id="805" name="Google Shape;805;p32"/>
            <p:cNvSpPr/>
            <p:nvPr/>
          </p:nvSpPr>
          <p:spPr>
            <a:xfrm>
              <a:off x="575605" y="4726504"/>
              <a:ext cx="2482273" cy="1277273"/>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None/>
              </a:pPr>
              <a:r>
                <a:rPr lang="en-US" sz="1400">
                  <a:solidFill>
                    <a:srgbClr val="595959"/>
                  </a:solidFill>
                  <a:latin typeface="Century Gothic"/>
                  <a:ea typeface="Century Gothic"/>
                  <a:cs typeface="Century Gothic"/>
                  <a:sym typeface="Century Gothic"/>
                </a:rPr>
                <a:t>Do you wonder what the difference between ignorance and genius is? A Genius has limits but an ignorant doesn’t have any.</a:t>
              </a:r>
              <a:endParaRPr sz="1400">
                <a:solidFill>
                  <a:srgbClr val="595959"/>
                </a:solidFill>
                <a:latin typeface="Century Gothic"/>
                <a:ea typeface="Century Gothic"/>
                <a:cs typeface="Century Gothic"/>
                <a:sym typeface="Century Gothic"/>
              </a:endParaRPr>
            </a:p>
          </p:txBody>
        </p:sp>
        <p:sp>
          <p:nvSpPr>
            <p:cNvPr id="806" name="Google Shape;806;p32"/>
            <p:cNvSpPr/>
            <p:nvPr/>
          </p:nvSpPr>
          <p:spPr>
            <a:xfrm flipH="1">
              <a:off x="505532" y="4308601"/>
              <a:ext cx="2687462" cy="360000"/>
            </a:xfrm>
            <a:prstGeom prst="rect">
              <a:avLst/>
            </a:prstGeom>
            <a:no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rPr b="1" lang="en-US" sz="1800">
                  <a:solidFill>
                    <a:srgbClr val="3F3F3F"/>
                  </a:solidFill>
                  <a:latin typeface="Century Gothic"/>
                  <a:ea typeface="Century Gothic"/>
                  <a:cs typeface="Century Gothic"/>
                  <a:sym typeface="Century Gothic"/>
                </a:rPr>
                <a:t>Implementation</a:t>
              </a:r>
              <a:endParaRPr b="1" sz="1800">
                <a:solidFill>
                  <a:srgbClr val="3F3F3F"/>
                </a:solidFill>
                <a:latin typeface="Century Gothic"/>
                <a:ea typeface="Century Gothic"/>
                <a:cs typeface="Century Gothic"/>
                <a:sym typeface="Century Gothic"/>
              </a:endParaRPr>
            </a:p>
          </p:txBody>
        </p:sp>
      </p:grpSp>
      <p:grpSp>
        <p:nvGrpSpPr>
          <p:cNvPr id="807" name="Google Shape;807;p32"/>
          <p:cNvGrpSpPr/>
          <p:nvPr/>
        </p:nvGrpSpPr>
        <p:grpSpPr>
          <a:xfrm>
            <a:off x="3452190" y="4857107"/>
            <a:ext cx="2482273" cy="1420088"/>
            <a:chOff x="575605" y="4346701"/>
            <a:chExt cx="2482273" cy="1420088"/>
          </a:xfrm>
        </p:grpSpPr>
        <p:sp>
          <p:nvSpPr>
            <p:cNvPr id="808" name="Google Shape;808;p32"/>
            <p:cNvSpPr/>
            <p:nvPr/>
          </p:nvSpPr>
          <p:spPr>
            <a:xfrm>
              <a:off x="575605" y="4726504"/>
              <a:ext cx="2482273" cy="1040285"/>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None/>
              </a:pPr>
              <a:r>
                <a:rPr lang="en-US" sz="1400">
                  <a:solidFill>
                    <a:srgbClr val="595959"/>
                  </a:solidFill>
                  <a:latin typeface="Century Gothic"/>
                  <a:ea typeface="Century Gothic"/>
                  <a:cs typeface="Century Gothic"/>
                  <a:sym typeface="Century Gothic"/>
                </a:rPr>
                <a:t>Enjoy the little things in life, because one day you will look back and realize they were the big things.</a:t>
              </a:r>
              <a:endParaRPr sz="1400">
                <a:solidFill>
                  <a:srgbClr val="595959"/>
                </a:solidFill>
                <a:latin typeface="Century Gothic"/>
                <a:ea typeface="Century Gothic"/>
                <a:cs typeface="Century Gothic"/>
                <a:sym typeface="Century Gothic"/>
              </a:endParaRPr>
            </a:p>
          </p:txBody>
        </p:sp>
        <p:sp>
          <p:nvSpPr>
            <p:cNvPr id="809" name="Google Shape;809;p32"/>
            <p:cNvSpPr/>
            <p:nvPr/>
          </p:nvSpPr>
          <p:spPr>
            <a:xfrm flipH="1">
              <a:off x="831148" y="4346701"/>
              <a:ext cx="1971187" cy="360000"/>
            </a:xfrm>
            <a:prstGeom prst="rect">
              <a:avLst/>
            </a:prstGeom>
            <a:no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rPr b="1" lang="en-US" sz="1800">
                  <a:solidFill>
                    <a:srgbClr val="3F3F3F"/>
                  </a:solidFill>
                  <a:latin typeface="Century Gothic"/>
                  <a:ea typeface="Century Gothic"/>
                  <a:cs typeface="Century Gothic"/>
                  <a:sym typeface="Century Gothic"/>
                </a:rPr>
                <a:t>Design</a:t>
              </a:r>
              <a:endParaRPr b="1" sz="1800">
                <a:solidFill>
                  <a:srgbClr val="3F3F3F"/>
                </a:solidFill>
                <a:latin typeface="Century Gothic"/>
                <a:ea typeface="Century Gothic"/>
                <a:cs typeface="Century Gothic"/>
                <a:sym typeface="Century Gothic"/>
              </a:endParaRPr>
            </a:p>
          </p:txBody>
        </p:sp>
      </p:grpSp>
      <p:grpSp>
        <p:nvGrpSpPr>
          <p:cNvPr id="810" name="Google Shape;810;p32"/>
          <p:cNvGrpSpPr/>
          <p:nvPr/>
        </p:nvGrpSpPr>
        <p:grpSpPr>
          <a:xfrm>
            <a:off x="6257537" y="4857107"/>
            <a:ext cx="2482273" cy="1894064"/>
            <a:chOff x="575605" y="4346701"/>
            <a:chExt cx="2482273" cy="1894064"/>
          </a:xfrm>
        </p:grpSpPr>
        <p:sp>
          <p:nvSpPr>
            <p:cNvPr id="811" name="Google Shape;811;p32"/>
            <p:cNvSpPr/>
            <p:nvPr/>
          </p:nvSpPr>
          <p:spPr>
            <a:xfrm>
              <a:off x="575605" y="4726504"/>
              <a:ext cx="2482273" cy="1514261"/>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None/>
              </a:pPr>
              <a:r>
                <a:rPr lang="en-US" sz="1400">
                  <a:solidFill>
                    <a:srgbClr val="595959"/>
                  </a:solidFill>
                  <a:latin typeface="Century Gothic"/>
                  <a:ea typeface="Century Gothic"/>
                  <a:cs typeface="Century Gothic"/>
                  <a:sym typeface="Century Gothic"/>
                </a:rPr>
                <a:t>Do you wonder what the difference between ignorance and genius is? A Genius has limits but an ignorant doesn’t have any.</a:t>
              </a:r>
              <a:endParaRPr sz="1400">
                <a:solidFill>
                  <a:srgbClr val="595959"/>
                </a:solidFill>
                <a:latin typeface="Century Gothic"/>
                <a:ea typeface="Century Gothic"/>
                <a:cs typeface="Century Gothic"/>
                <a:sym typeface="Century Gothic"/>
              </a:endParaRPr>
            </a:p>
          </p:txBody>
        </p:sp>
        <p:sp>
          <p:nvSpPr>
            <p:cNvPr id="812" name="Google Shape;812;p32"/>
            <p:cNvSpPr/>
            <p:nvPr/>
          </p:nvSpPr>
          <p:spPr>
            <a:xfrm flipH="1">
              <a:off x="831148" y="4346701"/>
              <a:ext cx="1971187" cy="360000"/>
            </a:xfrm>
            <a:prstGeom prst="rect">
              <a:avLst/>
            </a:prstGeom>
            <a:no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rPr b="1" lang="en-US" sz="1800">
                  <a:solidFill>
                    <a:srgbClr val="3F3F3F"/>
                  </a:solidFill>
                  <a:latin typeface="Century Gothic"/>
                  <a:ea typeface="Century Gothic"/>
                  <a:cs typeface="Century Gothic"/>
                  <a:sym typeface="Century Gothic"/>
                </a:rPr>
                <a:t>Workshops</a:t>
              </a:r>
              <a:endParaRPr b="1" sz="1800">
                <a:solidFill>
                  <a:srgbClr val="3F3F3F"/>
                </a:solidFill>
                <a:latin typeface="Century Gothic"/>
                <a:ea typeface="Century Gothic"/>
                <a:cs typeface="Century Gothic"/>
                <a:sym typeface="Century Gothic"/>
              </a:endParaRPr>
            </a:p>
          </p:txBody>
        </p:sp>
      </p:grpSp>
      <p:grpSp>
        <p:nvGrpSpPr>
          <p:cNvPr id="813" name="Google Shape;813;p32"/>
          <p:cNvGrpSpPr/>
          <p:nvPr/>
        </p:nvGrpSpPr>
        <p:grpSpPr>
          <a:xfrm>
            <a:off x="9062884" y="4857107"/>
            <a:ext cx="2482273" cy="1420088"/>
            <a:chOff x="575605" y="4346701"/>
            <a:chExt cx="2482273" cy="1420088"/>
          </a:xfrm>
        </p:grpSpPr>
        <p:sp>
          <p:nvSpPr>
            <p:cNvPr id="814" name="Google Shape;814;p32"/>
            <p:cNvSpPr/>
            <p:nvPr/>
          </p:nvSpPr>
          <p:spPr>
            <a:xfrm>
              <a:off x="575605" y="4726504"/>
              <a:ext cx="2482273" cy="1040285"/>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None/>
              </a:pPr>
              <a:r>
                <a:rPr lang="en-US" sz="1400">
                  <a:solidFill>
                    <a:srgbClr val="595959"/>
                  </a:solidFill>
                  <a:latin typeface="Century Gothic"/>
                  <a:ea typeface="Century Gothic"/>
                  <a:cs typeface="Century Gothic"/>
                  <a:sym typeface="Century Gothic"/>
                </a:rPr>
                <a:t>Enjoy the little things in life, because one day you will look back and realize they were the big things.</a:t>
              </a:r>
              <a:endParaRPr sz="1400">
                <a:solidFill>
                  <a:srgbClr val="595959"/>
                </a:solidFill>
                <a:latin typeface="Century Gothic"/>
                <a:ea typeface="Century Gothic"/>
                <a:cs typeface="Century Gothic"/>
                <a:sym typeface="Century Gothic"/>
              </a:endParaRPr>
            </a:p>
          </p:txBody>
        </p:sp>
        <p:sp>
          <p:nvSpPr>
            <p:cNvPr id="815" name="Google Shape;815;p32"/>
            <p:cNvSpPr/>
            <p:nvPr/>
          </p:nvSpPr>
          <p:spPr>
            <a:xfrm flipH="1">
              <a:off x="831148" y="4346701"/>
              <a:ext cx="1971187" cy="360000"/>
            </a:xfrm>
            <a:prstGeom prst="rect">
              <a:avLst/>
            </a:prstGeom>
            <a:no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rPr b="1" lang="en-US" sz="1800">
                  <a:solidFill>
                    <a:srgbClr val="3F3F3F"/>
                  </a:solidFill>
                  <a:latin typeface="Century Gothic"/>
                  <a:ea typeface="Century Gothic"/>
                  <a:cs typeface="Century Gothic"/>
                  <a:sym typeface="Century Gothic"/>
                </a:rPr>
                <a:t>Evaluation</a:t>
              </a:r>
              <a:endParaRPr b="1" sz="1800">
                <a:solidFill>
                  <a:srgbClr val="3F3F3F"/>
                </a:solidFill>
                <a:latin typeface="Century Gothic"/>
                <a:ea typeface="Century Gothic"/>
                <a:cs typeface="Century Gothic"/>
                <a:sym typeface="Century Gothic"/>
              </a:endParaRPr>
            </a:p>
          </p:txBody>
        </p:sp>
      </p:grpSp>
      <p:pic>
        <p:nvPicPr>
          <p:cNvPr id="816" name="Google Shape;816;p32"/>
          <p:cNvPicPr preferRelativeResize="0"/>
          <p:nvPr/>
        </p:nvPicPr>
        <p:blipFill rotWithShape="1">
          <a:blip r:embed="rId7">
            <a:alphaModFix/>
          </a:blip>
          <a:srcRect b="0" l="0" r="0" t="0"/>
          <a:stretch/>
        </p:blipFill>
        <p:spPr>
          <a:xfrm>
            <a:off x="551996" y="1974170"/>
            <a:ext cx="2665550" cy="2086083"/>
          </a:xfrm>
          <a:prstGeom prst="rect">
            <a:avLst/>
          </a:prstGeom>
          <a:noFill/>
          <a:ln>
            <a:noFill/>
          </a:ln>
        </p:spPr>
      </p:pic>
      <p:pic>
        <p:nvPicPr>
          <p:cNvPr id="817" name="Google Shape;817;p32"/>
          <p:cNvPicPr preferRelativeResize="0"/>
          <p:nvPr/>
        </p:nvPicPr>
        <p:blipFill rotWithShape="1">
          <a:blip r:embed="rId8">
            <a:alphaModFix/>
          </a:blip>
          <a:srcRect b="0" l="0" r="0" t="0"/>
          <a:stretch/>
        </p:blipFill>
        <p:spPr>
          <a:xfrm>
            <a:off x="8974454" y="1974170"/>
            <a:ext cx="2665550" cy="2086083"/>
          </a:xfrm>
          <a:prstGeom prst="rect">
            <a:avLst/>
          </a:prstGeom>
          <a:noFill/>
          <a:ln>
            <a:noFill/>
          </a:ln>
        </p:spPr>
      </p:pic>
      <p:pic>
        <p:nvPicPr>
          <p:cNvPr id="818" name="Google Shape;818;p32"/>
          <p:cNvPicPr preferRelativeResize="0"/>
          <p:nvPr/>
        </p:nvPicPr>
        <p:blipFill rotWithShape="1">
          <a:blip r:embed="rId9">
            <a:alphaModFix/>
          </a:blip>
          <a:srcRect b="0" l="0" r="0" t="0"/>
          <a:stretch/>
        </p:blipFill>
        <p:spPr>
          <a:xfrm>
            <a:off x="6166968" y="1974170"/>
            <a:ext cx="2665550" cy="2086083"/>
          </a:xfrm>
          <a:prstGeom prst="rect">
            <a:avLst/>
          </a:prstGeom>
          <a:noFill/>
          <a:ln>
            <a:noFill/>
          </a:ln>
        </p:spPr>
      </p:pic>
      <p:pic>
        <p:nvPicPr>
          <p:cNvPr id="819" name="Google Shape;819;p32"/>
          <p:cNvPicPr preferRelativeResize="0"/>
          <p:nvPr/>
        </p:nvPicPr>
        <p:blipFill rotWithShape="1">
          <a:blip r:embed="rId10">
            <a:alphaModFix/>
          </a:blip>
          <a:srcRect b="0" l="0" r="0" t="0"/>
          <a:stretch/>
        </p:blipFill>
        <p:spPr>
          <a:xfrm>
            <a:off x="3359482" y="1974170"/>
            <a:ext cx="2665550" cy="2086083"/>
          </a:xfrm>
          <a:prstGeom prst="rect">
            <a:avLst/>
          </a:prstGeom>
          <a:noFill/>
          <a:ln>
            <a:noFill/>
          </a:ln>
        </p:spPr>
      </p:pic>
      <p:grpSp>
        <p:nvGrpSpPr>
          <p:cNvPr id="820" name="Google Shape;820;p32"/>
          <p:cNvGrpSpPr/>
          <p:nvPr/>
        </p:nvGrpSpPr>
        <p:grpSpPr>
          <a:xfrm>
            <a:off x="4278257" y="3799025"/>
            <a:ext cx="828000" cy="828000"/>
            <a:chOff x="4451502" y="3357563"/>
            <a:chExt cx="828000" cy="828000"/>
          </a:xfrm>
        </p:grpSpPr>
        <p:sp>
          <p:nvSpPr>
            <p:cNvPr id="821" name="Google Shape;821;p32"/>
            <p:cNvSpPr/>
            <p:nvPr/>
          </p:nvSpPr>
          <p:spPr>
            <a:xfrm>
              <a:off x="4451502" y="3357563"/>
              <a:ext cx="828000" cy="828000"/>
            </a:xfrm>
            <a:prstGeom prst="ellipse">
              <a:avLst/>
            </a:prstGeom>
            <a:solidFill>
              <a:srgbClr val="0863B5"/>
            </a:solidFill>
            <a:ln>
              <a:noFill/>
            </a:ln>
            <a:effectLst>
              <a:outerShdw blurRad="381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822" name="Google Shape;822;p32"/>
            <p:cNvGrpSpPr/>
            <p:nvPr/>
          </p:nvGrpSpPr>
          <p:grpSpPr>
            <a:xfrm>
              <a:off x="4630601" y="3496451"/>
              <a:ext cx="469784" cy="550218"/>
              <a:chOff x="8738393" y="469900"/>
              <a:chExt cx="871538" cy="1020763"/>
            </a:xfrm>
          </p:grpSpPr>
          <p:sp>
            <p:nvSpPr>
              <p:cNvPr id="823" name="Google Shape;823;p32"/>
              <p:cNvSpPr/>
              <p:nvPr/>
            </p:nvSpPr>
            <p:spPr>
              <a:xfrm>
                <a:off x="9501981" y="968375"/>
                <a:ext cx="107950" cy="109538"/>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24" name="Google Shape;824;p32"/>
              <p:cNvSpPr/>
              <p:nvPr/>
            </p:nvSpPr>
            <p:spPr>
              <a:xfrm>
                <a:off x="9501981" y="635000"/>
                <a:ext cx="107950" cy="107950"/>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25" name="Google Shape;825;p32"/>
              <p:cNvSpPr/>
              <p:nvPr/>
            </p:nvSpPr>
            <p:spPr>
              <a:xfrm>
                <a:off x="9501981" y="1298575"/>
                <a:ext cx="107950" cy="112713"/>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26" name="Google Shape;826;p32"/>
              <p:cNvSpPr/>
              <p:nvPr/>
            </p:nvSpPr>
            <p:spPr>
              <a:xfrm>
                <a:off x="9235281" y="665163"/>
                <a:ext cx="209550" cy="715963"/>
              </a:xfrm>
              <a:custGeom>
                <a:rect b="b" l="l" r="r" t="t"/>
                <a:pathLst>
                  <a:path extrusionOk="0" h="191" w="56">
                    <a:moveTo>
                      <a:pt x="49" y="102"/>
                    </a:moveTo>
                    <a:cubicBezTo>
                      <a:pt x="52" y="102"/>
                      <a:pt x="56" y="99"/>
                      <a:pt x="56" y="95"/>
                    </a:cubicBezTo>
                    <a:cubicBezTo>
                      <a:pt x="56" y="91"/>
                      <a:pt x="52" y="88"/>
                      <a:pt x="49" y="88"/>
                    </a:cubicBezTo>
                    <a:cubicBezTo>
                      <a:pt x="34" y="88"/>
                      <a:pt x="34" y="88"/>
                      <a:pt x="34" y="88"/>
                    </a:cubicBezTo>
                    <a:cubicBezTo>
                      <a:pt x="34" y="14"/>
                      <a:pt x="34" y="14"/>
                      <a:pt x="34" y="14"/>
                    </a:cubicBezTo>
                    <a:cubicBezTo>
                      <a:pt x="48" y="14"/>
                      <a:pt x="48" y="14"/>
                      <a:pt x="48" y="14"/>
                    </a:cubicBezTo>
                    <a:cubicBezTo>
                      <a:pt x="52" y="14"/>
                      <a:pt x="55" y="11"/>
                      <a:pt x="55" y="7"/>
                    </a:cubicBezTo>
                    <a:cubicBezTo>
                      <a:pt x="55" y="3"/>
                      <a:pt x="52" y="0"/>
                      <a:pt x="48" y="0"/>
                    </a:cubicBezTo>
                    <a:cubicBezTo>
                      <a:pt x="27" y="0"/>
                      <a:pt x="27" y="0"/>
                      <a:pt x="27" y="0"/>
                    </a:cubicBezTo>
                    <a:cubicBezTo>
                      <a:pt x="25" y="0"/>
                      <a:pt x="22" y="1"/>
                      <a:pt x="21" y="3"/>
                    </a:cubicBezTo>
                    <a:cubicBezTo>
                      <a:pt x="20" y="4"/>
                      <a:pt x="20" y="5"/>
                      <a:pt x="20" y="7"/>
                    </a:cubicBezTo>
                    <a:cubicBezTo>
                      <a:pt x="20" y="88"/>
                      <a:pt x="20" y="88"/>
                      <a:pt x="20" y="88"/>
                    </a:cubicBezTo>
                    <a:cubicBezTo>
                      <a:pt x="7" y="88"/>
                      <a:pt x="7" y="88"/>
                      <a:pt x="7" y="88"/>
                    </a:cubicBezTo>
                    <a:cubicBezTo>
                      <a:pt x="3" y="88"/>
                      <a:pt x="0" y="91"/>
                      <a:pt x="0" y="95"/>
                    </a:cubicBezTo>
                    <a:cubicBezTo>
                      <a:pt x="0" y="99"/>
                      <a:pt x="3" y="102"/>
                      <a:pt x="7" y="102"/>
                    </a:cubicBezTo>
                    <a:cubicBezTo>
                      <a:pt x="20" y="102"/>
                      <a:pt x="20" y="102"/>
                      <a:pt x="20" y="102"/>
                    </a:cubicBezTo>
                    <a:cubicBezTo>
                      <a:pt x="20" y="183"/>
                      <a:pt x="20" y="183"/>
                      <a:pt x="20" y="183"/>
                    </a:cubicBezTo>
                    <a:cubicBezTo>
                      <a:pt x="20" y="184"/>
                      <a:pt x="20" y="185"/>
                      <a:pt x="21" y="186"/>
                    </a:cubicBezTo>
                    <a:cubicBezTo>
                      <a:pt x="22" y="189"/>
                      <a:pt x="24" y="191"/>
                      <a:pt x="27" y="191"/>
                    </a:cubicBezTo>
                    <a:cubicBezTo>
                      <a:pt x="48" y="191"/>
                      <a:pt x="48" y="191"/>
                      <a:pt x="48" y="191"/>
                    </a:cubicBezTo>
                    <a:cubicBezTo>
                      <a:pt x="52" y="191"/>
                      <a:pt x="55" y="188"/>
                      <a:pt x="55" y="184"/>
                    </a:cubicBezTo>
                    <a:cubicBezTo>
                      <a:pt x="55" y="180"/>
                      <a:pt x="52" y="177"/>
                      <a:pt x="48" y="177"/>
                    </a:cubicBezTo>
                    <a:cubicBezTo>
                      <a:pt x="34" y="177"/>
                      <a:pt x="34" y="177"/>
                      <a:pt x="34" y="177"/>
                    </a:cubicBezTo>
                    <a:cubicBezTo>
                      <a:pt x="34" y="102"/>
                      <a:pt x="34" y="102"/>
                      <a:pt x="34" y="102"/>
                    </a:cubicBezTo>
                    <a:lnTo>
                      <a:pt x="49" y="10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27" name="Google Shape;827;p32"/>
              <p:cNvSpPr/>
              <p:nvPr/>
            </p:nvSpPr>
            <p:spPr>
              <a:xfrm>
                <a:off x="8866981" y="712788"/>
                <a:ext cx="58738" cy="5238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28" name="Google Shape;828;p32"/>
              <p:cNvSpPr/>
              <p:nvPr/>
            </p:nvSpPr>
            <p:spPr>
              <a:xfrm>
                <a:off x="8979693" y="712788"/>
                <a:ext cx="58738" cy="5238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29" name="Google Shape;829;p32"/>
              <p:cNvSpPr/>
              <p:nvPr/>
            </p:nvSpPr>
            <p:spPr>
              <a:xfrm>
                <a:off x="8866981" y="825500"/>
                <a:ext cx="58738" cy="5238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30" name="Google Shape;830;p32"/>
              <p:cNvSpPr/>
              <p:nvPr/>
            </p:nvSpPr>
            <p:spPr>
              <a:xfrm>
                <a:off x="8979693" y="825500"/>
                <a:ext cx="58738" cy="5238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31" name="Google Shape;831;p32"/>
              <p:cNvSpPr/>
              <p:nvPr/>
            </p:nvSpPr>
            <p:spPr>
              <a:xfrm>
                <a:off x="8866981" y="938213"/>
                <a:ext cx="58738" cy="5238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32" name="Google Shape;832;p32"/>
              <p:cNvSpPr/>
              <p:nvPr/>
            </p:nvSpPr>
            <p:spPr>
              <a:xfrm>
                <a:off x="8979693" y="938213"/>
                <a:ext cx="58738" cy="5238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33" name="Google Shape;833;p32"/>
              <p:cNvSpPr/>
              <p:nvPr/>
            </p:nvSpPr>
            <p:spPr>
              <a:xfrm>
                <a:off x="8866981" y="1050925"/>
                <a:ext cx="58738" cy="5238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34" name="Google Shape;834;p32"/>
              <p:cNvSpPr/>
              <p:nvPr/>
            </p:nvSpPr>
            <p:spPr>
              <a:xfrm>
                <a:off x="8979693" y="1050925"/>
                <a:ext cx="58738" cy="5238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35" name="Google Shape;835;p32"/>
              <p:cNvSpPr/>
              <p:nvPr/>
            </p:nvSpPr>
            <p:spPr>
              <a:xfrm>
                <a:off x="8866981" y="1163638"/>
                <a:ext cx="58738" cy="5238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36" name="Google Shape;836;p32"/>
              <p:cNvSpPr/>
              <p:nvPr/>
            </p:nvSpPr>
            <p:spPr>
              <a:xfrm>
                <a:off x="8979693" y="1163638"/>
                <a:ext cx="58738" cy="5238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37" name="Google Shape;837;p32"/>
              <p:cNvSpPr/>
              <p:nvPr/>
            </p:nvSpPr>
            <p:spPr>
              <a:xfrm>
                <a:off x="8866981" y="1276350"/>
                <a:ext cx="58738" cy="5238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38" name="Google Shape;838;p32"/>
              <p:cNvSpPr/>
              <p:nvPr/>
            </p:nvSpPr>
            <p:spPr>
              <a:xfrm>
                <a:off x="8979693" y="1276350"/>
                <a:ext cx="58738" cy="5238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39" name="Google Shape;839;p32"/>
              <p:cNvSpPr/>
              <p:nvPr/>
            </p:nvSpPr>
            <p:spPr>
              <a:xfrm>
                <a:off x="8922543" y="1397000"/>
                <a:ext cx="60325" cy="93663"/>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40" name="Google Shape;840;p32"/>
              <p:cNvSpPr/>
              <p:nvPr/>
            </p:nvSpPr>
            <p:spPr>
              <a:xfrm>
                <a:off x="8738393" y="469900"/>
                <a:ext cx="431800" cy="1020763"/>
              </a:xfrm>
              <a:custGeom>
                <a:rect b="b" l="l" r="r" t="t"/>
                <a:pathLst>
                  <a:path extrusionOk="0" h="272" w="115">
                    <a:moveTo>
                      <a:pt x="95" y="32"/>
                    </a:moveTo>
                    <a:cubicBezTo>
                      <a:pt x="64" y="32"/>
                      <a:pt x="64" y="32"/>
                      <a:pt x="64" y="32"/>
                    </a:cubicBezTo>
                    <a:cubicBezTo>
                      <a:pt x="64" y="7"/>
                      <a:pt x="64" y="7"/>
                      <a:pt x="64" y="7"/>
                    </a:cubicBezTo>
                    <a:cubicBezTo>
                      <a:pt x="64" y="3"/>
                      <a:pt x="61" y="0"/>
                      <a:pt x="57" y="0"/>
                    </a:cubicBezTo>
                    <a:cubicBezTo>
                      <a:pt x="53" y="0"/>
                      <a:pt x="50" y="3"/>
                      <a:pt x="50" y="7"/>
                    </a:cubicBezTo>
                    <a:cubicBezTo>
                      <a:pt x="50" y="32"/>
                      <a:pt x="50" y="32"/>
                      <a:pt x="50" y="32"/>
                    </a:cubicBezTo>
                    <a:cubicBezTo>
                      <a:pt x="20" y="32"/>
                      <a:pt x="20" y="32"/>
                      <a:pt x="20" y="32"/>
                    </a:cubicBezTo>
                    <a:cubicBezTo>
                      <a:pt x="9" y="32"/>
                      <a:pt x="0" y="41"/>
                      <a:pt x="0" y="52"/>
                    </a:cubicBezTo>
                    <a:cubicBezTo>
                      <a:pt x="0" y="272"/>
                      <a:pt x="0" y="272"/>
                      <a:pt x="0" y="272"/>
                    </a:cubicBezTo>
                    <a:cubicBezTo>
                      <a:pt x="14" y="272"/>
                      <a:pt x="14" y="272"/>
                      <a:pt x="14" y="272"/>
                    </a:cubicBezTo>
                    <a:cubicBezTo>
                      <a:pt x="14" y="52"/>
                      <a:pt x="14" y="52"/>
                      <a:pt x="14" y="52"/>
                    </a:cubicBezTo>
                    <a:cubicBezTo>
                      <a:pt x="14" y="48"/>
                      <a:pt x="17" y="46"/>
                      <a:pt x="20" y="46"/>
                    </a:cubicBezTo>
                    <a:cubicBezTo>
                      <a:pt x="95" y="46"/>
                      <a:pt x="95" y="46"/>
                      <a:pt x="95" y="46"/>
                    </a:cubicBezTo>
                    <a:cubicBezTo>
                      <a:pt x="98" y="46"/>
                      <a:pt x="101" y="48"/>
                      <a:pt x="101" y="52"/>
                    </a:cubicBezTo>
                    <a:cubicBezTo>
                      <a:pt x="101" y="272"/>
                      <a:pt x="101" y="272"/>
                      <a:pt x="101" y="272"/>
                    </a:cubicBezTo>
                    <a:cubicBezTo>
                      <a:pt x="115" y="272"/>
                      <a:pt x="115" y="272"/>
                      <a:pt x="115" y="272"/>
                    </a:cubicBezTo>
                    <a:cubicBezTo>
                      <a:pt x="115" y="52"/>
                      <a:pt x="115" y="52"/>
                      <a:pt x="115" y="52"/>
                    </a:cubicBezTo>
                    <a:cubicBezTo>
                      <a:pt x="115" y="41"/>
                      <a:pt x="106" y="32"/>
                      <a:pt x="95" y="3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grpSp>
        <p:nvGrpSpPr>
          <p:cNvPr id="841" name="Google Shape;841;p32"/>
          <p:cNvGrpSpPr/>
          <p:nvPr/>
        </p:nvGrpSpPr>
        <p:grpSpPr>
          <a:xfrm>
            <a:off x="9893229" y="3799025"/>
            <a:ext cx="828000" cy="828000"/>
            <a:chOff x="10310678" y="3357563"/>
            <a:chExt cx="828000" cy="828000"/>
          </a:xfrm>
        </p:grpSpPr>
        <p:sp>
          <p:nvSpPr>
            <p:cNvPr id="842" name="Google Shape;842;p32"/>
            <p:cNvSpPr/>
            <p:nvPr/>
          </p:nvSpPr>
          <p:spPr>
            <a:xfrm>
              <a:off x="10310678" y="3357563"/>
              <a:ext cx="828000" cy="828000"/>
            </a:xfrm>
            <a:prstGeom prst="ellipse">
              <a:avLst/>
            </a:prstGeom>
            <a:solidFill>
              <a:srgbClr val="0863B5"/>
            </a:solidFill>
            <a:ln>
              <a:noFill/>
            </a:ln>
            <a:effectLst>
              <a:outerShdw blurRad="381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843" name="Google Shape;843;p32"/>
            <p:cNvGrpSpPr/>
            <p:nvPr/>
          </p:nvGrpSpPr>
          <p:grpSpPr>
            <a:xfrm>
              <a:off x="10484644" y="3571332"/>
              <a:ext cx="480053" cy="400474"/>
              <a:chOff x="6660356" y="3998913"/>
              <a:chExt cx="890588" cy="742950"/>
            </a:xfrm>
          </p:grpSpPr>
          <p:sp>
            <p:nvSpPr>
              <p:cNvPr id="844" name="Google Shape;844;p32"/>
              <p:cNvSpPr/>
              <p:nvPr/>
            </p:nvSpPr>
            <p:spPr>
              <a:xfrm>
                <a:off x="7257256" y="3998913"/>
                <a:ext cx="290513" cy="619125"/>
              </a:xfrm>
              <a:custGeom>
                <a:rect b="b" l="l" r="r" t="t"/>
                <a:pathLst>
                  <a:path extrusionOk="0" h="165" w="77">
                    <a:moveTo>
                      <a:pt x="77" y="110"/>
                    </a:moveTo>
                    <a:cubicBezTo>
                      <a:pt x="77" y="93"/>
                      <a:pt x="64" y="79"/>
                      <a:pt x="46" y="76"/>
                    </a:cubicBezTo>
                    <a:cubicBezTo>
                      <a:pt x="46" y="36"/>
                      <a:pt x="46" y="36"/>
                      <a:pt x="46" y="36"/>
                    </a:cubicBezTo>
                    <a:cubicBezTo>
                      <a:pt x="55" y="38"/>
                      <a:pt x="62" y="44"/>
                      <a:pt x="63" y="52"/>
                    </a:cubicBezTo>
                    <a:cubicBezTo>
                      <a:pt x="75" y="45"/>
                      <a:pt x="75" y="45"/>
                      <a:pt x="75" y="45"/>
                    </a:cubicBezTo>
                    <a:cubicBezTo>
                      <a:pt x="71" y="33"/>
                      <a:pt x="60" y="24"/>
                      <a:pt x="46" y="21"/>
                    </a:cubicBezTo>
                    <a:cubicBezTo>
                      <a:pt x="46" y="0"/>
                      <a:pt x="46" y="0"/>
                      <a:pt x="46" y="0"/>
                    </a:cubicBezTo>
                    <a:cubicBezTo>
                      <a:pt x="32" y="0"/>
                      <a:pt x="32" y="0"/>
                      <a:pt x="32" y="0"/>
                    </a:cubicBezTo>
                    <a:cubicBezTo>
                      <a:pt x="32" y="21"/>
                      <a:pt x="32" y="21"/>
                      <a:pt x="32" y="21"/>
                    </a:cubicBezTo>
                    <a:cubicBezTo>
                      <a:pt x="14" y="24"/>
                      <a:pt x="0" y="38"/>
                      <a:pt x="0" y="55"/>
                    </a:cubicBezTo>
                    <a:cubicBezTo>
                      <a:pt x="0" y="72"/>
                      <a:pt x="14" y="86"/>
                      <a:pt x="32" y="88"/>
                    </a:cubicBezTo>
                    <a:cubicBezTo>
                      <a:pt x="32" y="129"/>
                      <a:pt x="32" y="129"/>
                      <a:pt x="32" y="129"/>
                    </a:cubicBezTo>
                    <a:cubicBezTo>
                      <a:pt x="22" y="127"/>
                      <a:pt x="15" y="120"/>
                      <a:pt x="14" y="111"/>
                    </a:cubicBezTo>
                    <a:cubicBezTo>
                      <a:pt x="1" y="117"/>
                      <a:pt x="1" y="117"/>
                      <a:pt x="1" y="117"/>
                    </a:cubicBezTo>
                    <a:cubicBezTo>
                      <a:pt x="4" y="130"/>
                      <a:pt x="17" y="141"/>
                      <a:pt x="32" y="143"/>
                    </a:cubicBezTo>
                    <a:cubicBezTo>
                      <a:pt x="32" y="165"/>
                      <a:pt x="32" y="165"/>
                      <a:pt x="32" y="165"/>
                    </a:cubicBezTo>
                    <a:cubicBezTo>
                      <a:pt x="46" y="165"/>
                      <a:pt x="46" y="165"/>
                      <a:pt x="46" y="165"/>
                    </a:cubicBezTo>
                    <a:cubicBezTo>
                      <a:pt x="46" y="143"/>
                      <a:pt x="46" y="143"/>
                      <a:pt x="46" y="143"/>
                    </a:cubicBezTo>
                    <a:cubicBezTo>
                      <a:pt x="64" y="140"/>
                      <a:pt x="77" y="126"/>
                      <a:pt x="77" y="110"/>
                    </a:cubicBezTo>
                    <a:close/>
                    <a:moveTo>
                      <a:pt x="14" y="55"/>
                    </a:moveTo>
                    <a:cubicBezTo>
                      <a:pt x="14" y="46"/>
                      <a:pt x="22" y="38"/>
                      <a:pt x="32" y="35"/>
                    </a:cubicBezTo>
                    <a:cubicBezTo>
                      <a:pt x="32" y="74"/>
                      <a:pt x="32" y="74"/>
                      <a:pt x="32" y="74"/>
                    </a:cubicBezTo>
                    <a:cubicBezTo>
                      <a:pt x="22" y="72"/>
                      <a:pt x="14" y="64"/>
                      <a:pt x="14" y="55"/>
                    </a:cubicBezTo>
                    <a:close/>
                    <a:moveTo>
                      <a:pt x="46" y="129"/>
                    </a:moveTo>
                    <a:cubicBezTo>
                      <a:pt x="46" y="90"/>
                      <a:pt x="46" y="90"/>
                      <a:pt x="46" y="90"/>
                    </a:cubicBezTo>
                    <a:cubicBezTo>
                      <a:pt x="56" y="93"/>
                      <a:pt x="63" y="101"/>
                      <a:pt x="63" y="110"/>
                    </a:cubicBezTo>
                    <a:cubicBezTo>
                      <a:pt x="63" y="119"/>
                      <a:pt x="56" y="126"/>
                      <a:pt x="46" y="129"/>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45" name="Google Shape;845;p32"/>
              <p:cNvSpPr/>
              <p:nvPr/>
            </p:nvSpPr>
            <p:spPr>
              <a:xfrm>
                <a:off x="6798468" y="4381500"/>
                <a:ext cx="177800" cy="236538"/>
              </a:xfrm>
              <a:custGeom>
                <a:rect b="b" l="l" r="r" t="t"/>
                <a:pathLst>
                  <a:path extrusionOk="0" h="63" w="47">
                    <a:moveTo>
                      <a:pt x="14" y="62"/>
                    </a:moveTo>
                    <a:cubicBezTo>
                      <a:pt x="14" y="19"/>
                      <a:pt x="14" y="19"/>
                      <a:pt x="14" y="19"/>
                    </a:cubicBezTo>
                    <a:cubicBezTo>
                      <a:pt x="14" y="16"/>
                      <a:pt x="16" y="14"/>
                      <a:pt x="19" y="14"/>
                    </a:cubicBezTo>
                    <a:cubicBezTo>
                      <a:pt x="28" y="14"/>
                      <a:pt x="28" y="14"/>
                      <a:pt x="28" y="14"/>
                    </a:cubicBezTo>
                    <a:cubicBezTo>
                      <a:pt x="30" y="14"/>
                      <a:pt x="33" y="16"/>
                      <a:pt x="33" y="19"/>
                    </a:cubicBezTo>
                    <a:cubicBezTo>
                      <a:pt x="33" y="62"/>
                      <a:pt x="33" y="62"/>
                      <a:pt x="33" y="62"/>
                    </a:cubicBezTo>
                    <a:cubicBezTo>
                      <a:pt x="33" y="63"/>
                      <a:pt x="33" y="63"/>
                      <a:pt x="33" y="63"/>
                    </a:cubicBezTo>
                    <a:cubicBezTo>
                      <a:pt x="47" y="63"/>
                      <a:pt x="47" y="63"/>
                      <a:pt x="47" y="63"/>
                    </a:cubicBezTo>
                    <a:cubicBezTo>
                      <a:pt x="47" y="63"/>
                      <a:pt x="47" y="63"/>
                      <a:pt x="47" y="62"/>
                    </a:cubicBezTo>
                    <a:cubicBezTo>
                      <a:pt x="47" y="19"/>
                      <a:pt x="47" y="19"/>
                      <a:pt x="47" y="19"/>
                    </a:cubicBezTo>
                    <a:cubicBezTo>
                      <a:pt x="47" y="8"/>
                      <a:pt x="38" y="0"/>
                      <a:pt x="28" y="0"/>
                    </a:cubicBezTo>
                    <a:cubicBezTo>
                      <a:pt x="19" y="0"/>
                      <a:pt x="19" y="0"/>
                      <a:pt x="19" y="0"/>
                    </a:cubicBezTo>
                    <a:cubicBezTo>
                      <a:pt x="8" y="0"/>
                      <a:pt x="0" y="8"/>
                      <a:pt x="0" y="19"/>
                    </a:cubicBezTo>
                    <a:cubicBezTo>
                      <a:pt x="0" y="62"/>
                      <a:pt x="0" y="62"/>
                      <a:pt x="0" y="62"/>
                    </a:cubicBezTo>
                    <a:cubicBezTo>
                      <a:pt x="0" y="63"/>
                      <a:pt x="0" y="63"/>
                      <a:pt x="0" y="63"/>
                    </a:cubicBezTo>
                    <a:cubicBezTo>
                      <a:pt x="14" y="63"/>
                      <a:pt x="14" y="63"/>
                      <a:pt x="14" y="63"/>
                    </a:cubicBezTo>
                    <a:cubicBezTo>
                      <a:pt x="14" y="63"/>
                      <a:pt x="14" y="63"/>
                      <a:pt x="14" y="6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46" name="Google Shape;846;p32"/>
              <p:cNvSpPr/>
              <p:nvPr/>
            </p:nvSpPr>
            <p:spPr>
              <a:xfrm>
                <a:off x="7031831" y="4227513"/>
                <a:ext cx="173038" cy="390525"/>
              </a:xfrm>
              <a:custGeom>
                <a:rect b="b" l="l" r="r" t="t"/>
                <a:pathLst>
                  <a:path extrusionOk="0" h="104" w="46">
                    <a:moveTo>
                      <a:pt x="14" y="19"/>
                    </a:moveTo>
                    <a:cubicBezTo>
                      <a:pt x="14" y="16"/>
                      <a:pt x="16" y="14"/>
                      <a:pt x="19" y="14"/>
                    </a:cubicBezTo>
                    <a:cubicBezTo>
                      <a:pt x="27" y="14"/>
                      <a:pt x="27" y="14"/>
                      <a:pt x="27" y="14"/>
                    </a:cubicBezTo>
                    <a:cubicBezTo>
                      <a:pt x="30" y="14"/>
                      <a:pt x="32" y="16"/>
                      <a:pt x="32" y="19"/>
                    </a:cubicBezTo>
                    <a:cubicBezTo>
                      <a:pt x="32" y="104"/>
                      <a:pt x="32" y="104"/>
                      <a:pt x="32" y="104"/>
                    </a:cubicBezTo>
                    <a:cubicBezTo>
                      <a:pt x="46" y="104"/>
                      <a:pt x="46" y="104"/>
                      <a:pt x="46" y="104"/>
                    </a:cubicBezTo>
                    <a:cubicBezTo>
                      <a:pt x="46" y="19"/>
                      <a:pt x="46" y="19"/>
                      <a:pt x="46" y="19"/>
                    </a:cubicBezTo>
                    <a:cubicBezTo>
                      <a:pt x="46" y="8"/>
                      <a:pt x="38" y="0"/>
                      <a:pt x="27" y="0"/>
                    </a:cubicBezTo>
                    <a:cubicBezTo>
                      <a:pt x="19" y="0"/>
                      <a:pt x="19" y="0"/>
                      <a:pt x="19" y="0"/>
                    </a:cubicBezTo>
                    <a:cubicBezTo>
                      <a:pt x="8" y="0"/>
                      <a:pt x="0" y="8"/>
                      <a:pt x="0" y="19"/>
                    </a:cubicBezTo>
                    <a:cubicBezTo>
                      <a:pt x="0" y="104"/>
                      <a:pt x="0" y="104"/>
                      <a:pt x="0" y="104"/>
                    </a:cubicBezTo>
                    <a:cubicBezTo>
                      <a:pt x="14" y="104"/>
                      <a:pt x="14" y="104"/>
                      <a:pt x="14" y="104"/>
                    </a:cubicBezTo>
                    <a:lnTo>
                      <a:pt x="14" y="1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47" name="Google Shape;847;p32"/>
              <p:cNvSpPr/>
              <p:nvPr/>
            </p:nvSpPr>
            <p:spPr>
              <a:xfrm>
                <a:off x="6660356" y="4014788"/>
                <a:ext cx="890588" cy="727075"/>
              </a:xfrm>
              <a:custGeom>
                <a:rect b="b" l="l" r="r" t="t"/>
                <a:pathLst>
                  <a:path extrusionOk="0" h="458" w="561">
                    <a:moveTo>
                      <a:pt x="33" y="425"/>
                    </a:moveTo>
                    <a:lnTo>
                      <a:pt x="33" y="0"/>
                    </a:lnTo>
                    <a:lnTo>
                      <a:pt x="0" y="0"/>
                    </a:lnTo>
                    <a:lnTo>
                      <a:pt x="0" y="458"/>
                    </a:lnTo>
                    <a:lnTo>
                      <a:pt x="0" y="458"/>
                    </a:lnTo>
                    <a:lnTo>
                      <a:pt x="561" y="458"/>
                    </a:lnTo>
                    <a:lnTo>
                      <a:pt x="561" y="425"/>
                    </a:lnTo>
                    <a:lnTo>
                      <a:pt x="33" y="42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grpSp>
        <p:nvGrpSpPr>
          <p:cNvPr id="848" name="Google Shape;848;p32"/>
          <p:cNvGrpSpPr/>
          <p:nvPr/>
        </p:nvGrpSpPr>
        <p:grpSpPr>
          <a:xfrm>
            <a:off x="7085743" y="3799025"/>
            <a:ext cx="828000" cy="828000"/>
            <a:chOff x="7381090" y="3357563"/>
            <a:chExt cx="828000" cy="828000"/>
          </a:xfrm>
        </p:grpSpPr>
        <p:sp>
          <p:nvSpPr>
            <p:cNvPr id="849" name="Google Shape;849;p32"/>
            <p:cNvSpPr/>
            <p:nvPr/>
          </p:nvSpPr>
          <p:spPr>
            <a:xfrm>
              <a:off x="7381090" y="3357563"/>
              <a:ext cx="828000" cy="828000"/>
            </a:xfrm>
            <a:prstGeom prst="ellipse">
              <a:avLst/>
            </a:prstGeom>
            <a:solidFill>
              <a:srgbClr val="089CEF"/>
            </a:solidFill>
            <a:ln>
              <a:noFill/>
            </a:ln>
            <a:effectLst>
              <a:outerShdw blurRad="381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850" name="Google Shape;850;p32"/>
            <p:cNvGrpSpPr/>
            <p:nvPr/>
          </p:nvGrpSpPr>
          <p:grpSpPr>
            <a:xfrm>
              <a:off x="7570454" y="3478056"/>
              <a:ext cx="449247" cy="587018"/>
              <a:chOff x="10606881" y="450850"/>
              <a:chExt cx="833438" cy="1089025"/>
            </a:xfrm>
          </p:grpSpPr>
          <p:sp>
            <p:nvSpPr>
              <p:cNvPr id="851" name="Google Shape;851;p32"/>
              <p:cNvSpPr/>
              <p:nvPr/>
            </p:nvSpPr>
            <p:spPr>
              <a:xfrm>
                <a:off x="10775156" y="1254125"/>
                <a:ext cx="496888" cy="285750"/>
              </a:xfrm>
              <a:custGeom>
                <a:rect b="b" l="l" r="r" t="t"/>
                <a:pathLst>
                  <a:path extrusionOk="0" h="76" w="132">
                    <a:moveTo>
                      <a:pt x="125" y="0"/>
                    </a:moveTo>
                    <a:cubicBezTo>
                      <a:pt x="7" y="0"/>
                      <a:pt x="7" y="0"/>
                      <a:pt x="7" y="0"/>
                    </a:cubicBezTo>
                    <a:cubicBezTo>
                      <a:pt x="4" y="0"/>
                      <a:pt x="0" y="3"/>
                      <a:pt x="0" y="7"/>
                    </a:cubicBezTo>
                    <a:cubicBezTo>
                      <a:pt x="0" y="32"/>
                      <a:pt x="0" y="32"/>
                      <a:pt x="0" y="32"/>
                    </a:cubicBezTo>
                    <a:cubicBezTo>
                      <a:pt x="0" y="36"/>
                      <a:pt x="4" y="39"/>
                      <a:pt x="7" y="39"/>
                    </a:cubicBezTo>
                    <a:cubicBezTo>
                      <a:pt x="16" y="39"/>
                      <a:pt x="16" y="39"/>
                      <a:pt x="16" y="39"/>
                    </a:cubicBezTo>
                    <a:cubicBezTo>
                      <a:pt x="21" y="71"/>
                      <a:pt x="21" y="71"/>
                      <a:pt x="21" y="71"/>
                    </a:cubicBezTo>
                    <a:cubicBezTo>
                      <a:pt x="22" y="74"/>
                      <a:pt x="25" y="76"/>
                      <a:pt x="28" y="76"/>
                    </a:cubicBezTo>
                    <a:cubicBezTo>
                      <a:pt x="105" y="76"/>
                      <a:pt x="105" y="76"/>
                      <a:pt x="105" y="76"/>
                    </a:cubicBezTo>
                    <a:cubicBezTo>
                      <a:pt x="108" y="76"/>
                      <a:pt x="111" y="74"/>
                      <a:pt x="112" y="71"/>
                    </a:cubicBezTo>
                    <a:cubicBezTo>
                      <a:pt x="117" y="39"/>
                      <a:pt x="117" y="39"/>
                      <a:pt x="117" y="39"/>
                    </a:cubicBezTo>
                    <a:cubicBezTo>
                      <a:pt x="125" y="39"/>
                      <a:pt x="125" y="39"/>
                      <a:pt x="125" y="39"/>
                    </a:cubicBezTo>
                    <a:cubicBezTo>
                      <a:pt x="129" y="39"/>
                      <a:pt x="132" y="36"/>
                      <a:pt x="132" y="32"/>
                    </a:cubicBezTo>
                    <a:cubicBezTo>
                      <a:pt x="132" y="7"/>
                      <a:pt x="132" y="7"/>
                      <a:pt x="132" y="7"/>
                    </a:cubicBezTo>
                    <a:cubicBezTo>
                      <a:pt x="132" y="3"/>
                      <a:pt x="129" y="0"/>
                      <a:pt x="125" y="0"/>
                    </a:cubicBezTo>
                    <a:close/>
                    <a:moveTo>
                      <a:pt x="99" y="62"/>
                    </a:moveTo>
                    <a:cubicBezTo>
                      <a:pt x="34" y="62"/>
                      <a:pt x="34" y="62"/>
                      <a:pt x="34" y="62"/>
                    </a:cubicBezTo>
                    <a:cubicBezTo>
                      <a:pt x="30" y="39"/>
                      <a:pt x="30" y="39"/>
                      <a:pt x="30" y="39"/>
                    </a:cubicBezTo>
                    <a:cubicBezTo>
                      <a:pt x="103" y="39"/>
                      <a:pt x="103" y="39"/>
                      <a:pt x="103" y="39"/>
                    </a:cubicBezTo>
                    <a:lnTo>
                      <a:pt x="99" y="62"/>
                    </a:lnTo>
                    <a:close/>
                    <a:moveTo>
                      <a:pt x="118" y="25"/>
                    </a:moveTo>
                    <a:cubicBezTo>
                      <a:pt x="14" y="25"/>
                      <a:pt x="14" y="25"/>
                      <a:pt x="14" y="25"/>
                    </a:cubicBezTo>
                    <a:cubicBezTo>
                      <a:pt x="14" y="14"/>
                      <a:pt x="14" y="14"/>
                      <a:pt x="14" y="14"/>
                    </a:cubicBezTo>
                    <a:cubicBezTo>
                      <a:pt x="118" y="14"/>
                      <a:pt x="118" y="14"/>
                      <a:pt x="118" y="14"/>
                    </a:cubicBezTo>
                    <a:lnTo>
                      <a:pt x="118" y="2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52" name="Google Shape;852;p32"/>
              <p:cNvSpPr/>
              <p:nvPr/>
            </p:nvSpPr>
            <p:spPr>
              <a:xfrm>
                <a:off x="10764043" y="569913"/>
                <a:ext cx="241300" cy="296863"/>
              </a:xfrm>
              <a:custGeom>
                <a:rect b="b" l="l" r="r" t="t"/>
                <a:pathLst>
                  <a:path extrusionOk="0" h="79" w="64">
                    <a:moveTo>
                      <a:pt x="58" y="41"/>
                    </a:moveTo>
                    <a:cubicBezTo>
                      <a:pt x="57" y="40"/>
                      <a:pt x="56" y="40"/>
                      <a:pt x="55" y="39"/>
                    </a:cubicBezTo>
                    <a:cubicBezTo>
                      <a:pt x="50" y="37"/>
                      <a:pt x="43" y="35"/>
                      <a:pt x="38" y="35"/>
                    </a:cubicBezTo>
                    <a:cubicBezTo>
                      <a:pt x="38" y="19"/>
                      <a:pt x="38" y="19"/>
                      <a:pt x="38" y="19"/>
                    </a:cubicBezTo>
                    <a:cubicBezTo>
                      <a:pt x="45" y="20"/>
                      <a:pt x="50" y="23"/>
                      <a:pt x="51" y="25"/>
                    </a:cubicBezTo>
                    <a:cubicBezTo>
                      <a:pt x="62" y="21"/>
                      <a:pt x="62" y="21"/>
                      <a:pt x="62" y="21"/>
                    </a:cubicBezTo>
                    <a:cubicBezTo>
                      <a:pt x="59" y="14"/>
                      <a:pt x="50" y="9"/>
                      <a:pt x="38" y="7"/>
                    </a:cubicBezTo>
                    <a:cubicBezTo>
                      <a:pt x="38" y="0"/>
                      <a:pt x="38" y="0"/>
                      <a:pt x="38" y="0"/>
                    </a:cubicBezTo>
                    <a:cubicBezTo>
                      <a:pt x="26" y="0"/>
                      <a:pt x="26" y="0"/>
                      <a:pt x="26" y="0"/>
                    </a:cubicBezTo>
                    <a:cubicBezTo>
                      <a:pt x="26" y="7"/>
                      <a:pt x="26" y="7"/>
                      <a:pt x="26" y="7"/>
                    </a:cubicBezTo>
                    <a:cubicBezTo>
                      <a:pt x="11" y="9"/>
                      <a:pt x="0" y="16"/>
                      <a:pt x="0" y="26"/>
                    </a:cubicBezTo>
                    <a:cubicBezTo>
                      <a:pt x="0" y="31"/>
                      <a:pt x="3" y="36"/>
                      <a:pt x="8" y="39"/>
                    </a:cubicBezTo>
                    <a:cubicBezTo>
                      <a:pt x="8" y="39"/>
                      <a:pt x="8" y="39"/>
                      <a:pt x="8" y="39"/>
                    </a:cubicBezTo>
                    <a:cubicBezTo>
                      <a:pt x="9" y="39"/>
                      <a:pt x="9" y="39"/>
                      <a:pt x="9" y="39"/>
                    </a:cubicBezTo>
                    <a:cubicBezTo>
                      <a:pt x="12" y="41"/>
                      <a:pt x="17" y="43"/>
                      <a:pt x="26" y="44"/>
                    </a:cubicBezTo>
                    <a:cubicBezTo>
                      <a:pt x="26" y="59"/>
                      <a:pt x="26" y="59"/>
                      <a:pt x="26" y="59"/>
                    </a:cubicBezTo>
                    <a:cubicBezTo>
                      <a:pt x="18" y="58"/>
                      <a:pt x="13" y="55"/>
                      <a:pt x="12" y="53"/>
                    </a:cubicBezTo>
                    <a:cubicBezTo>
                      <a:pt x="0" y="56"/>
                      <a:pt x="0" y="56"/>
                      <a:pt x="0" y="56"/>
                    </a:cubicBezTo>
                    <a:cubicBezTo>
                      <a:pt x="3" y="64"/>
                      <a:pt x="13" y="70"/>
                      <a:pt x="26" y="71"/>
                    </a:cubicBezTo>
                    <a:cubicBezTo>
                      <a:pt x="26" y="79"/>
                      <a:pt x="26" y="79"/>
                      <a:pt x="26" y="79"/>
                    </a:cubicBezTo>
                    <a:cubicBezTo>
                      <a:pt x="38" y="79"/>
                      <a:pt x="38" y="79"/>
                      <a:pt x="38" y="79"/>
                    </a:cubicBezTo>
                    <a:cubicBezTo>
                      <a:pt x="38" y="71"/>
                      <a:pt x="38" y="71"/>
                      <a:pt x="38" y="71"/>
                    </a:cubicBezTo>
                    <a:cubicBezTo>
                      <a:pt x="53" y="69"/>
                      <a:pt x="64" y="62"/>
                      <a:pt x="64" y="52"/>
                    </a:cubicBezTo>
                    <a:cubicBezTo>
                      <a:pt x="64" y="48"/>
                      <a:pt x="61" y="44"/>
                      <a:pt x="58" y="41"/>
                    </a:cubicBezTo>
                    <a:close/>
                    <a:moveTo>
                      <a:pt x="26" y="32"/>
                    </a:moveTo>
                    <a:cubicBezTo>
                      <a:pt x="17" y="31"/>
                      <a:pt x="12" y="28"/>
                      <a:pt x="12" y="26"/>
                    </a:cubicBezTo>
                    <a:cubicBezTo>
                      <a:pt x="12" y="24"/>
                      <a:pt x="17" y="20"/>
                      <a:pt x="26" y="19"/>
                    </a:cubicBezTo>
                    <a:lnTo>
                      <a:pt x="26" y="32"/>
                    </a:lnTo>
                    <a:close/>
                    <a:moveTo>
                      <a:pt x="38" y="59"/>
                    </a:moveTo>
                    <a:cubicBezTo>
                      <a:pt x="38" y="46"/>
                      <a:pt x="38" y="46"/>
                      <a:pt x="38" y="46"/>
                    </a:cubicBezTo>
                    <a:cubicBezTo>
                      <a:pt x="47" y="47"/>
                      <a:pt x="52" y="50"/>
                      <a:pt x="52" y="52"/>
                    </a:cubicBezTo>
                    <a:cubicBezTo>
                      <a:pt x="52" y="54"/>
                      <a:pt x="47" y="57"/>
                      <a:pt x="38" y="59"/>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53" name="Google Shape;853;p32"/>
              <p:cNvSpPr/>
              <p:nvPr/>
            </p:nvSpPr>
            <p:spPr>
              <a:xfrm>
                <a:off x="10606881" y="450850"/>
                <a:ext cx="833438" cy="758825"/>
              </a:xfrm>
              <a:custGeom>
                <a:rect b="b" l="l" r="r" t="t"/>
                <a:pathLst>
                  <a:path extrusionOk="0" h="202" w="222">
                    <a:moveTo>
                      <a:pt x="218" y="131"/>
                    </a:moveTo>
                    <a:cubicBezTo>
                      <a:pt x="218" y="130"/>
                      <a:pt x="201" y="118"/>
                      <a:pt x="174" y="117"/>
                    </a:cubicBezTo>
                    <a:cubicBezTo>
                      <a:pt x="172" y="117"/>
                      <a:pt x="172" y="117"/>
                      <a:pt x="172" y="117"/>
                    </a:cubicBezTo>
                    <a:cubicBezTo>
                      <a:pt x="158" y="117"/>
                      <a:pt x="143" y="124"/>
                      <a:pt x="135" y="134"/>
                    </a:cubicBezTo>
                    <a:cubicBezTo>
                      <a:pt x="132" y="138"/>
                      <a:pt x="130" y="142"/>
                      <a:pt x="129" y="146"/>
                    </a:cubicBezTo>
                    <a:cubicBezTo>
                      <a:pt x="127" y="146"/>
                      <a:pt x="118" y="151"/>
                      <a:pt x="109" y="158"/>
                    </a:cubicBezTo>
                    <a:cubicBezTo>
                      <a:pt x="107" y="149"/>
                      <a:pt x="105" y="143"/>
                      <a:pt x="103" y="139"/>
                    </a:cubicBezTo>
                    <a:cubicBezTo>
                      <a:pt x="128" y="127"/>
                      <a:pt x="145" y="102"/>
                      <a:pt x="145" y="73"/>
                    </a:cubicBezTo>
                    <a:cubicBezTo>
                      <a:pt x="145" y="33"/>
                      <a:pt x="113" y="0"/>
                      <a:pt x="73" y="0"/>
                    </a:cubicBezTo>
                    <a:cubicBezTo>
                      <a:pt x="33" y="0"/>
                      <a:pt x="0" y="33"/>
                      <a:pt x="0" y="73"/>
                    </a:cubicBezTo>
                    <a:cubicBezTo>
                      <a:pt x="0" y="113"/>
                      <a:pt x="33" y="145"/>
                      <a:pt x="73" y="145"/>
                    </a:cubicBezTo>
                    <a:cubicBezTo>
                      <a:pt x="79" y="145"/>
                      <a:pt x="84" y="145"/>
                      <a:pt x="90" y="143"/>
                    </a:cubicBezTo>
                    <a:cubicBezTo>
                      <a:pt x="91" y="146"/>
                      <a:pt x="94" y="154"/>
                      <a:pt x="97" y="175"/>
                    </a:cubicBezTo>
                    <a:cubicBezTo>
                      <a:pt x="88" y="171"/>
                      <a:pt x="79" y="170"/>
                      <a:pt x="76" y="170"/>
                    </a:cubicBezTo>
                    <a:cubicBezTo>
                      <a:pt x="72" y="170"/>
                      <a:pt x="69" y="173"/>
                      <a:pt x="69" y="177"/>
                    </a:cubicBezTo>
                    <a:cubicBezTo>
                      <a:pt x="69" y="181"/>
                      <a:pt x="71" y="184"/>
                      <a:pt x="75" y="184"/>
                    </a:cubicBezTo>
                    <a:cubicBezTo>
                      <a:pt x="83" y="185"/>
                      <a:pt x="96" y="188"/>
                      <a:pt x="99" y="192"/>
                    </a:cubicBezTo>
                    <a:cubicBezTo>
                      <a:pt x="99" y="192"/>
                      <a:pt x="99" y="192"/>
                      <a:pt x="99" y="192"/>
                    </a:cubicBezTo>
                    <a:cubicBezTo>
                      <a:pt x="99" y="195"/>
                      <a:pt x="99" y="198"/>
                      <a:pt x="100" y="202"/>
                    </a:cubicBezTo>
                    <a:cubicBezTo>
                      <a:pt x="114" y="202"/>
                      <a:pt x="114" y="202"/>
                      <a:pt x="114" y="202"/>
                    </a:cubicBezTo>
                    <a:cubicBezTo>
                      <a:pt x="113" y="191"/>
                      <a:pt x="112" y="183"/>
                      <a:pt x="111" y="175"/>
                    </a:cubicBezTo>
                    <a:cubicBezTo>
                      <a:pt x="118" y="167"/>
                      <a:pt x="128" y="162"/>
                      <a:pt x="132" y="160"/>
                    </a:cubicBezTo>
                    <a:cubicBezTo>
                      <a:pt x="138" y="168"/>
                      <a:pt x="152" y="173"/>
                      <a:pt x="164" y="173"/>
                    </a:cubicBezTo>
                    <a:cubicBezTo>
                      <a:pt x="171" y="173"/>
                      <a:pt x="178" y="172"/>
                      <a:pt x="184" y="169"/>
                    </a:cubicBezTo>
                    <a:cubicBezTo>
                      <a:pt x="207" y="159"/>
                      <a:pt x="219" y="141"/>
                      <a:pt x="220" y="140"/>
                    </a:cubicBezTo>
                    <a:cubicBezTo>
                      <a:pt x="222" y="137"/>
                      <a:pt x="221" y="133"/>
                      <a:pt x="218" y="131"/>
                    </a:cubicBezTo>
                    <a:close/>
                    <a:moveTo>
                      <a:pt x="14" y="73"/>
                    </a:moveTo>
                    <a:cubicBezTo>
                      <a:pt x="14" y="40"/>
                      <a:pt x="40" y="14"/>
                      <a:pt x="73" y="14"/>
                    </a:cubicBezTo>
                    <a:cubicBezTo>
                      <a:pt x="105" y="14"/>
                      <a:pt x="131" y="40"/>
                      <a:pt x="131" y="73"/>
                    </a:cubicBezTo>
                    <a:cubicBezTo>
                      <a:pt x="131" y="105"/>
                      <a:pt x="105" y="131"/>
                      <a:pt x="73" y="131"/>
                    </a:cubicBezTo>
                    <a:cubicBezTo>
                      <a:pt x="40" y="131"/>
                      <a:pt x="14" y="105"/>
                      <a:pt x="14" y="73"/>
                    </a:cubicBezTo>
                    <a:close/>
                    <a:moveTo>
                      <a:pt x="178" y="156"/>
                    </a:moveTo>
                    <a:cubicBezTo>
                      <a:pt x="174" y="158"/>
                      <a:pt x="169" y="159"/>
                      <a:pt x="164" y="159"/>
                    </a:cubicBezTo>
                    <a:cubicBezTo>
                      <a:pt x="152" y="159"/>
                      <a:pt x="144" y="154"/>
                      <a:pt x="143" y="150"/>
                    </a:cubicBezTo>
                    <a:cubicBezTo>
                      <a:pt x="142" y="147"/>
                      <a:pt x="144" y="144"/>
                      <a:pt x="146" y="143"/>
                    </a:cubicBezTo>
                    <a:cubicBezTo>
                      <a:pt x="150" y="137"/>
                      <a:pt x="161" y="131"/>
                      <a:pt x="172" y="131"/>
                    </a:cubicBezTo>
                    <a:cubicBezTo>
                      <a:pt x="173" y="131"/>
                      <a:pt x="173" y="131"/>
                      <a:pt x="173" y="131"/>
                    </a:cubicBezTo>
                    <a:cubicBezTo>
                      <a:pt x="187" y="131"/>
                      <a:pt x="197" y="135"/>
                      <a:pt x="203" y="138"/>
                    </a:cubicBezTo>
                    <a:cubicBezTo>
                      <a:pt x="198" y="143"/>
                      <a:pt x="190" y="151"/>
                      <a:pt x="178" y="15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grpSp>
        <p:nvGrpSpPr>
          <p:cNvPr id="854" name="Google Shape;854;p32"/>
          <p:cNvGrpSpPr/>
          <p:nvPr/>
        </p:nvGrpSpPr>
        <p:grpSpPr>
          <a:xfrm>
            <a:off x="1470771" y="3799025"/>
            <a:ext cx="828000" cy="828000"/>
            <a:chOff x="1521914" y="3357563"/>
            <a:chExt cx="828000" cy="828000"/>
          </a:xfrm>
        </p:grpSpPr>
        <p:sp>
          <p:nvSpPr>
            <p:cNvPr id="855" name="Google Shape;855;p32"/>
            <p:cNvSpPr/>
            <p:nvPr/>
          </p:nvSpPr>
          <p:spPr>
            <a:xfrm>
              <a:off x="1521914" y="3357563"/>
              <a:ext cx="828000" cy="828000"/>
            </a:xfrm>
            <a:prstGeom prst="ellipse">
              <a:avLst/>
            </a:prstGeom>
            <a:solidFill>
              <a:srgbClr val="089CEF"/>
            </a:solidFill>
            <a:ln>
              <a:noFill/>
            </a:ln>
            <a:effectLst>
              <a:outerShdw blurRad="381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856" name="Google Shape;856;p32"/>
            <p:cNvGrpSpPr/>
            <p:nvPr/>
          </p:nvGrpSpPr>
          <p:grpSpPr>
            <a:xfrm>
              <a:off x="1683907" y="3518701"/>
              <a:ext cx="504014" cy="505725"/>
              <a:chOff x="6638131" y="2230438"/>
              <a:chExt cx="935038" cy="938213"/>
            </a:xfrm>
          </p:grpSpPr>
          <p:sp>
            <p:nvSpPr>
              <p:cNvPr id="857" name="Google Shape;857;p32"/>
              <p:cNvSpPr/>
              <p:nvPr/>
            </p:nvSpPr>
            <p:spPr>
              <a:xfrm>
                <a:off x="6638131" y="2230438"/>
                <a:ext cx="935038" cy="938213"/>
              </a:xfrm>
              <a:custGeom>
                <a:rect b="b" l="l" r="r" t="t"/>
                <a:pathLst>
                  <a:path extrusionOk="0" h="250" w="249">
                    <a:moveTo>
                      <a:pt x="248" y="36"/>
                    </a:moveTo>
                    <a:cubicBezTo>
                      <a:pt x="246" y="34"/>
                      <a:pt x="244" y="33"/>
                      <a:pt x="242" y="33"/>
                    </a:cubicBezTo>
                    <a:cubicBezTo>
                      <a:pt x="210" y="33"/>
                      <a:pt x="210" y="33"/>
                      <a:pt x="210" y="33"/>
                    </a:cubicBezTo>
                    <a:cubicBezTo>
                      <a:pt x="208" y="47"/>
                      <a:pt x="208" y="47"/>
                      <a:pt x="208" y="47"/>
                    </a:cubicBezTo>
                    <a:cubicBezTo>
                      <a:pt x="232" y="47"/>
                      <a:pt x="232" y="47"/>
                      <a:pt x="232" y="47"/>
                    </a:cubicBezTo>
                    <a:cubicBezTo>
                      <a:pt x="225" y="65"/>
                      <a:pt x="205" y="104"/>
                      <a:pt x="167" y="121"/>
                    </a:cubicBezTo>
                    <a:cubicBezTo>
                      <a:pt x="196" y="85"/>
                      <a:pt x="196" y="17"/>
                      <a:pt x="196" y="15"/>
                    </a:cubicBezTo>
                    <a:cubicBezTo>
                      <a:pt x="196" y="8"/>
                      <a:pt x="196" y="8"/>
                      <a:pt x="196" y="8"/>
                    </a:cubicBezTo>
                    <a:cubicBezTo>
                      <a:pt x="196" y="8"/>
                      <a:pt x="196" y="8"/>
                      <a:pt x="196" y="8"/>
                    </a:cubicBezTo>
                    <a:cubicBezTo>
                      <a:pt x="196" y="7"/>
                      <a:pt x="196" y="7"/>
                      <a:pt x="196" y="7"/>
                    </a:cubicBezTo>
                    <a:cubicBezTo>
                      <a:pt x="196" y="3"/>
                      <a:pt x="193" y="0"/>
                      <a:pt x="189" y="0"/>
                    </a:cubicBezTo>
                    <a:cubicBezTo>
                      <a:pt x="60" y="0"/>
                      <a:pt x="60" y="0"/>
                      <a:pt x="60" y="0"/>
                    </a:cubicBezTo>
                    <a:cubicBezTo>
                      <a:pt x="57" y="0"/>
                      <a:pt x="54" y="3"/>
                      <a:pt x="53" y="6"/>
                    </a:cubicBezTo>
                    <a:cubicBezTo>
                      <a:pt x="53" y="6"/>
                      <a:pt x="53" y="6"/>
                      <a:pt x="53" y="6"/>
                    </a:cubicBezTo>
                    <a:cubicBezTo>
                      <a:pt x="53" y="13"/>
                      <a:pt x="53" y="13"/>
                      <a:pt x="53" y="13"/>
                    </a:cubicBezTo>
                    <a:cubicBezTo>
                      <a:pt x="53" y="16"/>
                      <a:pt x="53" y="85"/>
                      <a:pt x="83" y="121"/>
                    </a:cubicBezTo>
                    <a:cubicBezTo>
                      <a:pt x="44" y="104"/>
                      <a:pt x="24" y="65"/>
                      <a:pt x="17" y="47"/>
                    </a:cubicBezTo>
                    <a:cubicBezTo>
                      <a:pt x="41" y="47"/>
                      <a:pt x="41" y="47"/>
                      <a:pt x="41" y="47"/>
                    </a:cubicBezTo>
                    <a:cubicBezTo>
                      <a:pt x="39" y="33"/>
                      <a:pt x="39" y="33"/>
                      <a:pt x="39" y="33"/>
                    </a:cubicBezTo>
                    <a:cubicBezTo>
                      <a:pt x="7" y="33"/>
                      <a:pt x="7" y="33"/>
                      <a:pt x="7" y="33"/>
                    </a:cubicBezTo>
                    <a:cubicBezTo>
                      <a:pt x="5" y="33"/>
                      <a:pt x="3" y="34"/>
                      <a:pt x="1" y="36"/>
                    </a:cubicBezTo>
                    <a:cubicBezTo>
                      <a:pt x="0" y="38"/>
                      <a:pt x="0" y="40"/>
                      <a:pt x="0" y="42"/>
                    </a:cubicBezTo>
                    <a:cubicBezTo>
                      <a:pt x="1" y="43"/>
                      <a:pt x="27" y="127"/>
                      <a:pt x="102" y="141"/>
                    </a:cubicBezTo>
                    <a:cubicBezTo>
                      <a:pt x="102" y="149"/>
                      <a:pt x="99" y="169"/>
                      <a:pt x="84" y="188"/>
                    </a:cubicBezTo>
                    <a:cubicBezTo>
                      <a:pt x="66" y="188"/>
                      <a:pt x="66" y="188"/>
                      <a:pt x="66" y="188"/>
                    </a:cubicBezTo>
                    <a:cubicBezTo>
                      <a:pt x="62" y="188"/>
                      <a:pt x="58" y="193"/>
                      <a:pt x="58" y="199"/>
                    </a:cubicBezTo>
                    <a:cubicBezTo>
                      <a:pt x="58" y="240"/>
                      <a:pt x="58" y="240"/>
                      <a:pt x="58" y="240"/>
                    </a:cubicBezTo>
                    <a:cubicBezTo>
                      <a:pt x="58" y="245"/>
                      <a:pt x="62" y="250"/>
                      <a:pt x="66" y="250"/>
                    </a:cubicBezTo>
                    <a:cubicBezTo>
                      <a:pt x="183" y="250"/>
                      <a:pt x="183" y="250"/>
                      <a:pt x="183" y="250"/>
                    </a:cubicBezTo>
                    <a:cubicBezTo>
                      <a:pt x="187" y="250"/>
                      <a:pt x="191" y="245"/>
                      <a:pt x="191" y="240"/>
                    </a:cubicBezTo>
                    <a:cubicBezTo>
                      <a:pt x="191" y="199"/>
                      <a:pt x="191" y="199"/>
                      <a:pt x="191" y="199"/>
                    </a:cubicBezTo>
                    <a:cubicBezTo>
                      <a:pt x="191" y="193"/>
                      <a:pt x="187" y="188"/>
                      <a:pt x="183" y="188"/>
                    </a:cubicBezTo>
                    <a:cubicBezTo>
                      <a:pt x="165" y="188"/>
                      <a:pt x="165" y="188"/>
                      <a:pt x="165" y="188"/>
                    </a:cubicBezTo>
                    <a:cubicBezTo>
                      <a:pt x="150" y="169"/>
                      <a:pt x="147" y="149"/>
                      <a:pt x="147" y="141"/>
                    </a:cubicBezTo>
                    <a:cubicBezTo>
                      <a:pt x="222" y="127"/>
                      <a:pt x="249" y="43"/>
                      <a:pt x="249" y="42"/>
                    </a:cubicBezTo>
                    <a:cubicBezTo>
                      <a:pt x="249" y="40"/>
                      <a:pt x="249" y="38"/>
                      <a:pt x="248" y="36"/>
                    </a:cubicBezTo>
                    <a:close/>
                    <a:moveTo>
                      <a:pt x="152" y="116"/>
                    </a:moveTo>
                    <a:cubicBezTo>
                      <a:pt x="144" y="124"/>
                      <a:pt x="135" y="128"/>
                      <a:pt x="125" y="129"/>
                    </a:cubicBezTo>
                    <a:cubicBezTo>
                      <a:pt x="114" y="128"/>
                      <a:pt x="105" y="124"/>
                      <a:pt x="97" y="116"/>
                    </a:cubicBezTo>
                    <a:cubicBezTo>
                      <a:pt x="69" y="87"/>
                      <a:pt x="67" y="22"/>
                      <a:pt x="67" y="14"/>
                    </a:cubicBezTo>
                    <a:cubicBezTo>
                      <a:pt x="182" y="14"/>
                      <a:pt x="182" y="14"/>
                      <a:pt x="182" y="14"/>
                    </a:cubicBezTo>
                    <a:cubicBezTo>
                      <a:pt x="182" y="15"/>
                      <a:pt x="182" y="15"/>
                      <a:pt x="182" y="15"/>
                    </a:cubicBezTo>
                    <a:cubicBezTo>
                      <a:pt x="182" y="15"/>
                      <a:pt x="182" y="86"/>
                      <a:pt x="152" y="116"/>
                    </a:cubicBezTo>
                    <a:close/>
                    <a:moveTo>
                      <a:pt x="177" y="236"/>
                    </a:moveTo>
                    <a:cubicBezTo>
                      <a:pt x="72" y="236"/>
                      <a:pt x="72" y="236"/>
                      <a:pt x="72" y="236"/>
                    </a:cubicBezTo>
                    <a:cubicBezTo>
                      <a:pt x="72" y="202"/>
                      <a:pt x="72" y="202"/>
                      <a:pt x="72" y="202"/>
                    </a:cubicBezTo>
                    <a:cubicBezTo>
                      <a:pt x="177" y="202"/>
                      <a:pt x="177" y="202"/>
                      <a:pt x="177" y="202"/>
                    </a:cubicBezTo>
                    <a:lnTo>
                      <a:pt x="177" y="236"/>
                    </a:lnTo>
                    <a:close/>
                    <a:moveTo>
                      <a:pt x="101" y="188"/>
                    </a:moveTo>
                    <a:cubicBezTo>
                      <a:pt x="113" y="170"/>
                      <a:pt x="115" y="153"/>
                      <a:pt x="116" y="144"/>
                    </a:cubicBezTo>
                    <a:cubicBezTo>
                      <a:pt x="118" y="144"/>
                      <a:pt x="118" y="144"/>
                      <a:pt x="118" y="144"/>
                    </a:cubicBezTo>
                    <a:cubicBezTo>
                      <a:pt x="120" y="144"/>
                      <a:pt x="120" y="144"/>
                      <a:pt x="120" y="144"/>
                    </a:cubicBezTo>
                    <a:cubicBezTo>
                      <a:pt x="124" y="144"/>
                      <a:pt x="124" y="144"/>
                      <a:pt x="124" y="144"/>
                    </a:cubicBezTo>
                    <a:cubicBezTo>
                      <a:pt x="125" y="144"/>
                      <a:pt x="125" y="144"/>
                      <a:pt x="125" y="144"/>
                    </a:cubicBezTo>
                    <a:cubicBezTo>
                      <a:pt x="129" y="144"/>
                      <a:pt x="129" y="144"/>
                      <a:pt x="129" y="144"/>
                    </a:cubicBezTo>
                    <a:cubicBezTo>
                      <a:pt x="131" y="144"/>
                      <a:pt x="131" y="144"/>
                      <a:pt x="131" y="144"/>
                    </a:cubicBezTo>
                    <a:cubicBezTo>
                      <a:pt x="133" y="144"/>
                      <a:pt x="133" y="144"/>
                      <a:pt x="133" y="144"/>
                    </a:cubicBezTo>
                    <a:cubicBezTo>
                      <a:pt x="134" y="153"/>
                      <a:pt x="136" y="170"/>
                      <a:pt x="148" y="188"/>
                    </a:cubicBezTo>
                    <a:lnTo>
                      <a:pt x="101" y="18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58" name="Google Shape;858;p32"/>
              <p:cNvSpPr/>
              <p:nvPr/>
            </p:nvSpPr>
            <p:spPr>
              <a:xfrm>
                <a:off x="6979443" y="3025775"/>
                <a:ext cx="252413" cy="53975"/>
              </a:xfrm>
              <a:custGeom>
                <a:rect b="b" l="l" r="r" t="t"/>
                <a:pathLst>
                  <a:path extrusionOk="0" h="14" w="67">
                    <a:moveTo>
                      <a:pt x="7" y="14"/>
                    </a:moveTo>
                    <a:cubicBezTo>
                      <a:pt x="60" y="14"/>
                      <a:pt x="60" y="14"/>
                      <a:pt x="60" y="14"/>
                    </a:cubicBezTo>
                    <a:cubicBezTo>
                      <a:pt x="64" y="14"/>
                      <a:pt x="67" y="11"/>
                      <a:pt x="67" y="7"/>
                    </a:cubicBezTo>
                    <a:cubicBezTo>
                      <a:pt x="67" y="3"/>
                      <a:pt x="64" y="0"/>
                      <a:pt x="60" y="0"/>
                    </a:cubicBezTo>
                    <a:cubicBezTo>
                      <a:pt x="7" y="0"/>
                      <a:pt x="7" y="0"/>
                      <a:pt x="7" y="0"/>
                    </a:cubicBezTo>
                    <a:cubicBezTo>
                      <a:pt x="3" y="0"/>
                      <a:pt x="0" y="3"/>
                      <a:pt x="0" y="7"/>
                    </a:cubicBezTo>
                    <a:cubicBezTo>
                      <a:pt x="0" y="11"/>
                      <a:pt x="3" y="14"/>
                      <a:pt x="7" y="1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sp>
        <p:nvSpPr>
          <p:cNvPr id="859" name="Google Shape;859;p32"/>
          <p:cNvSpPr txBox="1"/>
          <p:nvPr/>
        </p:nvSpPr>
        <p:spPr>
          <a:xfrm>
            <a:off x="827152" y="642254"/>
            <a:ext cx="2087498" cy="4770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500">
                <a:solidFill>
                  <a:srgbClr val="3F3F3F"/>
                </a:solidFill>
                <a:latin typeface="Century Gothic"/>
                <a:ea typeface="Century Gothic"/>
                <a:cs typeface="Century Gothic"/>
                <a:sym typeface="Century Gothic"/>
              </a:rPr>
              <a:t>Equipment</a:t>
            </a:r>
            <a:endParaRPr b="1" sz="2500">
              <a:solidFill>
                <a:srgbClr val="3F3F3F"/>
              </a:solidFill>
              <a:latin typeface="Century Gothic"/>
              <a:ea typeface="Century Gothic"/>
              <a:cs typeface="Century Gothic"/>
              <a:sym typeface="Century Gothic"/>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00"/>
                                        </p:tgtEl>
                                        <p:attrNameLst>
                                          <p:attrName>style.visibility</p:attrName>
                                        </p:attrNameLst>
                                      </p:cBhvr>
                                      <p:to>
                                        <p:strVal val="visible"/>
                                      </p:to>
                                    </p:set>
                                    <p:animEffect filter="fade" transition="in">
                                      <p:cBhvr>
                                        <p:cTn dur="500"/>
                                        <p:tgtEl>
                                          <p:spTgt spid="800"/>
                                        </p:tgtEl>
                                      </p:cBhvr>
                                    </p:animEffect>
                                  </p:childTnLst>
                                </p:cTn>
                              </p:par>
                              <p:par>
                                <p:cTn fill="hold" nodeType="withEffect" presetClass="entr" presetID="10" presetSubtype="0">
                                  <p:stCondLst>
                                    <p:cond delay="0"/>
                                  </p:stCondLst>
                                  <p:childTnLst>
                                    <p:set>
                                      <p:cBhvr>
                                        <p:cTn dur="1" fill="hold">
                                          <p:stCondLst>
                                            <p:cond delay="0"/>
                                          </p:stCondLst>
                                        </p:cTn>
                                        <p:tgtEl>
                                          <p:spTgt spid="803"/>
                                        </p:tgtEl>
                                        <p:attrNameLst>
                                          <p:attrName>style.visibility</p:attrName>
                                        </p:attrNameLst>
                                      </p:cBhvr>
                                      <p:to>
                                        <p:strVal val="visible"/>
                                      </p:to>
                                    </p:set>
                                    <p:animEffect filter="fade" transition="in">
                                      <p:cBhvr>
                                        <p:cTn dur="500"/>
                                        <p:tgtEl>
                                          <p:spTgt spid="803"/>
                                        </p:tgtEl>
                                      </p:cBhvr>
                                    </p:animEffect>
                                  </p:childTnLst>
                                </p:cTn>
                              </p:par>
                              <p:par>
                                <p:cTn fill="hold" nodeType="withEffect" presetClass="entr" presetID="10" presetSubtype="0">
                                  <p:stCondLst>
                                    <p:cond delay="0"/>
                                  </p:stCondLst>
                                  <p:childTnLst>
                                    <p:set>
                                      <p:cBhvr>
                                        <p:cTn dur="1" fill="hold">
                                          <p:stCondLst>
                                            <p:cond delay="0"/>
                                          </p:stCondLst>
                                        </p:cTn>
                                        <p:tgtEl>
                                          <p:spTgt spid="802"/>
                                        </p:tgtEl>
                                        <p:attrNameLst>
                                          <p:attrName>style.visibility</p:attrName>
                                        </p:attrNameLst>
                                      </p:cBhvr>
                                      <p:to>
                                        <p:strVal val="visible"/>
                                      </p:to>
                                    </p:set>
                                    <p:animEffect filter="fade" transition="in">
                                      <p:cBhvr>
                                        <p:cTn dur="500"/>
                                        <p:tgtEl>
                                          <p:spTgt spid="802"/>
                                        </p:tgtEl>
                                      </p:cBhvr>
                                    </p:animEffect>
                                  </p:childTnLst>
                                </p:cTn>
                              </p:par>
                              <p:par>
                                <p:cTn fill="hold" nodeType="withEffect" presetClass="entr" presetID="10" presetSubtype="0">
                                  <p:stCondLst>
                                    <p:cond delay="0"/>
                                  </p:stCondLst>
                                  <p:childTnLst>
                                    <p:set>
                                      <p:cBhvr>
                                        <p:cTn dur="1" fill="hold">
                                          <p:stCondLst>
                                            <p:cond delay="0"/>
                                          </p:stCondLst>
                                        </p:cTn>
                                        <p:tgtEl>
                                          <p:spTgt spid="801"/>
                                        </p:tgtEl>
                                        <p:attrNameLst>
                                          <p:attrName>style.visibility</p:attrName>
                                        </p:attrNameLst>
                                      </p:cBhvr>
                                      <p:to>
                                        <p:strVal val="visible"/>
                                      </p:to>
                                    </p:set>
                                    <p:animEffect filter="fade" transition="in">
                                      <p:cBhvr>
                                        <p:cTn dur="500"/>
                                        <p:tgtEl>
                                          <p:spTgt spid="8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54"/>
                                        </p:tgtEl>
                                        <p:attrNameLst>
                                          <p:attrName>style.visibility</p:attrName>
                                        </p:attrNameLst>
                                      </p:cBhvr>
                                      <p:to>
                                        <p:strVal val="visible"/>
                                      </p:to>
                                    </p:set>
                                    <p:animEffect filter="fade" transition="in">
                                      <p:cBhvr>
                                        <p:cTn dur="500"/>
                                        <p:tgtEl>
                                          <p:spTgt spid="854"/>
                                        </p:tgtEl>
                                      </p:cBhvr>
                                    </p:animEffect>
                                  </p:childTnLst>
                                </p:cTn>
                              </p:par>
                              <p:par>
                                <p:cTn fill="hold" nodeType="withEffect" presetClass="entr" presetID="10" presetSubtype="0">
                                  <p:stCondLst>
                                    <p:cond delay="0"/>
                                  </p:stCondLst>
                                  <p:childTnLst>
                                    <p:set>
                                      <p:cBhvr>
                                        <p:cTn dur="1" fill="hold">
                                          <p:stCondLst>
                                            <p:cond delay="0"/>
                                          </p:stCondLst>
                                        </p:cTn>
                                        <p:tgtEl>
                                          <p:spTgt spid="816"/>
                                        </p:tgtEl>
                                        <p:attrNameLst>
                                          <p:attrName>style.visibility</p:attrName>
                                        </p:attrNameLst>
                                      </p:cBhvr>
                                      <p:to>
                                        <p:strVal val="visible"/>
                                      </p:to>
                                    </p:set>
                                    <p:animEffect filter="fade" transition="in">
                                      <p:cBhvr>
                                        <p:cTn dur="500"/>
                                        <p:tgtEl>
                                          <p:spTgt spid="816"/>
                                        </p:tgtEl>
                                      </p:cBhvr>
                                    </p:animEffect>
                                  </p:childTnLst>
                                </p:cTn>
                              </p:par>
                              <p:par>
                                <p:cTn fill="hold" nodeType="withEffect" presetClass="entr" presetID="10" presetSubtype="0">
                                  <p:stCondLst>
                                    <p:cond delay="0"/>
                                  </p:stCondLst>
                                  <p:childTnLst>
                                    <p:set>
                                      <p:cBhvr>
                                        <p:cTn dur="1" fill="hold">
                                          <p:stCondLst>
                                            <p:cond delay="0"/>
                                          </p:stCondLst>
                                        </p:cTn>
                                        <p:tgtEl>
                                          <p:spTgt spid="804"/>
                                        </p:tgtEl>
                                        <p:attrNameLst>
                                          <p:attrName>style.visibility</p:attrName>
                                        </p:attrNameLst>
                                      </p:cBhvr>
                                      <p:to>
                                        <p:strVal val="visible"/>
                                      </p:to>
                                    </p:set>
                                    <p:animEffect filter="fade" transition="in">
                                      <p:cBhvr>
                                        <p:cTn dur="500"/>
                                        <p:tgtEl>
                                          <p:spTgt spid="80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20"/>
                                        </p:tgtEl>
                                        <p:attrNameLst>
                                          <p:attrName>style.visibility</p:attrName>
                                        </p:attrNameLst>
                                      </p:cBhvr>
                                      <p:to>
                                        <p:strVal val="visible"/>
                                      </p:to>
                                    </p:set>
                                    <p:animEffect filter="fade" transition="in">
                                      <p:cBhvr>
                                        <p:cTn dur="500"/>
                                        <p:tgtEl>
                                          <p:spTgt spid="820"/>
                                        </p:tgtEl>
                                      </p:cBhvr>
                                    </p:animEffect>
                                  </p:childTnLst>
                                </p:cTn>
                              </p:par>
                              <p:par>
                                <p:cTn fill="hold" nodeType="withEffect" presetClass="entr" presetID="10" presetSubtype="0">
                                  <p:stCondLst>
                                    <p:cond delay="0"/>
                                  </p:stCondLst>
                                  <p:childTnLst>
                                    <p:set>
                                      <p:cBhvr>
                                        <p:cTn dur="1" fill="hold">
                                          <p:stCondLst>
                                            <p:cond delay="0"/>
                                          </p:stCondLst>
                                        </p:cTn>
                                        <p:tgtEl>
                                          <p:spTgt spid="819"/>
                                        </p:tgtEl>
                                        <p:attrNameLst>
                                          <p:attrName>style.visibility</p:attrName>
                                        </p:attrNameLst>
                                      </p:cBhvr>
                                      <p:to>
                                        <p:strVal val="visible"/>
                                      </p:to>
                                    </p:set>
                                    <p:animEffect filter="fade" transition="in">
                                      <p:cBhvr>
                                        <p:cTn dur="500"/>
                                        <p:tgtEl>
                                          <p:spTgt spid="819"/>
                                        </p:tgtEl>
                                      </p:cBhvr>
                                    </p:animEffect>
                                  </p:childTnLst>
                                </p:cTn>
                              </p:par>
                              <p:par>
                                <p:cTn fill="hold" nodeType="withEffect" presetClass="entr" presetID="10" presetSubtype="0">
                                  <p:stCondLst>
                                    <p:cond delay="0"/>
                                  </p:stCondLst>
                                  <p:childTnLst>
                                    <p:set>
                                      <p:cBhvr>
                                        <p:cTn dur="1" fill="hold">
                                          <p:stCondLst>
                                            <p:cond delay="0"/>
                                          </p:stCondLst>
                                        </p:cTn>
                                        <p:tgtEl>
                                          <p:spTgt spid="807"/>
                                        </p:tgtEl>
                                        <p:attrNameLst>
                                          <p:attrName>style.visibility</p:attrName>
                                        </p:attrNameLst>
                                      </p:cBhvr>
                                      <p:to>
                                        <p:strVal val="visible"/>
                                      </p:to>
                                    </p:set>
                                    <p:animEffect filter="fade" transition="in">
                                      <p:cBhvr>
                                        <p:cTn dur="500"/>
                                        <p:tgtEl>
                                          <p:spTgt spid="80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848"/>
                                        </p:tgtEl>
                                        <p:attrNameLst>
                                          <p:attrName>style.visibility</p:attrName>
                                        </p:attrNameLst>
                                      </p:cBhvr>
                                      <p:to>
                                        <p:strVal val="visible"/>
                                      </p:to>
                                    </p:set>
                                    <p:animEffect filter="fade" transition="in">
                                      <p:cBhvr>
                                        <p:cTn dur="500"/>
                                        <p:tgtEl>
                                          <p:spTgt spid="848"/>
                                        </p:tgtEl>
                                      </p:cBhvr>
                                    </p:animEffect>
                                  </p:childTnLst>
                                </p:cTn>
                              </p:par>
                              <p:par>
                                <p:cTn fill="hold" nodeType="withEffect" presetClass="entr" presetID="10" presetSubtype="0">
                                  <p:stCondLst>
                                    <p:cond delay="0"/>
                                  </p:stCondLst>
                                  <p:childTnLst>
                                    <p:set>
                                      <p:cBhvr>
                                        <p:cTn dur="1" fill="hold">
                                          <p:stCondLst>
                                            <p:cond delay="0"/>
                                          </p:stCondLst>
                                        </p:cTn>
                                        <p:tgtEl>
                                          <p:spTgt spid="818"/>
                                        </p:tgtEl>
                                        <p:attrNameLst>
                                          <p:attrName>style.visibility</p:attrName>
                                        </p:attrNameLst>
                                      </p:cBhvr>
                                      <p:to>
                                        <p:strVal val="visible"/>
                                      </p:to>
                                    </p:set>
                                    <p:animEffect filter="fade" transition="in">
                                      <p:cBhvr>
                                        <p:cTn dur="500"/>
                                        <p:tgtEl>
                                          <p:spTgt spid="818"/>
                                        </p:tgtEl>
                                      </p:cBhvr>
                                    </p:animEffect>
                                  </p:childTnLst>
                                </p:cTn>
                              </p:par>
                              <p:par>
                                <p:cTn fill="hold" nodeType="withEffect" presetClass="entr" presetID="10" presetSubtype="0">
                                  <p:stCondLst>
                                    <p:cond delay="0"/>
                                  </p:stCondLst>
                                  <p:childTnLst>
                                    <p:set>
                                      <p:cBhvr>
                                        <p:cTn dur="1" fill="hold">
                                          <p:stCondLst>
                                            <p:cond delay="0"/>
                                          </p:stCondLst>
                                        </p:cTn>
                                        <p:tgtEl>
                                          <p:spTgt spid="810"/>
                                        </p:tgtEl>
                                        <p:attrNameLst>
                                          <p:attrName>style.visibility</p:attrName>
                                        </p:attrNameLst>
                                      </p:cBhvr>
                                      <p:to>
                                        <p:strVal val="visible"/>
                                      </p:to>
                                    </p:set>
                                    <p:animEffect filter="fade" transition="in">
                                      <p:cBhvr>
                                        <p:cTn dur="500"/>
                                        <p:tgtEl>
                                          <p:spTgt spid="81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41"/>
                                        </p:tgtEl>
                                        <p:attrNameLst>
                                          <p:attrName>style.visibility</p:attrName>
                                        </p:attrNameLst>
                                      </p:cBhvr>
                                      <p:to>
                                        <p:strVal val="visible"/>
                                      </p:to>
                                    </p:set>
                                    <p:animEffect filter="fade" transition="in">
                                      <p:cBhvr>
                                        <p:cTn dur="500"/>
                                        <p:tgtEl>
                                          <p:spTgt spid="841"/>
                                        </p:tgtEl>
                                      </p:cBhvr>
                                    </p:animEffect>
                                  </p:childTnLst>
                                </p:cTn>
                              </p:par>
                              <p:par>
                                <p:cTn fill="hold" nodeType="withEffect" presetClass="entr" presetID="10" presetSubtype="0">
                                  <p:stCondLst>
                                    <p:cond delay="0"/>
                                  </p:stCondLst>
                                  <p:childTnLst>
                                    <p:set>
                                      <p:cBhvr>
                                        <p:cTn dur="1" fill="hold">
                                          <p:stCondLst>
                                            <p:cond delay="0"/>
                                          </p:stCondLst>
                                        </p:cTn>
                                        <p:tgtEl>
                                          <p:spTgt spid="817"/>
                                        </p:tgtEl>
                                        <p:attrNameLst>
                                          <p:attrName>style.visibility</p:attrName>
                                        </p:attrNameLst>
                                      </p:cBhvr>
                                      <p:to>
                                        <p:strVal val="visible"/>
                                      </p:to>
                                    </p:set>
                                    <p:animEffect filter="fade" transition="in">
                                      <p:cBhvr>
                                        <p:cTn dur="500"/>
                                        <p:tgtEl>
                                          <p:spTgt spid="817"/>
                                        </p:tgtEl>
                                      </p:cBhvr>
                                    </p:animEffect>
                                  </p:childTnLst>
                                </p:cTn>
                              </p:par>
                              <p:par>
                                <p:cTn fill="hold" nodeType="withEffect" presetClass="entr" presetID="10" presetSubtype="0">
                                  <p:stCondLst>
                                    <p:cond delay="0"/>
                                  </p:stCondLst>
                                  <p:childTnLst>
                                    <p:set>
                                      <p:cBhvr>
                                        <p:cTn dur="1" fill="hold">
                                          <p:stCondLst>
                                            <p:cond delay="0"/>
                                          </p:stCondLst>
                                        </p:cTn>
                                        <p:tgtEl>
                                          <p:spTgt spid="813"/>
                                        </p:tgtEl>
                                        <p:attrNameLst>
                                          <p:attrName>style.visibility</p:attrName>
                                        </p:attrNameLst>
                                      </p:cBhvr>
                                      <p:to>
                                        <p:strVal val="visible"/>
                                      </p:to>
                                    </p:set>
                                    <p:animEffect filter="fade" transition="in">
                                      <p:cBhvr>
                                        <p:cTn dur="500"/>
                                        <p:tgtEl>
                                          <p:spTgt spid="8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pic>
        <p:nvPicPr>
          <p:cNvPr id="865" name="Google Shape;865;p33"/>
          <p:cNvPicPr preferRelativeResize="0"/>
          <p:nvPr/>
        </p:nvPicPr>
        <p:blipFill rotWithShape="1">
          <a:blip r:embed="rId3">
            <a:alphaModFix/>
          </a:blip>
          <a:srcRect b="0" l="0" r="0" t="0"/>
          <a:stretch/>
        </p:blipFill>
        <p:spPr>
          <a:xfrm flipH="1">
            <a:off x="4924865" y="1859648"/>
            <a:ext cx="1456513" cy="971008"/>
          </a:xfrm>
          <a:prstGeom prst="rect">
            <a:avLst/>
          </a:prstGeom>
          <a:noFill/>
          <a:ln>
            <a:noFill/>
          </a:ln>
          <a:effectLst>
            <a:outerShdw blurRad="50800" rotWithShape="0" algn="t" dir="5400000" dist="38100">
              <a:srgbClr val="000000">
                <a:alpha val="40000"/>
              </a:srgbClr>
            </a:outerShdw>
          </a:effectLst>
        </p:spPr>
      </p:pic>
      <p:pic>
        <p:nvPicPr>
          <p:cNvPr id="866" name="Google Shape;866;p33"/>
          <p:cNvPicPr preferRelativeResize="0"/>
          <p:nvPr/>
        </p:nvPicPr>
        <p:blipFill rotWithShape="1">
          <a:blip r:embed="rId4">
            <a:alphaModFix/>
          </a:blip>
          <a:srcRect b="0" l="0" r="0" t="0"/>
          <a:stretch/>
        </p:blipFill>
        <p:spPr>
          <a:xfrm flipH="1">
            <a:off x="4924865" y="5099843"/>
            <a:ext cx="1456513" cy="971008"/>
          </a:xfrm>
          <a:prstGeom prst="rect">
            <a:avLst/>
          </a:prstGeom>
          <a:noFill/>
          <a:ln>
            <a:noFill/>
          </a:ln>
          <a:effectLst>
            <a:outerShdw blurRad="50800" rotWithShape="0" algn="t" dir="5400000" dist="38100">
              <a:srgbClr val="000000">
                <a:alpha val="40000"/>
              </a:srgbClr>
            </a:outerShdw>
          </a:effectLst>
        </p:spPr>
      </p:pic>
      <p:pic>
        <p:nvPicPr>
          <p:cNvPr id="867" name="Google Shape;867;p33"/>
          <p:cNvPicPr preferRelativeResize="0"/>
          <p:nvPr/>
        </p:nvPicPr>
        <p:blipFill rotWithShape="1">
          <a:blip r:embed="rId5">
            <a:alphaModFix/>
          </a:blip>
          <a:srcRect b="0" l="0" r="0" t="0"/>
          <a:stretch/>
        </p:blipFill>
        <p:spPr>
          <a:xfrm flipH="1">
            <a:off x="4924865" y="4019778"/>
            <a:ext cx="1456513" cy="971008"/>
          </a:xfrm>
          <a:prstGeom prst="rect">
            <a:avLst/>
          </a:prstGeom>
          <a:noFill/>
          <a:ln>
            <a:noFill/>
          </a:ln>
          <a:effectLst>
            <a:outerShdw blurRad="50800" rotWithShape="0" algn="t" dir="5400000" dist="38100">
              <a:srgbClr val="000000">
                <a:alpha val="40000"/>
              </a:srgbClr>
            </a:outerShdw>
          </a:effectLst>
        </p:spPr>
      </p:pic>
      <p:pic>
        <p:nvPicPr>
          <p:cNvPr id="868" name="Google Shape;868;p33"/>
          <p:cNvPicPr preferRelativeResize="0"/>
          <p:nvPr/>
        </p:nvPicPr>
        <p:blipFill rotWithShape="1">
          <a:blip r:embed="rId6">
            <a:alphaModFix/>
          </a:blip>
          <a:srcRect b="0" l="0" r="0" t="0"/>
          <a:stretch/>
        </p:blipFill>
        <p:spPr>
          <a:xfrm flipH="1">
            <a:off x="4924865" y="2939713"/>
            <a:ext cx="1456513" cy="971008"/>
          </a:xfrm>
          <a:prstGeom prst="rect">
            <a:avLst/>
          </a:prstGeom>
          <a:noFill/>
          <a:ln>
            <a:noFill/>
          </a:ln>
          <a:effectLst>
            <a:outerShdw blurRad="50800" rotWithShape="0" algn="t" dir="5400000" dist="38100">
              <a:srgbClr val="000000">
                <a:alpha val="40000"/>
              </a:srgbClr>
            </a:outerShdw>
          </a:effectLst>
        </p:spPr>
      </p:pic>
      <p:pic>
        <p:nvPicPr>
          <p:cNvPr id="869" name="Google Shape;869;p33"/>
          <p:cNvPicPr preferRelativeResize="0"/>
          <p:nvPr/>
        </p:nvPicPr>
        <p:blipFill rotWithShape="1">
          <a:blip r:embed="rId7">
            <a:alphaModFix/>
          </a:blip>
          <a:srcRect b="0" l="0" r="0" t="0"/>
          <a:stretch/>
        </p:blipFill>
        <p:spPr>
          <a:xfrm flipH="1">
            <a:off x="6478517" y="1849082"/>
            <a:ext cx="5160643" cy="4232336"/>
          </a:xfrm>
          <a:prstGeom prst="rect">
            <a:avLst/>
          </a:prstGeom>
          <a:noFill/>
          <a:ln>
            <a:noFill/>
          </a:ln>
          <a:effectLst>
            <a:outerShdw blurRad="50800" rotWithShape="0" algn="t" dir="5400000" dist="38100">
              <a:srgbClr val="000000">
                <a:alpha val="40000"/>
              </a:srgbClr>
            </a:outerShdw>
          </a:effectLst>
        </p:spPr>
      </p:pic>
      <p:sp>
        <p:nvSpPr>
          <p:cNvPr id="870" name="Google Shape;870;p33"/>
          <p:cNvSpPr/>
          <p:nvPr/>
        </p:nvSpPr>
        <p:spPr>
          <a:xfrm>
            <a:off x="612530" y="1799313"/>
            <a:ext cx="2646225" cy="40011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000">
                <a:solidFill>
                  <a:srgbClr val="0863B5"/>
                </a:solidFill>
                <a:latin typeface="Century Gothic"/>
                <a:ea typeface="Century Gothic"/>
                <a:cs typeface="Century Gothic"/>
                <a:sym typeface="Century Gothic"/>
              </a:rPr>
              <a:t>Quality</a:t>
            </a:r>
            <a:endParaRPr b="1" sz="2000">
              <a:solidFill>
                <a:srgbClr val="0863B5"/>
              </a:solidFill>
              <a:latin typeface="Century Gothic"/>
              <a:ea typeface="Century Gothic"/>
              <a:cs typeface="Century Gothic"/>
              <a:sym typeface="Century Gothic"/>
            </a:endParaRPr>
          </a:p>
        </p:txBody>
      </p:sp>
      <p:sp>
        <p:nvSpPr>
          <p:cNvPr id="871" name="Google Shape;871;p33"/>
          <p:cNvSpPr/>
          <p:nvPr/>
        </p:nvSpPr>
        <p:spPr>
          <a:xfrm>
            <a:off x="625210" y="2140214"/>
            <a:ext cx="4210315" cy="86793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000000"/>
                </a:solidFill>
                <a:latin typeface="Century Gothic"/>
                <a:ea typeface="Century Gothic"/>
                <a:cs typeface="Century Gothic"/>
                <a:sym typeface="Century Gothic"/>
              </a:rPr>
              <a:t>Everybody has three chars ; the one is come out ,the one is owned ,the one is thought to have.</a:t>
            </a:r>
            <a:endParaRPr sz="1400">
              <a:solidFill>
                <a:srgbClr val="000000"/>
              </a:solidFill>
              <a:latin typeface="Century Gothic"/>
              <a:ea typeface="Century Gothic"/>
              <a:cs typeface="Century Gothic"/>
              <a:sym typeface="Century Gothic"/>
            </a:endParaRPr>
          </a:p>
        </p:txBody>
      </p:sp>
      <p:grpSp>
        <p:nvGrpSpPr>
          <p:cNvPr id="872" name="Google Shape;872;p33"/>
          <p:cNvGrpSpPr/>
          <p:nvPr/>
        </p:nvGrpSpPr>
        <p:grpSpPr>
          <a:xfrm>
            <a:off x="712826" y="3507695"/>
            <a:ext cx="504000" cy="504000"/>
            <a:chOff x="914400" y="1812549"/>
            <a:chExt cx="581353" cy="581353"/>
          </a:xfrm>
        </p:grpSpPr>
        <p:sp>
          <p:nvSpPr>
            <p:cNvPr id="873" name="Google Shape;873;p33"/>
            <p:cNvSpPr/>
            <p:nvPr/>
          </p:nvSpPr>
          <p:spPr>
            <a:xfrm>
              <a:off x="914400" y="1812549"/>
              <a:ext cx="581353" cy="581353"/>
            </a:xfrm>
            <a:prstGeom prst="ellipse">
              <a:avLst/>
            </a:prstGeom>
            <a:solidFill>
              <a:srgbClr val="089C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874" name="Google Shape;874;p33"/>
            <p:cNvGrpSpPr/>
            <p:nvPr/>
          </p:nvGrpSpPr>
          <p:grpSpPr>
            <a:xfrm>
              <a:off x="1086608" y="1983517"/>
              <a:ext cx="236936" cy="239417"/>
              <a:chOff x="2705894" y="2216150"/>
              <a:chExt cx="909638" cy="919163"/>
            </a:xfrm>
          </p:grpSpPr>
          <p:sp>
            <p:nvSpPr>
              <p:cNvPr id="875" name="Google Shape;875;p33"/>
              <p:cNvSpPr/>
              <p:nvPr/>
            </p:nvSpPr>
            <p:spPr>
              <a:xfrm>
                <a:off x="2904331" y="2324100"/>
                <a:ext cx="522288" cy="398463"/>
              </a:xfrm>
              <a:custGeom>
                <a:rect b="b" l="l" r="r" t="t"/>
                <a:pathLst>
                  <a:path extrusionOk="0" h="106" w="139">
                    <a:moveTo>
                      <a:pt x="8" y="106"/>
                    </a:moveTo>
                    <a:cubicBezTo>
                      <a:pt x="7" y="106"/>
                      <a:pt x="6" y="105"/>
                      <a:pt x="5" y="105"/>
                    </a:cubicBezTo>
                    <a:cubicBezTo>
                      <a:pt x="1" y="103"/>
                      <a:pt x="0" y="98"/>
                      <a:pt x="2" y="95"/>
                    </a:cubicBezTo>
                    <a:cubicBezTo>
                      <a:pt x="30" y="50"/>
                      <a:pt x="30" y="50"/>
                      <a:pt x="30" y="50"/>
                    </a:cubicBezTo>
                    <a:cubicBezTo>
                      <a:pt x="31" y="48"/>
                      <a:pt x="33" y="47"/>
                      <a:pt x="35" y="47"/>
                    </a:cubicBezTo>
                    <a:cubicBezTo>
                      <a:pt x="38" y="46"/>
                      <a:pt x="40" y="48"/>
                      <a:pt x="41" y="50"/>
                    </a:cubicBezTo>
                    <a:cubicBezTo>
                      <a:pt x="57" y="72"/>
                      <a:pt x="57" y="72"/>
                      <a:pt x="57" y="72"/>
                    </a:cubicBezTo>
                    <a:cubicBezTo>
                      <a:pt x="76" y="52"/>
                      <a:pt x="76" y="52"/>
                      <a:pt x="76" y="52"/>
                    </a:cubicBezTo>
                    <a:cubicBezTo>
                      <a:pt x="78" y="50"/>
                      <a:pt x="83" y="49"/>
                      <a:pt x="85" y="52"/>
                    </a:cubicBezTo>
                    <a:cubicBezTo>
                      <a:pt x="101" y="65"/>
                      <a:pt x="101" y="65"/>
                      <a:pt x="101" y="65"/>
                    </a:cubicBezTo>
                    <a:cubicBezTo>
                      <a:pt x="124" y="5"/>
                      <a:pt x="124" y="5"/>
                      <a:pt x="124" y="5"/>
                    </a:cubicBezTo>
                    <a:cubicBezTo>
                      <a:pt x="126" y="2"/>
                      <a:pt x="130" y="0"/>
                      <a:pt x="133" y="1"/>
                    </a:cubicBezTo>
                    <a:cubicBezTo>
                      <a:pt x="137" y="3"/>
                      <a:pt x="139" y="7"/>
                      <a:pt x="137" y="10"/>
                    </a:cubicBezTo>
                    <a:cubicBezTo>
                      <a:pt x="110" y="79"/>
                      <a:pt x="110" y="79"/>
                      <a:pt x="110" y="79"/>
                    </a:cubicBezTo>
                    <a:cubicBezTo>
                      <a:pt x="109" y="81"/>
                      <a:pt x="108" y="83"/>
                      <a:pt x="105" y="83"/>
                    </a:cubicBezTo>
                    <a:cubicBezTo>
                      <a:pt x="103" y="84"/>
                      <a:pt x="101" y="83"/>
                      <a:pt x="99" y="82"/>
                    </a:cubicBezTo>
                    <a:cubicBezTo>
                      <a:pt x="81" y="67"/>
                      <a:pt x="81" y="67"/>
                      <a:pt x="81" y="67"/>
                    </a:cubicBezTo>
                    <a:cubicBezTo>
                      <a:pt x="61" y="88"/>
                      <a:pt x="61" y="88"/>
                      <a:pt x="61" y="88"/>
                    </a:cubicBezTo>
                    <a:cubicBezTo>
                      <a:pt x="60" y="89"/>
                      <a:pt x="58" y="90"/>
                      <a:pt x="56" y="90"/>
                    </a:cubicBezTo>
                    <a:cubicBezTo>
                      <a:pt x="53" y="90"/>
                      <a:pt x="52" y="89"/>
                      <a:pt x="50" y="87"/>
                    </a:cubicBezTo>
                    <a:cubicBezTo>
                      <a:pt x="36" y="66"/>
                      <a:pt x="36" y="66"/>
                      <a:pt x="36" y="66"/>
                    </a:cubicBezTo>
                    <a:cubicBezTo>
                      <a:pt x="14" y="102"/>
                      <a:pt x="14" y="102"/>
                      <a:pt x="14" y="102"/>
                    </a:cubicBezTo>
                    <a:cubicBezTo>
                      <a:pt x="13" y="105"/>
                      <a:pt x="11" y="106"/>
                      <a:pt x="8" y="10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76" name="Google Shape;876;p33"/>
              <p:cNvSpPr/>
              <p:nvPr/>
            </p:nvSpPr>
            <p:spPr>
              <a:xfrm>
                <a:off x="2950369" y="2895600"/>
                <a:ext cx="423863" cy="239713"/>
              </a:xfrm>
              <a:custGeom>
                <a:rect b="b" l="l" r="r" t="t"/>
                <a:pathLst>
                  <a:path extrusionOk="0" h="64" w="113">
                    <a:moveTo>
                      <a:pt x="110" y="51"/>
                    </a:moveTo>
                    <a:cubicBezTo>
                      <a:pt x="64" y="16"/>
                      <a:pt x="64" y="16"/>
                      <a:pt x="64" y="16"/>
                    </a:cubicBezTo>
                    <a:cubicBezTo>
                      <a:pt x="64" y="0"/>
                      <a:pt x="64" y="0"/>
                      <a:pt x="64" y="0"/>
                    </a:cubicBezTo>
                    <a:cubicBezTo>
                      <a:pt x="50" y="0"/>
                      <a:pt x="50" y="0"/>
                      <a:pt x="50" y="0"/>
                    </a:cubicBezTo>
                    <a:cubicBezTo>
                      <a:pt x="50" y="15"/>
                      <a:pt x="50" y="15"/>
                      <a:pt x="50" y="15"/>
                    </a:cubicBezTo>
                    <a:cubicBezTo>
                      <a:pt x="4" y="51"/>
                      <a:pt x="4" y="51"/>
                      <a:pt x="4" y="51"/>
                    </a:cubicBezTo>
                    <a:cubicBezTo>
                      <a:pt x="1" y="53"/>
                      <a:pt x="0" y="58"/>
                      <a:pt x="2" y="61"/>
                    </a:cubicBezTo>
                    <a:cubicBezTo>
                      <a:pt x="4" y="63"/>
                      <a:pt x="6" y="63"/>
                      <a:pt x="8" y="63"/>
                    </a:cubicBezTo>
                    <a:cubicBezTo>
                      <a:pt x="9" y="63"/>
                      <a:pt x="11" y="63"/>
                      <a:pt x="12" y="62"/>
                    </a:cubicBezTo>
                    <a:cubicBezTo>
                      <a:pt x="50" y="33"/>
                      <a:pt x="50" y="33"/>
                      <a:pt x="50" y="33"/>
                    </a:cubicBezTo>
                    <a:cubicBezTo>
                      <a:pt x="50" y="57"/>
                      <a:pt x="50" y="57"/>
                      <a:pt x="50" y="57"/>
                    </a:cubicBezTo>
                    <a:cubicBezTo>
                      <a:pt x="50" y="61"/>
                      <a:pt x="53" y="64"/>
                      <a:pt x="57" y="64"/>
                    </a:cubicBezTo>
                    <a:cubicBezTo>
                      <a:pt x="57" y="64"/>
                      <a:pt x="57" y="64"/>
                      <a:pt x="57" y="64"/>
                    </a:cubicBezTo>
                    <a:cubicBezTo>
                      <a:pt x="61" y="64"/>
                      <a:pt x="64" y="61"/>
                      <a:pt x="64" y="57"/>
                    </a:cubicBezTo>
                    <a:cubicBezTo>
                      <a:pt x="64" y="34"/>
                      <a:pt x="64" y="34"/>
                      <a:pt x="64" y="34"/>
                    </a:cubicBezTo>
                    <a:cubicBezTo>
                      <a:pt x="101" y="62"/>
                      <a:pt x="101" y="62"/>
                      <a:pt x="101" y="62"/>
                    </a:cubicBezTo>
                    <a:cubicBezTo>
                      <a:pt x="103" y="63"/>
                      <a:pt x="104" y="63"/>
                      <a:pt x="106" y="63"/>
                    </a:cubicBezTo>
                    <a:cubicBezTo>
                      <a:pt x="108" y="63"/>
                      <a:pt x="110" y="63"/>
                      <a:pt x="111" y="61"/>
                    </a:cubicBezTo>
                    <a:cubicBezTo>
                      <a:pt x="113" y="58"/>
                      <a:pt x="113" y="53"/>
                      <a:pt x="110" y="51"/>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77" name="Google Shape;877;p33"/>
              <p:cNvSpPr/>
              <p:nvPr/>
            </p:nvSpPr>
            <p:spPr>
              <a:xfrm>
                <a:off x="2705894" y="2216150"/>
                <a:ext cx="909638" cy="619125"/>
              </a:xfrm>
              <a:custGeom>
                <a:rect b="b" l="l" r="r" t="t"/>
                <a:pathLst>
                  <a:path extrusionOk="0" h="165" w="242">
                    <a:moveTo>
                      <a:pt x="235" y="0"/>
                    </a:moveTo>
                    <a:cubicBezTo>
                      <a:pt x="7" y="0"/>
                      <a:pt x="7" y="0"/>
                      <a:pt x="7" y="0"/>
                    </a:cubicBezTo>
                    <a:cubicBezTo>
                      <a:pt x="4" y="0"/>
                      <a:pt x="0" y="3"/>
                      <a:pt x="0" y="7"/>
                    </a:cubicBezTo>
                    <a:cubicBezTo>
                      <a:pt x="0" y="11"/>
                      <a:pt x="4" y="14"/>
                      <a:pt x="7" y="14"/>
                    </a:cubicBezTo>
                    <a:cubicBezTo>
                      <a:pt x="13" y="14"/>
                      <a:pt x="13" y="14"/>
                      <a:pt x="13" y="14"/>
                    </a:cubicBezTo>
                    <a:cubicBezTo>
                      <a:pt x="13" y="137"/>
                      <a:pt x="13" y="137"/>
                      <a:pt x="13" y="137"/>
                    </a:cubicBezTo>
                    <a:cubicBezTo>
                      <a:pt x="13" y="153"/>
                      <a:pt x="26" y="165"/>
                      <a:pt x="41" y="165"/>
                    </a:cubicBezTo>
                    <a:cubicBezTo>
                      <a:pt x="202" y="165"/>
                      <a:pt x="202" y="165"/>
                      <a:pt x="202" y="165"/>
                    </a:cubicBezTo>
                    <a:cubicBezTo>
                      <a:pt x="217" y="165"/>
                      <a:pt x="230" y="153"/>
                      <a:pt x="230" y="137"/>
                    </a:cubicBezTo>
                    <a:cubicBezTo>
                      <a:pt x="230" y="14"/>
                      <a:pt x="230" y="14"/>
                      <a:pt x="230" y="14"/>
                    </a:cubicBezTo>
                    <a:cubicBezTo>
                      <a:pt x="235" y="14"/>
                      <a:pt x="235" y="14"/>
                      <a:pt x="235" y="14"/>
                    </a:cubicBezTo>
                    <a:cubicBezTo>
                      <a:pt x="239" y="14"/>
                      <a:pt x="242" y="11"/>
                      <a:pt x="242" y="7"/>
                    </a:cubicBezTo>
                    <a:cubicBezTo>
                      <a:pt x="242" y="3"/>
                      <a:pt x="239" y="0"/>
                      <a:pt x="235" y="0"/>
                    </a:cubicBezTo>
                    <a:close/>
                    <a:moveTo>
                      <a:pt x="216" y="137"/>
                    </a:moveTo>
                    <a:cubicBezTo>
                      <a:pt x="216" y="145"/>
                      <a:pt x="210" y="151"/>
                      <a:pt x="202" y="151"/>
                    </a:cubicBezTo>
                    <a:cubicBezTo>
                      <a:pt x="41" y="151"/>
                      <a:pt x="41" y="151"/>
                      <a:pt x="41" y="151"/>
                    </a:cubicBezTo>
                    <a:cubicBezTo>
                      <a:pt x="33" y="151"/>
                      <a:pt x="27" y="145"/>
                      <a:pt x="27" y="137"/>
                    </a:cubicBezTo>
                    <a:cubicBezTo>
                      <a:pt x="27" y="14"/>
                      <a:pt x="27" y="14"/>
                      <a:pt x="27" y="14"/>
                    </a:cubicBezTo>
                    <a:cubicBezTo>
                      <a:pt x="216" y="14"/>
                      <a:pt x="216" y="14"/>
                      <a:pt x="216" y="14"/>
                    </a:cubicBezTo>
                    <a:lnTo>
                      <a:pt x="216" y="13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grpSp>
        <p:nvGrpSpPr>
          <p:cNvPr id="878" name="Google Shape;878;p33"/>
          <p:cNvGrpSpPr/>
          <p:nvPr/>
        </p:nvGrpSpPr>
        <p:grpSpPr>
          <a:xfrm>
            <a:off x="1370557" y="3442775"/>
            <a:ext cx="2822820" cy="842764"/>
            <a:chOff x="1560890" y="1753655"/>
            <a:chExt cx="2139082" cy="842764"/>
          </a:xfrm>
        </p:grpSpPr>
        <p:sp>
          <p:nvSpPr>
            <p:cNvPr id="879" name="Google Shape;879;p33"/>
            <p:cNvSpPr/>
            <p:nvPr/>
          </p:nvSpPr>
          <p:spPr>
            <a:xfrm>
              <a:off x="1560890" y="2060888"/>
              <a:ext cx="2139082" cy="535531"/>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00">
                  <a:solidFill>
                    <a:srgbClr val="000000"/>
                  </a:solidFill>
                  <a:latin typeface="Century Gothic"/>
                  <a:ea typeface="Century Gothic"/>
                  <a:cs typeface="Century Gothic"/>
                  <a:sym typeface="Century Gothic"/>
                </a:rPr>
                <a:t>You can’t change what’s going on around you until you start changing</a:t>
              </a:r>
              <a:endParaRPr sz="1200">
                <a:solidFill>
                  <a:srgbClr val="000000"/>
                </a:solidFill>
                <a:latin typeface="Century Gothic"/>
                <a:ea typeface="Century Gothic"/>
                <a:cs typeface="Century Gothic"/>
                <a:sym typeface="Century Gothic"/>
              </a:endParaRPr>
            </a:p>
          </p:txBody>
        </p:sp>
        <p:sp>
          <p:nvSpPr>
            <p:cNvPr id="880" name="Google Shape;880;p33"/>
            <p:cNvSpPr/>
            <p:nvPr/>
          </p:nvSpPr>
          <p:spPr>
            <a:xfrm flipH="1">
              <a:off x="1560890" y="1753655"/>
              <a:ext cx="1971187" cy="36000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None/>
              </a:pPr>
              <a:r>
                <a:rPr b="1" lang="en-US" sz="1600">
                  <a:solidFill>
                    <a:srgbClr val="3F3F3F"/>
                  </a:solidFill>
                  <a:latin typeface="Century Gothic"/>
                  <a:ea typeface="Century Gothic"/>
                  <a:cs typeface="Century Gothic"/>
                  <a:sym typeface="Century Gothic"/>
                </a:rPr>
                <a:t>Assurance </a:t>
              </a:r>
              <a:endParaRPr b="1" sz="1600">
                <a:solidFill>
                  <a:srgbClr val="3F3F3F"/>
                </a:solidFill>
                <a:latin typeface="Century Gothic"/>
                <a:ea typeface="Century Gothic"/>
                <a:cs typeface="Century Gothic"/>
                <a:sym typeface="Century Gothic"/>
              </a:endParaRPr>
            </a:p>
          </p:txBody>
        </p:sp>
      </p:grpSp>
      <p:grpSp>
        <p:nvGrpSpPr>
          <p:cNvPr id="881" name="Google Shape;881;p33"/>
          <p:cNvGrpSpPr/>
          <p:nvPr/>
        </p:nvGrpSpPr>
        <p:grpSpPr>
          <a:xfrm>
            <a:off x="712826" y="5332027"/>
            <a:ext cx="504000" cy="504000"/>
            <a:chOff x="914400" y="4297366"/>
            <a:chExt cx="581353" cy="581353"/>
          </a:xfrm>
        </p:grpSpPr>
        <p:sp>
          <p:nvSpPr>
            <p:cNvPr id="882" name="Google Shape;882;p33"/>
            <p:cNvSpPr/>
            <p:nvPr/>
          </p:nvSpPr>
          <p:spPr>
            <a:xfrm>
              <a:off x="914400" y="4297366"/>
              <a:ext cx="581353" cy="581353"/>
            </a:xfrm>
            <a:prstGeom prst="ellipse">
              <a:avLst/>
            </a:prstGeom>
            <a:solidFill>
              <a:srgbClr val="089C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883" name="Google Shape;883;p33"/>
            <p:cNvGrpSpPr/>
            <p:nvPr/>
          </p:nvGrpSpPr>
          <p:grpSpPr>
            <a:xfrm>
              <a:off x="1087015" y="4494646"/>
              <a:ext cx="236108" cy="186909"/>
              <a:chOff x="6652418" y="5640388"/>
              <a:chExt cx="906463" cy="717550"/>
            </a:xfrm>
          </p:grpSpPr>
          <p:sp>
            <p:nvSpPr>
              <p:cNvPr id="884" name="Google Shape;884;p33"/>
              <p:cNvSpPr/>
              <p:nvPr/>
            </p:nvSpPr>
            <p:spPr>
              <a:xfrm>
                <a:off x="7208043" y="6086475"/>
                <a:ext cx="219075" cy="52388"/>
              </a:xfrm>
              <a:custGeom>
                <a:rect b="b" l="l" r="r" t="t"/>
                <a:pathLst>
                  <a:path extrusionOk="0" h="14" w="58">
                    <a:moveTo>
                      <a:pt x="51" y="14"/>
                    </a:moveTo>
                    <a:cubicBezTo>
                      <a:pt x="7" y="14"/>
                      <a:pt x="7" y="14"/>
                      <a:pt x="7" y="14"/>
                    </a:cubicBezTo>
                    <a:cubicBezTo>
                      <a:pt x="3" y="14"/>
                      <a:pt x="0" y="11"/>
                      <a:pt x="0" y="7"/>
                    </a:cubicBezTo>
                    <a:cubicBezTo>
                      <a:pt x="0" y="3"/>
                      <a:pt x="3" y="0"/>
                      <a:pt x="7" y="0"/>
                    </a:cubicBezTo>
                    <a:cubicBezTo>
                      <a:pt x="51" y="0"/>
                      <a:pt x="51" y="0"/>
                      <a:pt x="51" y="0"/>
                    </a:cubicBezTo>
                    <a:cubicBezTo>
                      <a:pt x="55" y="0"/>
                      <a:pt x="58" y="3"/>
                      <a:pt x="58" y="7"/>
                    </a:cubicBezTo>
                    <a:cubicBezTo>
                      <a:pt x="58" y="11"/>
                      <a:pt x="55" y="14"/>
                      <a:pt x="51" y="1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85" name="Google Shape;885;p33"/>
              <p:cNvSpPr/>
              <p:nvPr/>
            </p:nvSpPr>
            <p:spPr>
              <a:xfrm>
                <a:off x="7208043" y="6180138"/>
                <a:ext cx="219075" cy="53975"/>
              </a:xfrm>
              <a:custGeom>
                <a:rect b="b" l="l" r="r" t="t"/>
                <a:pathLst>
                  <a:path extrusionOk="0" h="14" w="58">
                    <a:moveTo>
                      <a:pt x="51" y="14"/>
                    </a:moveTo>
                    <a:cubicBezTo>
                      <a:pt x="7" y="14"/>
                      <a:pt x="7" y="14"/>
                      <a:pt x="7" y="14"/>
                    </a:cubicBezTo>
                    <a:cubicBezTo>
                      <a:pt x="3" y="14"/>
                      <a:pt x="0" y="11"/>
                      <a:pt x="0" y="7"/>
                    </a:cubicBezTo>
                    <a:cubicBezTo>
                      <a:pt x="0" y="3"/>
                      <a:pt x="3" y="0"/>
                      <a:pt x="7" y="0"/>
                    </a:cubicBezTo>
                    <a:cubicBezTo>
                      <a:pt x="51" y="0"/>
                      <a:pt x="51" y="0"/>
                      <a:pt x="51" y="0"/>
                    </a:cubicBezTo>
                    <a:cubicBezTo>
                      <a:pt x="55" y="0"/>
                      <a:pt x="58" y="3"/>
                      <a:pt x="58" y="7"/>
                    </a:cubicBezTo>
                    <a:cubicBezTo>
                      <a:pt x="58" y="11"/>
                      <a:pt x="55" y="14"/>
                      <a:pt x="51" y="1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86" name="Google Shape;886;p33"/>
              <p:cNvSpPr/>
              <p:nvPr/>
            </p:nvSpPr>
            <p:spPr>
              <a:xfrm>
                <a:off x="6923881" y="6086475"/>
                <a:ext cx="217488" cy="52388"/>
              </a:xfrm>
              <a:custGeom>
                <a:rect b="b" l="l" r="r" t="t"/>
                <a:pathLst>
                  <a:path extrusionOk="0" h="14" w="58">
                    <a:moveTo>
                      <a:pt x="51" y="14"/>
                    </a:moveTo>
                    <a:cubicBezTo>
                      <a:pt x="7" y="14"/>
                      <a:pt x="7" y="14"/>
                      <a:pt x="7" y="14"/>
                    </a:cubicBezTo>
                    <a:cubicBezTo>
                      <a:pt x="3" y="14"/>
                      <a:pt x="0" y="11"/>
                      <a:pt x="0" y="7"/>
                    </a:cubicBezTo>
                    <a:cubicBezTo>
                      <a:pt x="0" y="3"/>
                      <a:pt x="3" y="0"/>
                      <a:pt x="7" y="0"/>
                    </a:cubicBezTo>
                    <a:cubicBezTo>
                      <a:pt x="51" y="0"/>
                      <a:pt x="51" y="0"/>
                      <a:pt x="51" y="0"/>
                    </a:cubicBezTo>
                    <a:cubicBezTo>
                      <a:pt x="54" y="0"/>
                      <a:pt x="58" y="3"/>
                      <a:pt x="58" y="7"/>
                    </a:cubicBezTo>
                    <a:cubicBezTo>
                      <a:pt x="58" y="11"/>
                      <a:pt x="54" y="14"/>
                      <a:pt x="51" y="1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87" name="Google Shape;887;p33"/>
              <p:cNvSpPr/>
              <p:nvPr/>
            </p:nvSpPr>
            <p:spPr>
              <a:xfrm>
                <a:off x="6923881" y="6180138"/>
                <a:ext cx="217488" cy="53975"/>
              </a:xfrm>
              <a:custGeom>
                <a:rect b="b" l="l" r="r" t="t"/>
                <a:pathLst>
                  <a:path extrusionOk="0" h="14" w="58">
                    <a:moveTo>
                      <a:pt x="51" y="14"/>
                    </a:moveTo>
                    <a:cubicBezTo>
                      <a:pt x="7" y="14"/>
                      <a:pt x="7" y="14"/>
                      <a:pt x="7" y="14"/>
                    </a:cubicBezTo>
                    <a:cubicBezTo>
                      <a:pt x="3" y="14"/>
                      <a:pt x="0" y="11"/>
                      <a:pt x="0" y="7"/>
                    </a:cubicBezTo>
                    <a:cubicBezTo>
                      <a:pt x="0" y="3"/>
                      <a:pt x="3" y="0"/>
                      <a:pt x="7" y="0"/>
                    </a:cubicBezTo>
                    <a:cubicBezTo>
                      <a:pt x="51" y="0"/>
                      <a:pt x="51" y="0"/>
                      <a:pt x="51" y="0"/>
                    </a:cubicBezTo>
                    <a:cubicBezTo>
                      <a:pt x="54" y="0"/>
                      <a:pt x="58" y="3"/>
                      <a:pt x="58" y="7"/>
                    </a:cubicBezTo>
                    <a:cubicBezTo>
                      <a:pt x="58" y="11"/>
                      <a:pt x="54" y="14"/>
                      <a:pt x="51" y="1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88" name="Google Shape;888;p33"/>
              <p:cNvSpPr/>
              <p:nvPr/>
            </p:nvSpPr>
            <p:spPr>
              <a:xfrm>
                <a:off x="6652418" y="5640388"/>
                <a:ext cx="906463" cy="717550"/>
              </a:xfrm>
              <a:custGeom>
                <a:rect b="b" l="l" r="r" t="t"/>
                <a:pathLst>
                  <a:path extrusionOk="0" h="191" w="241">
                    <a:moveTo>
                      <a:pt x="27" y="191"/>
                    </a:moveTo>
                    <a:cubicBezTo>
                      <a:pt x="27" y="191"/>
                      <a:pt x="26" y="191"/>
                      <a:pt x="26" y="191"/>
                    </a:cubicBezTo>
                    <a:cubicBezTo>
                      <a:pt x="26" y="191"/>
                      <a:pt x="26" y="191"/>
                      <a:pt x="26" y="191"/>
                    </a:cubicBezTo>
                    <a:cubicBezTo>
                      <a:pt x="12" y="191"/>
                      <a:pt x="0" y="179"/>
                      <a:pt x="0" y="164"/>
                    </a:cubicBezTo>
                    <a:cubicBezTo>
                      <a:pt x="0" y="33"/>
                      <a:pt x="0" y="33"/>
                      <a:pt x="0" y="33"/>
                    </a:cubicBezTo>
                    <a:cubicBezTo>
                      <a:pt x="14" y="33"/>
                      <a:pt x="14" y="33"/>
                      <a:pt x="14" y="33"/>
                    </a:cubicBezTo>
                    <a:cubicBezTo>
                      <a:pt x="14" y="164"/>
                      <a:pt x="14" y="164"/>
                      <a:pt x="14" y="164"/>
                    </a:cubicBezTo>
                    <a:cubicBezTo>
                      <a:pt x="14" y="172"/>
                      <a:pt x="19" y="177"/>
                      <a:pt x="26" y="177"/>
                    </a:cubicBezTo>
                    <a:cubicBezTo>
                      <a:pt x="32" y="177"/>
                      <a:pt x="37" y="172"/>
                      <a:pt x="38" y="165"/>
                    </a:cubicBezTo>
                    <a:cubicBezTo>
                      <a:pt x="38" y="165"/>
                      <a:pt x="38" y="165"/>
                      <a:pt x="38" y="165"/>
                    </a:cubicBezTo>
                    <a:cubicBezTo>
                      <a:pt x="38" y="0"/>
                      <a:pt x="38" y="0"/>
                      <a:pt x="38" y="0"/>
                    </a:cubicBezTo>
                    <a:cubicBezTo>
                      <a:pt x="241" y="0"/>
                      <a:pt x="241" y="0"/>
                      <a:pt x="241" y="0"/>
                    </a:cubicBezTo>
                    <a:cubicBezTo>
                      <a:pt x="241" y="164"/>
                      <a:pt x="241" y="164"/>
                      <a:pt x="241" y="164"/>
                    </a:cubicBezTo>
                    <a:cubicBezTo>
                      <a:pt x="241" y="179"/>
                      <a:pt x="229" y="191"/>
                      <a:pt x="214" y="191"/>
                    </a:cubicBezTo>
                    <a:lnTo>
                      <a:pt x="27" y="191"/>
                    </a:lnTo>
                    <a:close/>
                    <a:moveTo>
                      <a:pt x="52" y="13"/>
                    </a:moveTo>
                    <a:cubicBezTo>
                      <a:pt x="52" y="13"/>
                      <a:pt x="52" y="13"/>
                      <a:pt x="52" y="14"/>
                    </a:cubicBezTo>
                    <a:cubicBezTo>
                      <a:pt x="51" y="14"/>
                      <a:pt x="51" y="14"/>
                      <a:pt x="51" y="14"/>
                    </a:cubicBezTo>
                    <a:cubicBezTo>
                      <a:pt x="51" y="164"/>
                      <a:pt x="51" y="164"/>
                      <a:pt x="51" y="164"/>
                    </a:cubicBezTo>
                    <a:cubicBezTo>
                      <a:pt x="51" y="168"/>
                      <a:pt x="51" y="172"/>
                      <a:pt x="49" y="176"/>
                    </a:cubicBezTo>
                    <a:cubicBezTo>
                      <a:pt x="49" y="176"/>
                      <a:pt x="49" y="177"/>
                      <a:pt x="49" y="177"/>
                    </a:cubicBezTo>
                    <a:cubicBezTo>
                      <a:pt x="49" y="177"/>
                      <a:pt x="50" y="178"/>
                      <a:pt x="50" y="178"/>
                    </a:cubicBezTo>
                    <a:cubicBezTo>
                      <a:pt x="214" y="178"/>
                      <a:pt x="214" y="178"/>
                      <a:pt x="214" y="178"/>
                    </a:cubicBezTo>
                    <a:cubicBezTo>
                      <a:pt x="221" y="178"/>
                      <a:pt x="227" y="172"/>
                      <a:pt x="227" y="164"/>
                    </a:cubicBezTo>
                    <a:cubicBezTo>
                      <a:pt x="227" y="14"/>
                      <a:pt x="227" y="14"/>
                      <a:pt x="227" y="14"/>
                    </a:cubicBezTo>
                    <a:cubicBezTo>
                      <a:pt x="227" y="14"/>
                      <a:pt x="227" y="13"/>
                      <a:pt x="226" y="13"/>
                    </a:cubicBezTo>
                    <a:lnTo>
                      <a:pt x="52" y="1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89" name="Google Shape;889;p33"/>
              <p:cNvSpPr/>
              <p:nvPr/>
            </p:nvSpPr>
            <p:spPr>
              <a:xfrm>
                <a:off x="7103268" y="5753100"/>
                <a:ext cx="142875" cy="250825"/>
              </a:xfrm>
              <a:custGeom>
                <a:rect b="b" l="l" r="r" t="t"/>
                <a:pathLst>
                  <a:path extrusionOk="0" h="158" w="90">
                    <a:moveTo>
                      <a:pt x="0" y="158"/>
                    </a:moveTo>
                    <a:lnTo>
                      <a:pt x="0" y="0"/>
                    </a:lnTo>
                    <a:lnTo>
                      <a:pt x="90" y="0"/>
                    </a:lnTo>
                    <a:lnTo>
                      <a:pt x="90" y="158"/>
                    </a:lnTo>
                    <a:lnTo>
                      <a:pt x="0" y="158"/>
                    </a:lnTo>
                    <a:close/>
                    <a:moveTo>
                      <a:pt x="29" y="132"/>
                    </a:moveTo>
                    <a:lnTo>
                      <a:pt x="62" y="132"/>
                    </a:lnTo>
                    <a:lnTo>
                      <a:pt x="62" y="28"/>
                    </a:lnTo>
                    <a:lnTo>
                      <a:pt x="29" y="28"/>
                    </a:lnTo>
                    <a:lnTo>
                      <a:pt x="29" y="13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90" name="Google Shape;890;p33"/>
              <p:cNvSpPr/>
              <p:nvPr/>
            </p:nvSpPr>
            <p:spPr>
              <a:xfrm>
                <a:off x="6900068" y="5753100"/>
                <a:ext cx="142875" cy="250825"/>
              </a:xfrm>
              <a:custGeom>
                <a:rect b="b" l="l" r="r" t="t"/>
                <a:pathLst>
                  <a:path extrusionOk="0" h="158" w="90">
                    <a:moveTo>
                      <a:pt x="0" y="158"/>
                    </a:moveTo>
                    <a:lnTo>
                      <a:pt x="0" y="83"/>
                    </a:lnTo>
                    <a:lnTo>
                      <a:pt x="29" y="83"/>
                    </a:lnTo>
                    <a:lnTo>
                      <a:pt x="29" y="132"/>
                    </a:lnTo>
                    <a:lnTo>
                      <a:pt x="62" y="132"/>
                    </a:lnTo>
                    <a:lnTo>
                      <a:pt x="62" y="0"/>
                    </a:lnTo>
                    <a:lnTo>
                      <a:pt x="90" y="0"/>
                    </a:lnTo>
                    <a:lnTo>
                      <a:pt x="90" y="158"/>
                    </a:lnTo>
                    <a:lnTo>
                      <a:pt x="0" y="15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91" name="Google Shape;891;p33"/>
              <p:cNvSpPr/>
              <p:nvPr/>
            </p:nvSpPr>
            <p:spPr>
              <a:xfrm>
                <a:off x="7306468" y="5753100"/>
                <a:ext cx="142875" cy="250825"/>
              </a:xfrm>
              <a:custGeom>
                <a:rect b="b" l="l" r="r" t="t"/>
                <a:pathLst>
                  <a:path extrusionOk="0" h="67" w="38">
                    <a:moveTo>
                      <a:pt x="0" y="0"/>
                    </a:moveTo>
                    <a:cubicBezTo>
                      <a:pt x="24" y="0"/>
                      <a:pt x="24" y="0"/>
                      <a:pt x="24" y="0"/>
                    </a:cubicBezTo>
                    <a:cubicBezTo>
                      <a:pt x="32" y="0"/>
                      <a:pt x="38" y="7"/>
                      <a:pt x="38" y="15"/>
                    </a:cubicBezTo>
                    <a:cubicBezTo>
                      <a:pt x="38" y="25"/>
                      <a:pt x="38" y="25"/>
                      <a:pt x="38" y="25"/>
                    </a:cubicBezTo>
                    <a:cubicBezTo>
                      <a:pt x="38" y="28"/>
                      <a:pt x="37" y="31"/>
                      <a:pt x="36" y="33"/>
                    </a:cubicBezTo>
                    <a:cubicBezTo>
                      <a:pt x="35" y="34"/>
                      <a:pt x="35" y="34"/>
                      <a:pt x="35" y="34"/>
                    </a:cubicBezTo>
                    <a:cubicBezTo>
                      <a:pt x="36" y="35"/>
                      <a:pt x="36" y="35"/>
                      <a:pt x="36" y="35"/>
                    </a:cubicBezTo>
                    <a:cubicBezTo>
                      <a:pt x="37" y="37"/>
                      <a:pt x="38" y="40"/>
                      <a:pt x="38" y="43"/>
                    </a:cubicBezTo>
                    <a:cubicBezTo>
                      <a:pt x="38" y="52"/>
                      <a:pt x="38" y="52"/>
                      <a:pt x="38" y="52"/>
                    </a:cubicBezTo>
                    <a:cubicBezTo>
                      <a:pt x="38" y="61"/>
                      <a:pt x="32" y="67"/>
                      <a:pt x="24" y="67"/>
                    </a:cubicBezTo>
                    <a:cubicBezTo>
                      <a:pt x="0" y="67"/>
                      <a:pt x="0" y="67"/>
                      <a:pt x="0" y="67"/>
                    </a:cubicBezTo>
                    <a:lnTo>
                      <a:pt x="0" y="0"/>
                    </a:lnTo>
                    <a:close/>
                    <a:moveTo>
                      <a:pt x="15" y="40"/>
                    </a:moveTo>
                    <a:cubicBezTo>
                      <a:pt x="14" y="40"/>
                      <a:pt x="12" y="41"/>
                      <a:pt x="12" y="43"/>
                    </a:cubicBezTo>
                    <a:cubicBezTo>
                      <a:pt x="12" y="52"/>
                      <a:pt x="12" y="52"/>
                      <a:pt x="12" y="52"/>
                    </a:cubicBezTo>
                    <a:cubicBezTo>
                      <a:pt x="12" y="54"/>
                      <a:pt x="14" y="56"/>
                      <a:pt x="15" y="56"/>
                    </a:cubicBezTo>
                    <a:cubicBezTo>
                      <a:pt x="24" y="56"/>
                      <a:pt x="24" y="56"/>
                      <a:pt x="24" y="56"/>
                    </a:cubicBezTo>
                    <a:cubicBezTo>
                      <a:pt x="25" y="56"/>
                      <a:pt x="27" y="54"/>
                      <a:pt x="27" y="52"/>
                    </a:cubicBezTo>
                    <a:cubicBezTo>
                      <a:pt x="27" y="43"/>
                      <a:pt x="27" y="43"/>
                      <a:pt x="27" y="43"/>
                    </a:cubicBezTo>
                    <a:cubicBezTo>
                      <a:pt x="27" y="41"/>
                      <a:pt x="25" y="40"/>
                      <a:pt x="24" y="40"/>
                    </a:cubicBezTo>
                    <a:lnTo>
                      <a:pt x="15" y="40"/>
                    </a:lnTo>
                    <a:close/>
                    <a:moveTo>
                      <a:pt x="15" y="12"/>
                    </a:moveTo>
                    <a:cubicBezTo>
                      <a:pt x="14" y="12"/>
                      <a:pt x="12" y="13"/>
                      <a:pt x="12" y="15"/>
                    </a:cubicBezTo>
                    <a:cubicBezTo>
                      <a:pt x="12" y="25"/>
                      <a:pt x="12" y="25"/>
                      <a:pt x="12" y="25"/>
                    </a:cubicBezTo>
                    <a:cubicBezTo>
                      <a:pt x="12" y="27"/>
                      <a:pt x="14" y="28"/>
                      <a:pt x="15" y="28"/>
                    </a:cubicBezTo>
                    <a:cubicBezTo>
                      <a:pt x="24" y="28"/>
                      <a:pt x="24" y="28"/>
                      <a:pt x="24" y="28"/>
                    </a:cubicBezTo>
                    <a:cubicBezTo>
                      <a:pt x="25" y="28"/>
                      <a:pt x="27" y="27"/>
                      <a:pt x="27" y="25"/>
                    </a:cubicBezTo>
                    <a:cubicBezTo>
                      <a:pt x="27" y="15"/>
                      <a:pt x="27" y="15"/>
                      <a:pt x="27" y="15"/>
                    </a:cubicBezTo>
                    <a:cubicBezTo>
                      <a:pt x="27" y="13"/>
                      <a:pt x="25" y="12"/>
                      <a:pt x="24" y="12"/>
                    </a:cubicBezTo>
                    <a:lnTo>
                      <a:pt x="15" y="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grpSp>
        <p:nvGrpSpPr>
          <p:cNvPr id="892" name="Google Shape;892;p33"/>
          <p:cNvGrpSpPr/>
          <p:nvPr/>
        </p:nvGrpSpPr>
        <p:grpSpPr>
          <a:xfrm>
            <a:off x="1370557" y="5263411"/>
            <a:ext cx="2822820" cy="842764"/>
            <a:chOff x="1560890" y="1753655"/>
            <a:chExt cx="2139082" cy="842764"/>
          </a:xfrm>
        </p:grpSpPr>
        <p:sp>
          <p:nvSpPr>
            <p:cNvPr id="893" name="Google Shape;893;p33"/>
            <p:cNvSpPr/>
            <p:nvPr/>
          </p:nvSpPr>
          <p:spPr>
            <a:xfrm>
              <a:off x="1560890" y="2060888"/>
              <a:ext cx="2139082" cy="535531"/>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00">
                  <a:solidFill>
                    <a:srgbClr val="000000"/>
                  </a:solidFill>
                  <a:latin typeface="Century Gothic"/>
                  <a:ea typeface="Century Gothic"/>
                  <a:cs typeface="Century Gothic"/>
                  <a:sym typeface="Century Gothic"/>
                </a:rPr>
                <a:t>You can’t change what’s going on around you until you start changing</a:t>
              </a:r>
              <a:endParaRPr sz="1200">
                <a:solidFill>
                  <a:srgbClr val="000000"/>
                </a:solidFill>
                <a:latin typeface="Century Gothic"/>
                <a:ea typeface="Century Gothic"/>
                <a:cs typeface="Century Gothic"/>
                <a:sym typeface="Century Gothic"/>
              </a:endParaRPr>
            </a:p>
          </p:txBody>
        </p:sp>
        <p:sp>
          <p:nvSpPr>
            <p:cNvPr id="894" name="Google Shape;894;p33"/>
            <p:cNvSpPr/>
            <p:nvPr/>
          </p:nvSpPr>
          <p:spPr>
            <a:xfrm flipH="1">
              <a:off x="1560890" y="1753655"/>
              <a:ext cx="1971187" cy="36000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None/>
              </a:pPr>
              <a:r>
                <a:rPr b="1" lang="en-US" sz="1600">
                  <a:solidFill>
                    <a:srgbClr val="3F3F3F"/>
                  </a:solidFill>
                  <a:latin typeface="Century Gothic"/>
                  <a:ea typeface="Century Gothic"/>
                  <a:cs typeface="Century Gothic"/>
                  <a:sym typeface="Century Gothic"/>
                </a:rPr>
                <a:t>Powerpoint</a:t>
              </a:r>
              <a:endParaRPr b="1" sz="1600">
                <a:solidFill>
                  <a:srgbClr val="3F3F3F"/>
                </a:solidFill>
                <a:latin typeface="Century Gothic"/>
                <a:ea typeface="Century Gothic"/>
                <a:cs typeface="Century Gothic"/>
                <a:sym typeface="Century Gothic"/>
              </a:endParaRPr>
            </a:p>
          </p:txBody>
        </p:sp>
      </p:grpSp>
      <p:grpSp>
        <p:nvGrpSpPr>
          <p:cNvPr id="895" name="Google Shape;895;p33"/>
          <p:cNvGrpSpPr/>
          <p:nvPr/>
        </p:nvGrpSpPr>
        <p:grpSpPr>
          <a:xfrm>
            <a:off x="712826" y="4395562"/>
            <a:ext cx="504000" cy="504000"/>
            <a:chOff x="914400" y="3030658"/>
            <a:chExt cx="581353" cy="581353"/>
          </a:xfrm>
        </p:grpSpPr>
        <p:sp>
          <p:nvSpPr>
            <p:cNvPr id="896" name="Google Shape;896;p33"/>
            <p:cNvSpPr/>
            <p:nvPr/>
          </p:nvSpPr>
          <p:spPr>
            <a:xfrm>
              <a:off x="914400" y="3030658"/>
              <a:ext cx="581353" cy="581353"/>
            </a:xfrm>
            <a:prstGeom prst="ellipse">
              <a:avLst/>
            </a:prstGeom>
            <a:solidFill>
              <a:srgbClr val="089C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897" name="Google Shape;897;p33"/>
            <p:cNvGrpSpPr/>
            <p:nvPr/>
          </p:nvGrpSpPr>
          <p:grpSpPr>
            <a:xfrm>
              <a:off x="1081237" y="3208043"/>
              <a:ext cx="247693" cy="226599"/>
              <a:chOff x="672306" y="7207250"/>
              <a:chExt cx="950913" cy="869950"/>
            </a:xfrm>
          </p:grpSpPr>
          <p:sp>
            <p:nvSpPr>
              <p:cNvPr id="898" name="Google Shape;898;p33"/>
              <p:cNvSpPr/>
              <p:nvPr/>
            </p:nvSpPr>
            <p:spPr>
              <a:xfrm>
                <a:off x="788194" y="7600950"/>
                <a:ext cx="52388" cy="296863"/>
              </a:xfrm>
              <a:custGeom>
                <a:rect b="b" l="l" r="r" t="t"/>
                <a:pathLst>
                  <a:path extrusionOk="0" h="187" w="33">
                    <a:moveTo>
                      <a:pt x="33" y="187"/>
                    </a:moveTo>
                    <a:lnTo>
                      <a:pt x="0" y="187"/>
                    </a:lnTo>
                    <a:lnTo>
                      <a:pt x="0" y="154"/>
                    </a:lnTo>
                    <a:lnTo>
                      <a:pt x="33" y="154"/>
                    </a:lnTo>
                    <a:lnTo>
                      <a:pt x="33" y="187"/>
                    </a:lnTo>
                    <a:close/>
                    <a:moveTo>
                      <a:pt x="33" y="109"/>
                    </a:moveTo>
                    <a:lnTo>
                      <a:pt x="0" y="109"/>
                    </a:lnTo>
                    <a:lnTo>
                      <a:pt x="0" y="76"/>
                    </a:lnTo>
                    <a:lnTo>
                      <a:pt x="33" y="76"/>
                    </a:lnTo>
                    <a:lnTo>
                      <a:pt x="33" y="109"/>
                    </a:lnTo>
                    <a:close/>
                    <a:moveTo>
                      <a:pt x="33" y="33"/>
                    </a:moveTo>
                    <a:lnTo>
                      <a:pt x="0" y="33"/>
                    </a:lnTo>
                    <a:lnTo>
                      <a:pt x="0" y="0"/>
                    </a:lnTo>
                    <a:lnTo>
                      <a:pt x="33" y="0"/>
                    </a:lnTo>
                    <a:lnTo>
                      <a:pt x="33" y="3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99" name="Google Shape;899;p33"/>
              <p:cNvSpPr/>
              <p:nvPr/>
            </p:nvSpPr>
            <p:spPr>
              <a:xfrm>
                <a:off x="672306" y="7207250"/>
                <a:ext cx="684213" cy="869950"/>
              </a:xfrm>
              <a:custGeom>
                <a:rect b="b" l="l" r="r" t="t"/>
                <a:pathLst>
                  <a:path extrusionOk="0" h="232" w="182">
                    <a:moveTo>
                      <a:pt x="182" y="53"/>
                    </a:moveTo>
                    <a:cubicBezTo>
                      <a:pt x="182" y="20"/>
                      <a:pt x="182" y="20"/>
                      <a:pt x="182" y="20"/>
                    </a:cubicBezTo>
                    <a:cubicBezTo>
                      <a:pt x="182" y="9"/>
                      <a:pt x="173" y="0"/>
                      <a:pt x="162" y="0"/>
                    </a:cubicBezTo>
                    <a:cubicBezTo>
                      <a:pt x="60" y="0"/>
                      <a:pt x="60" y="0"/>
                      <a:pt x="60" y="0"/>
                    </a:cubicBezTo>
                    <a:cubicBezTo>
                      <a:pt x="59" y="0"/>
                      <a:pt x="59" y="0"/>
                      <a:pt x="59" y="0"/>
                    </a:cubicBezTo>
                    <a:cubicBezTo>
                      <a:pt x="58" y="0"/>
                      <a:pt x="56" y="0"/>
                      <a:pt x="55" y="1"/>
                    </a:cubicBezTo>
                    <a:cubicBezTo>
                      <a:pt x="2" y="46"/>
                      <a:pt x="2" y="46"/>
                      <a:pt x="2" y="46"/>
                    </a:cubicBezTo>
                    <a:cubicBezTo>
                      <a:pt x="1" y="47"/>
                      <a:pt x="0" y="49"/>
                      <a:pt x="0" y="51"/>
                    </a:cubicBezTo>
                    <a:cubicBezTo>
                      <a:pt x="0" y="51"/>
                      <a:pt x="0" y="51"/>
                      <a:pt x="0" y="51"/>
                    </a:cubicBezTo>
                    <a:cubicBezTo>
                      <a:pt x="0" y="212"/>
                      <a:pt x="0" y="212"/>
                      <a:pt x="0" y="212"/>
                    </a:cubicBezTo>
                    <a:cubicBezTo>
                      <a:pt x="0" y="223"/>
                      <a:pt x="9" y="232"/>
                      <a:pt x="20" y="232"/>
                    </a:cubicBezTo>
                    <a:cubicBezTo>
                      <a:pt x="162" y="232"/>
                      <a:pt x="162" y="232"/>
                      <a:pt x="162" y="232"/>
                    </a:cubicBezTo>
                    <a:cubicBezTo>
                      <a:pt x="173" y="232"/>
                      <a:pt x="182" y="223"/>
                      <a:pt x="182" y="212"/>
                    </a:cubicBezTo>
                    <a:cubicBezTo>
                      <a:pt x="182" y="204"/>
                      <a:pt x="182" y="204"/>
                      <a:pt x="182" y="204"/>
                    </a:cubicBezTo>
                    <a:cubicBezTo>
                      <a:pt x="177" y="204"/>
                      <a:pt x="172" y="203"/>
                      <a:pt x="168" y="202"/>
                    </a:cubicBezTo>
                    <a:cubicBezTo>
                      <a:pt x="168" y="212"/>
                      <a:pt x="168" y="212"/>
                      <a:pt x="168" y="212"/>
                    </a:cubicBezTo>
                    <a:cubicBezTo>
                      <a:pt x="168" y="215"/>
                      <a:pt x="165" y="218"/>
                      <a:pt x="162" y="218"/>
                    </a:cubicBezTo>
                    <a:cubicBezTo>
                      <a:pt x="20" y="218"/>
                      <a:pt x="20" y="218"/>
                      <a:pt x="20" y="218"/>
                    </a:cubicBezTo>
                    <a:cubicBezTo>
                      <a:pt x="16" y="218"/>
                      <a:pt x="14" y="215"/>
                      <a:pt x="14" y="212"/>
                    </a:cubicBezTo>
                    <a:cubicBezTo>
                      <a:pt x="14" y="55"/>
                      <a:pt x="14" y="55"/>
                      <a:pt x="14" y="55"/>
                    </a:cubicBezTo>
                    <a:cubicBezTo>
                      <a:pt x="58" y="17"/>
                      <a:pt x="58" y="17"/>
                      <a:pt x="58" y="17"/>
                    </a:cubicBezTo>
                    <a:cubicBezTo>
                      <a:pt x="58" y="59"/>
                      <a:pt x="58" y="59"/>
                      <a:pt x="58" y="59"/>
                    </a:cubicBezTo>
                    <a:cubicBezTo>
                      <a:pt x="36" y="59"/>
                      <a:pt x="36" y="59"/>
                      <a:pt x="36" y="59"/>
                    </a:cubicBezTo>
                    <a:cubicBezTo>
                      <a:pt x="36" y="73"/>
                      <a:pt x="36" y="73"/>
                      <a:pt x="36" y="73"/>
                    </a:cubicBezTo>
                    <a:cubicBezTo>
                      <a:pt x="72" y="73"/>
                      <a:pt x="72" y="73"/>
                      <a:pt x="72" y="73"/>
                    </a:cubicBezTo>
                    <a:cubicBezTo>
                      <a:pt x="72" y="14"/>
                      <a:pt x="72" y="14"/>
                      <a:pt x="72" y="14"/>
                    </a:cubicBezTo>
                    <a:cubicBezTo>
                      <a:pt x="162" y="14"/>
                      <a:pt x="162" y="14"/>
                      <a:pt x="162" y="14"/>
                    </a:cubicBezTo>
                    <a:cubicBezTo>
                      <a:pt x="165" y="14"/>
                      <a:pt x="168" y="16"/>
                      <a:pt x="168" y="20"/>
                    </a:cubicBezTo>
                    <a:cubicBezTo>
                      <a:pt x="168" y="56"/>
                      <a:pt x="168" y="56"/>
                      <a:pt x="168" y="56"/>
                    </a:cubicBezTo>
                    <a:cubicBezTo>
                      <a:pt x="172" y="54"/>
                      <a:pt x="177" y="53"/>
                      <a:pt x="182" y="5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00" name="Google Shape;900;p33"/>
              <p:cNvSpPr/>
              <p:nvPr/>
            </p:nvSpPr>
            <p:spPr>
              <a:xfrm>
                <a:off x="788194" y="7721600"/>
                <a:ext cx="52388" cy="5238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01" name="Google Shape;901;p33"/>
              <p:cNvSpPr/>
              <p:nvPr/>
            </p:nvSpPr>
            <p:spPr>
              <a:xfrm>
                <a:off x="905669" y="7721600"/>
                <a:ext cx="206375" cy="52388"/>
              </a:xfrm>
              <a:custGeom>
                <a:rect b="b" l="l" r="r" t="t"/>
                <a:pathLst>
                  <a:path extrusionOk="0" h="14" w="55">
                    <a:moveTo>
                      <a:pt x="0" y="14"/>
                    </a:moveTo>
                    <a:cubicBezTo>
                      <a:pt x="55" y="14"/>
                      <a:pt x="55" y="14"/>
                      <a:pt x="55" y="14"/>
                    </a:cubicBezTo>
                    <a:cubicBezTo>
                      <a:pt x="54" y="10"/>
                      <a:pt x="53" y="5"/>
                      <a:pt x="52" y="0"/>
                    </a:cubicBezTo>
                    <a:cubicBezTo>
                      <a:pt x="0" y="0"/>
                      <a:pt x="0" y="0"/>
                      <a:pt x="0" y="0"/>
                    </a:cubicBezTo>
                    <a:lnTo>
                      <a:pt x="0" y="1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02" name="Google Shape;902;p33"/>
              <p:cNvSpPr/>
              <p:nvPr/>
            </p:nvSpPr>
            <p:spPr>
              <a:xfrm>
                <a:off x="788194" y="7600950"/>
                <a:ext cx="52388" cy="5238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03" name="Google Shape;903;p33"/>
              <p:cNvSpPr/>
              <p:nvPr/>
            </p:nvSpPr>
            <p:spPr>
              <a:xfrm>
                <a:off x="905669" y="7600950"/>
                <a:ext cx="209550" cy="52388"/>
              </a:xfrm>
              <a:custGeom>
                <a:rect b="b" l="l" r="r" t="t"/>
                <a:pathLst>
                  <a:path extrusionOk="0" h="14" w="56">
                    <a:moveTo>
                      <a:pt x="0" y="14"/>
                    </a:moveTo>
                    <a:cubicBezTo>
                      <a:pt x="53" y="14"/>
                      <a:pt x="53" y="14"/>
                      <a:pt x="53" y="14"/>
                    </a:cubicBezTo>
                    <a:cubicBezTo>
                      <a:pt x="53" y="9"/>
                      <a:pt x="54" y="5"/>
                      <a:pt x="56" y="0"/>
                    </a:cubicBezTo>
                    <a:cubicBezTo>
                      <a:pt x="0" y="0"/>
                      <a:pt x="0" y="0"/>
                      <a:pt x="0" y="0"/>
                    </a:cubicBezTo>
                    <a:lnTo>
                      <a:pt x="0" y="1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04" name="Google Shape;904;p33"/>
              <p:cNvSpPr/>
              <p:nvPr/>
            </p:nvSpPr>
            <p:spPr>
              <a:xfrm>
                <a:off x="788194" y="7845425"/>
                <a:ext cx="52388" cy="5238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05" name="Google Shape;905;p33"/>
              <p:cNvSpPr/>
              <p:nvPr/>
            </p:nvSpPr>
            <p:spPr>
              <a:xfrm>
                <a:off x="905669" y="7845425"/>
                <a:ext cx="280988" cy="52388"/>
              </a:xfrm>
              <a:custGeom>
                <a:rect b="b" l="l" r="r" t="t"/>
                <a:pathLst>
                  <a:path extrusionOk="0" h="14" w="75">
                    <a:moveTo>
                      <a:pt x="0" y="14"/>
                    </a:moveTo>
                    <a:cubicBezTo>
                      <a:pt x="75" y="14"/>
                      <a:pt x="75" y="14"/>
                      <a:pt x="75" y="14"/>
                    </a:cubicBezTo>
                    <a:cubicBezTo>
                      <a:pt x="71" y="9"/>
                      <a:pt x="67" y="5"/>
                      <a:pt x="64" y="0"/>
                    </a:cubicBezTo>
                    <a:cubicBezTo>
                      <a:pt x="0" y="0"/>
                      <a:pt x="0" y="0"/>
                      <a:pt x="0" y="0"/>
                    </a:cubicBezTo>
                    <a:lnTo>
                      <a:pt x="0" y="1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06" name="Google Shape;906;p33"/>
              <p:cNvSpPr/>
              <p:nvPr/>
            </p:nvSpPr>
            <p:spPr>
              <a:xfrm>
                <a:off x="1277144" y="7593013"/>
                <a:ext cx="230188" cy="195263"/>
              </a:xfrm>
              <a:custGeom>
                <a:rect b="b" l="l" r="r" t="t"/>
                <a:pathLst>
                  <a:path extrusionOk="0" h="123" w="145">
                    <a:moveTo>
                      <a:pt x="66" y="123"/>
                    </a:moveTo>
                    <a:lnTo>
                      <a:pt x="0" y="69"/>
                    </a:lnTo>
                    <a:lnTo>
                      <a:pt x="19" y="43"/>
                    </a:lnTo>
                    <a:lnTo>
                      <a:pt x="59" y="76"/>
                    </a:lnTo>
                    <a:lnTo>
                      <a:pt x="118" y="0"/>
                    </a:lnTo>
                    <a:lnTo>
                      <a:pt x="145" y="21"/>
                    </a:lnTo>
                    <a:lnTo>
                      <a:pt x="66" y="12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07" name="Google Shape;907;p33"/>
              <p:cNvSpPr/>
              <p:nvPr/>
            </p:nvSpPr>
            <p:spPr>
              <a:xfrm>
                <a:off x="1153319" y="7454900"/>
                <a:ext cx="469900" cy="468313"/>
              </a:xfrm>
              <a:custGeom>
                <a:rect b="b" l="l" r="r" t="t"/>
                <a:pathLst>
                  <a:path extrusionOk="0" h="125" w="125">
                    <a:moveTo>
                      <a:pt x="62" y="125"/>
                    </a:moveTo>
                    <a:cubicBezTo>
                      <a:pt x="28" y="125"/>
                      <a:pt x="0" y="97"/>
                      <a:pt x="0" y="63"/>
                    </a:cubicBezTo>
                    <a:cubicBezTo>
                      <a:pt x="0" y="28"/>
                      <a:pt x="28" y="0"/>
                      <a:pt x="62" y="0"/>
                    </a:cubicBezTo>
                    <a:cubicBezTo>
                      <a:pt x="97" y="0"/>
                      <a:pt x="125" y="28"/>
                      <a:pt x="125" y="63"/>
                    </a:cubicBezTo>
                    <a:cubicBezTo>
                      <a:pt x="125" y="97"/>
                      <a:pt x="97" y="125"/>
                      <a:pt x="62" y="125"/>
                    </a:cubicBezTo>
                    <a:close/>
                    <a:moveTo>
                      <a:pt x="62" y="14"/>
                    </a:moveTo>
                    <a:cubicBezTo>
                      <a:pt x="36" y="14"/>
                      <a:pt x="14" y="36"/>
                      <a:pt x="14" y="63"/>
                    </a:cubicBezTo>
                    <a:cubicBezTo>
                      <a:pt x="14" y="89"/>
                      <a:pt x="36" y="111"/>
                      <a:pt x="62" y="111"/>
                    </a:cubicBezTo>
                    <a:cubicBezTo>
                      <a:pt x="89" y="111"/>
                      <a:pt x="111" y="89"/>
                      <a:pt x="111" y="63"/>
                    </a:cubicBezTo>
                    <a:cubicBezTo>
                      <a:pt x="111" y="36"/>
                      <a:pt x="89" y="14"/>
                      <a:pt x="62" y="1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grpSp>
        <p:nvGrpSpPr>
          <p:cNvPr id="908" name="Google Shape;908;p33"/>
          <p:cNvGrpSpPr/>
          <p:nvPr/>
        </p:nvGrpSpPr>
        <p:grpSpPr>
          <a:xfrm>
            <a:off x="1370557" y="4353093"/>
            <a:ext cx="2822820" cy="842764"/>
            <a:chOff x="1560890" y="1753655"/>
            <a:chExt cx="2139082" cy="842764"/>
          </a:xfrm>
        </p:grpSpPr>
        <p:sp>
          <p:nvSpPr>
            <p:cNvPr id="909" name="Google Shape;909;p33"/>
            <p:cNvSpPr/>
            <p:nvPr/>
          </p:nvSpPr>
          <p:spPr>
            <a:xfrm>
              <a:off x="1560890" y="2060888"/>
              <a:ext cx="2139082" cy="535531"/>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200">
                  <a:solidFill>
                    <a:srgbClr val="000000"/>
                  </a:solidFill>
                  <a:latin typeface="Century Gothic"/>
                  <a:ea typeface="Century Gothic"/>
                  <a:cs typeface="Century Gothic"/>
                  <a:sym typeface="Century Gothic"/>
                </a:rPr>
                <a:t>People who touch your heart are always with you.</a:t>
              </a:r>
              <a:endParaRPr sz="1200">
                <a:solidFill>
                  <a:srgbClr val="000000"/>
                </a:solidFill>
                <a:latin typeface="Century Gothic"/>
                <a:ea typeface="Century Gothic"/>
                <a:cs typeface="Century Gothic"/>
                <a:sym typeface="Century Gothic"/>
              </a:endParaRPr>
            </a:p>
          </p:txBody>
        </p:sp>
        <p:sp>
          <p:nvSpPr>
            <p:cNvPr id="910" name="Google Shape;910;p33"/>
            <p:cNvSpPr/>
            <p:nvPr/>
          </p:nvSpPr>
          <p:spPr>
            <a:xfrm flipH="1">
              <a:off x="1560890" y="1753655"/>
              <a:ext cx="1971187" cy="36000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0"/>
                </a:spcBef>
                <a:spcAft>
                  <a:spcPts val="0"/>
                </a:spcAft>
                <a:buNone/>
              </a:pPr>
              <a:r>
                <a:rPr b="1" lang="en-US" sz="1600">
                  <a:solidFill>
                    <a:srgbClr val="3F3F3F"/>
                  </a:solidFill>
                  <a:latin typeface="Century Gothic"/>
                  <a:ea typeface="Century Gothic"/>
                  <a:cs typeface="Century Gothic"/>
                  <a:sym typeface="Century Gothic"/>
                </a:rPr>
                <a:t>Service</a:t>
              </a:r>
              <a:endParaRPr b="1" sz="1600">
                <a:solidFill>
                  <a:srgbClr val="3F3F3F"/>
                </a:solidFill>
                <a:latin typeface="Century Gothic"/>
                <a:ea typeface="Century Gothic"/>
                <a:cs typeface="Century Gothic"/>
                <a:sym typeface="Century Gothic"/>
              </a:endParaRPr>
            </a:p>
          </p:txBody>
        </p:sp>
      </p:grpSp>
      <p:sp>
        <p:nvSpPr>
          <p:cNvPr id="911" name="Google Shape;911;p33"/>
          <p:cNvSpPr txBox="1"/>
          <p:nvPr/>
        </p:nvSpPr>
        <p:spPr>
          <a:xfrm>
            <a:off x="827152" y="642254"/>
            <a:ext cx="2087498" cy="4770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500">
                <a:solidFill>
                  <a:srgbClr val="3F3F3F"/>
                </a:solidFill>
                <a:latin typeface="Century Gothic"/>
                <a:ea typeface="Century Gothic"/>
                <a:cs typeface="Century Gothic"/>
                <a:sym typeface="Century Gothic"/>
              </a:rPr>
              <a:t>Equipment</a:t>
            </a:r>
            <a:endParaRPr b="1" sz="2500">
              <a:solidFill>
                <a:srgbClr val="3F3F3F"/>
              </a:solidFill>
              <a:latin typeface="Century Gothic"/>
              <a:ea typeface="Century Gothic"/>
              <a:cs typeface="Century Gothic"/>
              <a:sym typeface="Century Gothic"/>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869"/>
                                        </p:tgtEl>
                                        <p:attrNameLst>
                                          <p:attrName>style.visibility</p:attrName>
                                        </p:attrNameLst>
                                      </p:cBhvr>
                                      <p:to>
                                        <p:strVal val="visible"/>
                                      </p:to>
                                    </p:set>
                                    <p:anim calcmode="lin" valueType="num">
                                      <p:cBhvr additive="base">
                                        <p:cTn dur="500"/>
                                        <p:tgtEl>
                                          <p:spTgt spid="869"/>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65"/>
                                        </p:tgtEl>
                                        <p:attrNameLst>
                                          <p:attrName>style.visibility</p:attrName>
                                        </p:attrNameLst>
                                      </p:cBhvr>
                                      <p:to>
                                        <p:strVal val="visible"/>
                                      </p:to>
                                    </p:set>
                                    <p:animEffect filter="fade" transition="in">
                                      <p:cBhvr>
                                        <p:cTn dur="500"/>
                                        <p:tgtEl>
                                          <p:spTgt spid="865"/>
                                        </p:tgtEl>
                                      </p:cBhvr>
                                    </p:animEffect>
                                  </p:childTnLst>
                                </p:cTn>
                              </p:par>
                              <p:par>
                                <p:cTn fill="hold" nodeType="withEffect" presetClass="entr" presetID="10" presetSubtype="0">
                                  <p:stCondLst>
                                    <p:cond delay="0"/>
                                  </p:stCondLst>
                                  <p:childTnLst>
                                    <p:set>
                                      <p:cBhvr>
                                        <p:cTn dur="1" fill="hold">
                                          <p:stCondLst>
                                            <p:cond delay="0"/>
                                          </p:stCondLst>
                                        </p:cTn>
                                        <p:tgtEl>
                                          <p:spTgt spid="868"/>
                                        </p:tgtEl>
                                        <p:attrNameLst>
                                          <p:attrName>style.visibility</p:attrName>
                                        </p:attrNameLst>
                                      </p:cBhvr>
                                      <p:to>
                                        <p:strVal val="visible"/>
                                      </p:to>
                                    </p:set>
                                    <p:animEffect filter="fade" transition="in">
                                      <p:cBhvr>
                                        <p:cTn dur="500"/>
                                        <p:tgtEl>
                                          <p:spTgt spid="868"/>
                                        </p:tgtEl>
                                      </p:cBhvr>
                                    </p:animEffect>
                                  </p:childTnLst>
                                </p:cTn>
                              </p:par>
                              <p:par>
                                <p:cTn fill="hold" nodeType="withEffect" presetClass="entr" presetID="10" presetSubtype="0">
                                  <p:stCondLst>
                                    <p:cond delay="0"/>
                                  </p:stCondLst>
                                  <p:childTnLst>
                                    <p:set>
                                      <p:cBhvr>
                                        <p:cTn dur="1" fill="hold">
                                          <p:stCondLst>
                                            <p:cond delay="0"/>
                                          </p:stCondLst>
                                        </p:cTn>
                                        <p:tgtEl>
                                          <p:spTgt spid="867"/>
                                        </p:tgtEl>
                                        <p:attrNameLst>
                                          <p:attrName>style.visibility</p:attrName>
                                        </p:attrNameLst>
                                      </p:cBhvr>
                                      <p:to>
                                        <p:strVal val="visible"/>
                                      </p:to>
                                    </p:set>
                                    <p:animEffect filter="fade" transition="in">
                                      <p:cBhvr>
                                        <p:cTn dur="500"/>
                                        <p:tgtEl>
                                          <p:spTgt spid="867"/>
                                        </p:tgtEl>
                                      </p:cBhvr>
                                    </p:animEffect>
                                  </p:childTnLst>
                                </p:cTn>
                              </p:par>
                              <p:par>
                                <p:cTn fill="hold" nodeType="withEffect" presetClass="entr" presetID="10" presetSubtype="0">
                                  <p:stCondLst>
                                    <p:cond delay="0"/>
                                  </p:stCondLst>
                                  <p:childTnLst>
                                    <p:set>
                                      <p:cBhvr>
                                        <p:cTn dur="1" fill="hold">
                                          <p:stCondLst>
                                            <p:cond delay="0"/>
                                          </p:stCondLst>
                                        </p:cTn>
                                        <p:tgtEl>
                                          <p:spTgt spid="866"/>
                                        </p:tgtEl>
                                        <p:attrNameLst>
                                          <p:attrName>style.visibility</p:attrName>
                                        </p:attrNameLst>
                                      </p:cBhvr>
                                      <p:to>
                                        <p:strVal val="visible"/>
                                      </p:to>
                                    </p:set>
                                    <p:animEffect filter="fade" transition="in">
                                      <p:cBhvr>
                                        <p:cTn dur="500"/>
                                        <p:tgtEl>
                                          <p:spTgt spid="866"/>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870"/>
                                        </p:tgtEl>
                                        <p:attrNameLst>
                                          <p:attrName>style.visibility</p:attrName>
                                        </p:attrNameLst>
                                      </p:cBhvr>
                                      <p:to>
                                        <p:strVal val="visible"/>
                                      </p:to>
                                    </p:set>
                                    <p:anim calcmode="lin" valueType="num">
                                      <p:cBhvr additive="base">
                                        <p:cTn dur="500"/>
                                        <p:tgtEl>
                                          <p:spTgt spid="870"/>
                                        </p:tgtEl>
                                        <p:attrNameLst>
                                          <p:attrName>ppt_w</p:attrName>
                                        </p:attrNameLst>
                                      </p:cBhvr>
                                      <p:tavLst>
                                        <p:tav fmla="" tm="0">
                                          <p:val>
                                            <p:strVal val="0"/>
                                          </p:val>
                                        </p:tav>
                                        <p:tav fmla="" tm="100000">
                                          <p:val>
                                            <p:strVal val="#ppt_w"/>
                                          </p:val>
                                        </p:tav>
                                      </p:tavLst>
                                    </p:anim>
                                    <p:anim calcmode="lin" valueType="num">
                                      <p:cBhvr additive="base">
                                        <p:cTn dur="500"/>
                                        <p:tgtEl>
                                          <p:spTgt spid="870"/>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871"/>
                                        </p:tgtEl>
                                        <p:attrNameLst>
                                          <p:attrName>style.visibility</p:attrName>
                                        </p:attrNameLst>
                                      </p:cBhvr>
                                      <p:to>
                                        <p:strVal val="visible"/>
                                      </p:to>
                                    </p:set>
                                    <p:animEffect filter="fade" transition="in">
                                      <p:cBhvr>
                                        <p:cTn dur="1250"/>
                                        <p:tgtEl>
                                          <p:spTgt spid="871"/>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872"/>
                                        </p:tgtEl>
                                        <p:attrNameLst>
                                          <p:attrName>style.visibility</p:attrName>
                                        </p:attrNameLst>
                                      </p:cBhvr>
                                      <p:to>
                                        <p:strVal val="visible"/>
                                      </p:to>
                                    </p:set>
                                    <p:animEffect filter="fade" transition="in">
                                      <p:cBhvr>
                                        <p:cTn dur="500"/>
                                        <p:tgtEl>
                                          <p:spTgt spid="872"/>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878"/>
                                        </p:tgtEl>
                                        <p:attrNameLst>
                                          <p:attrName>style.visibility</p:attrName>
                                        </p:attrNameLst>
                                      </p:cBhvr>
                                      <p:to>
                                        <p:strVal val="visible"/>
                                      </p:to>
                                    </p:set>
                                    <p:animEffect filter="fade" transition="in">
                                      <p:cBhvr>
                                        <p:cTn dur="500"/>
                                        <p:tgtEl>
                                          <p:spTgt spid="878"/>
                                        </p:tgtEl>
                                      </p:cBhvr>
                                    </p:animEffect>
                                  </p:childTnLst>
                                </p:cTn>
                              </p:par>
                            </p:childTnLst>
                          </p:cTn>
                        </p:par>
                        <p:par>
                          <p:cTn fill="hold">
                            <p:stCondLst>
                              <p:cond delay="3750"/>
                            </p:stCondLst>
                            <p:childTnLst>
                              <p:par>
                                <p:cTn fill="hold" nodeType="afterEffect" presetClass="entr" presetID="10" presetSubtype="0">
                                  <p:stCondLst>
                                    <p:cond delay="0"/>
                                  </p:stCondLst>
                                  <p:childTnLst>
                                    <p:set>
                                      <p:cBhvr>
                                        <p:cTn dur="1" fill="hold">
                                          <p:stCondLst>
                                            <p:cond delay="0"/>
                                          </p:stCondLst>
                                        </p:cTn>
                                        <p:tgtEl>
                                          <p:spTgt spid="895"/>
                                        </p:tgtEl>
                                        <p:attrNameLst>
                                          <p:attrName>style.visibility</p:attrName>
                                        </p:attrNameLst>
                                      </p:cBhvr>
                                      <p:to>
                                        <p:strVal val="visible"/>
                                      </p:to>
                                    </p:set>
                                    <p:animEffect filter="fade" transition="in">
                                      <p:cBhvr>
                                        <p:cTn dur="500"/>
                                        <p:tgtEl>
                                          <p:spTgt spid="895"/>
                                        </p:tgtEl>
                                      </p:cBhvr>
                                    </p:animEffect>
                                  </p:childTnLst>
                                </p:cTn>
                              </p:par>
                            </p:childTnLst>
                          </p:cTn>
                        </p:par>
                        <p:par>
                          <p:cTn fill="hold">
                            <p:stCondLst>
                              <p:cond delay="4250"/>
                            </p:stCondLst>
                            <p:childTnLst>
                              <p:par>
                                <p:cTn fill="hold" nodeType="afterEffect" presetClass="entr" presetID="10" presetSubtype="0">
                                  <p:stCondLst>
                                    <p:cond delay="0"/>
                                  </p:stCondLst>
                                  <p:childTnLst>
                                    <p:set>
                                      <p:cBhvr>
                                        <p:cTn dur="1" fill="hold">
                                          <p:stCondLst>
                                            <p:cond delay="0"/>
                                          </p:stCondLst>
                                        </p:cTn>
                                        <p:tgtEl>
                                          <p:spTgt spid="908"/>
                                        </p:tgtEl>
                                        <p:attrNameLst>
                                          <p:attrName>style.visibility</p:attrName>
                                        </p:attrNameLst>
                                      </p:cBhvr>
                                      <p:to>
                                        <p:strVal val="visible"/>
                                      </p:to>
                                    </p:set>
                                    <p:animEffect filter="fade" transition="in">
                                      <p:cBhvr>
                                        <p:cTn dur="500"/>
                                        <p:tgtEl>
                                          <p:spTgt spid="908"/>
                                        </p:tgtEl>
                                      </p:cBhvr>
                                    </p:animEffect>
                                  </p:childTnLst>
                                </p:cTn>
                              </p:par>
                            </p:childTnLst>
                          </p:cTn>
                        </p:par>
                        <p:par>
                          <p:cTn fill="hold">
                            <p:stCondLst>
                              <p:cond delay="4750"/>
                            </p:stCondLst>
                            <p:childTnLst>
                              <p:par>
                                <p:cTn fill="hold" nodeType="afterEffect" presetClass="entr" presetID="10" presetSubtype="0">
                                  <p:stCondLst>
                                    <p:cond delay="0"/>
                                  </p:stCondLst>
                                  <p:childTnLst>
                                    <p:set>
                                      <p:cBhvr>
                                        <p:cTn dur="1" fill="hold">
                                          <p:stCondLst>
                                            <p:cond delay="0"/>
                                          </p:stCondLst>
                                        </p:cTn>
                                        <p:tgtEl>
                                          <p:spTgt spid="881"/>
                                        </p:tgtEl>
                                        <p:attrNameLst>
                                          <p:attrName>style.visibility</p:attrName>
                                        </p:attrNameLst>
                                      </p:cBhvr>
                                      <p:to>
                                        <p:strVal val="visible"/>
                                      </p:to>
                                    </p:set>
                                    <p:animEffect filter="fade" transition="in">
                                      <p:cBhvr>
                                        <p:cTn dur="500"/>
                                        <p:tgtEl>
                                          <p:spTgt spid="881"/>
                                        </p:tgtEl>
                                      </p:cBhvr>
                                    </p:animEffect>
                                  </p:childTnLst>
                                </p:cTn>
                              </p:par>
                            </p:childTnLst>
                          </p:cTn>
                        </p:par>
                        <p:par>
                          <p:cTn fill="hold">
                            <p:stCondLst>
                              <p:cond delay="5250"/>
                            </p:stCondLst>
                            <p:childTnLst>
                              <p:par>
                                <p:cTn fill="hold" nodeType="afterEffect" presetClass="entr" presetID="10" presetSubtype="0">
                                  <p:stCondLst>
                                    <p:cond delay="0"/>
                                  </p:stCondLst>
                                  <p:childTnLst>
                                    <p:set>
                                      <p:cBhvr>
                                        <p:cTn dur="1" fill="hold">
                                          <p:stCondLst>
                                            <p:cond delay="0"/>
                                          </p:stCondLst>
                                        </p:cTn>
                                        <p:tgtEl>
                                          <p:spTgt spid="892"/>
                                        </p:tgtEl>
                                        <p:attrNameLst>
                                          <p:attrName>style.visibility</p:attrName>
                                        </p:attrNameLst>
                                      </p:cBhvr>
                                      <p:to>
                                        <p:strVal val="visible"/>
                                      </p:to>
                                    </p:set>
                                    <p:animEffect filter="fade" transition="in">
                                      <p:cBhvr>
                                        <p:cTn dur="500"/>
                                        <p:tgtEl>
                                          <p:spTgt spid="8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6"/>
          <p:cNvSpPr/>
          <p:nvPr/>
        </p:nvSpPr>
        <p:spPr>
          <a:xfrm>
            <a:off x="0" y="0"/>
            <a:ext cx="12192000" cy="6858000"/>
          </a:xfrm>
          <a:prstGeom prst="rect">
            <a:avLst/>
          </a:prstGeom>
          <a:gradFill>
            <a:gsLst>
              <a:gs pos="0">
                <a:srgbClr val="FAFAFA">
                  <a:alpha val="0"/>
                </a:srgbClr>
              </a:gs>
              <a:gs pos="100000">
                <a:srgbClr val="BFBFBF">
                  <a:alpha val="54901"/>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51" name="Google Shape;151;p16"/>
          <p:cNvSpPr/>
          <p:nvPr/>
        </p:nvSpPr>
        <p:spPr>
          <a:xfrm>
            <a:off x="-1" y="-1"/>
            <a:ext cx="4610781" cy="6858001"/>
          </a:xfrm>
          <a:prstGeom prst="homePlate">
            <a:avLst>
              <a:gd fmla="val 50000" name="adj"/>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52" name="Google Shape;152;p16"/>
          <p:cNvSpPr/>
          <p:nvPr/>
        </p:nvSpPr>
        <p:spPr>
          <a:xfrm>
            <a:off x="4285795" y="5769429"/>
            <a:ext cx="2075543" cy="1088571"/>
          </a:xfrm>
          <a:prstGeom prst="triangle">
            <a:avLst>
              <a:gd fmla="val 50000" name="adj"/>
            </a:avLst>
          </a:prstGeom>
          <a:solidFill>
            <a:srgbClr val="0863B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53" name="Google Shape;153;p16"/>
          <p:cNvSpPr/>
          <p:nvPr/>
        </p:nvSpPr>
        <p:spPr>
          <a:xfrm>
            <a:off x="1271588" y="3428999"/>
            <a:ext cx="6270170" cy="3429001"/>
          </a:xfrm>
          <a:prstGeom prst="parallelogram">
            <a:avLst>
              <a:gd fmla="val 91945" name="adj"/>
            </a:avLst>
          </a:prstGeom>
          <a:gradFill>
            <a:gsLst>
              <a:gs pos="0">
                <a:srgbClr val="0863B5"/>
              </a:gs>
              <a:gs pos="48000">
                <a:srgbClr val="0863B5"/>
              </a:gs>
              <a:gs pos="83000">
                <a:srgbClr val="045798"/>
              </a:gs>
              <a:gs pos="100000">
                <a:srgbClr val="004A7B"/>
              </a:gs>
            </a:gsLst>
            <a:lin ang="5400000" scaled="0"/>
          </a:gradFill>
          <a:ln>
            <a:noFill/>
          </a:ln>
          <a:effectLst>
            <a:outerShdw blurRad="50800" rotWithShape="0" algn="r" dir="108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54" name="Google Shape;154;p16"/>
          <p:cNvSpPr/>
          <p:nvPr/>
        </p:nvSpPr>
        <p:spPr>
          <a:xfrm flipH="1">
            <a:off x="1271588" y="-2"/>
            <a:ext cx="6270170" cy="5098538"/>
          </a:xfrm>
          <a:custGeom>
            <a:rect b="b" l="l" r="r" t="t"/>
            <a:pathLst>
              <a:path extrusionOk="0" h="5190257" w="6270170">
                <a:moveTo>
                  <a:pt x="0" y="3490685"/>
                </a:moveTo>
                <a:lnTo>
                  <a:pt x="3209510" y="0"/>
                </a:lnTo>
                <a:lnTo>
                  <a:pt x="6270170" y="0"/>
                </a:lnTo>
                <a:lnTo>
                  <a:pt x="1538938" y="5190257"/>
                </a:lnTo>
                <a:lnTo>
                  <a:pt x="0" y="3490685"/>
                </a:lnTo>
                <a:close/>
              </a:path>
            </a:pathLst>
          </a:custGeom>
          <a:gradFill>
            <a:gsLst>
              <a:gs pos="0">
                <a:srgbClr val="0863B5"/>
              </a:gs>
              <a:gs pos="100000">
                <a:srgbClr val="004A7B"/>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155" name="Google Shape;155;p16"/>
          <p:cNvGrpSpPr/>
          <p:nvPr/>
        </p:nvGrpSpPr>
        <p:grpSpPr>
          <a:xfrm>
            <a:off x="7962195" y="2568396"/>
            <a:ext cx="2833694" cy="792714"/>
            <a:chOff x="7853358" y="578438"/>
            <a:chExt cx="2086138" cy="792714"/>
          </a:xfrm>
        </p:grpSpPr>
        <p:grpSp>
          <p:nvGrpSpPr>
            <p:cNvPr id="156" name="Google Shape;156;p16"/>
            <p:cNvGrpSpPr/>
            <p:nvPr/>
          </p:nvGrpSpPr>
          <p:grpSpPr>
            <a:xfrm>
              <a:off x="7853358" y="601711"/>
              <a:ext cx="2086138" cy="769441"/>
              <a:chOff x="9238543" y="2101324"/>
              <a:chExt cx="2086138" cy="769441"/>
            </a:xfrm>
          </p:grpSpPr>
          <p:sp>
            <p:nvSpPr>
              <p:cNvPr id="157" name="Google Shape;157;p16"/>
              <p:cNvSpPr txBox="1"/>
              <p:nvPr/>
            </p:nvSpPr>
            <p:spPr>
              <a:xfrm>
                <a:off x="9812773" y="2101324"/>
                <a:ext cx="1511908"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3F3F3F"/>
                    </a:solidFill>
                    <a:latin typeface="Century Gothic"/>
                    <a:ea typeface="Century Gothic"/>
                    <a:cs typeface="Century Gothic"/>
                    <a:sym typeface="Century Gothic"/>
                  </a:rPr>
                  <a:t>Employ</a:t>
                </a:r>
                <a:endParaRPr b="1" sz="2800">
                  <a:solidFill>
                    <a:srgbClr val="3F3F3F"/>
                  </a:solidFill>
                  <a:latin typeface="Century Gothic"/>
                  <a:ea typeface="Century Gothic"/>
                  <a:cs typeface="Century Gothic"/>
                  <a:sym typeface="Century Gothic"/>
                </a:endParaRPr>
              </a:p>
            </p:txBody>
          </p:sp>
          <p:sp>
            <p:nvSpPr>
              <p:cNvPr id="158" name="Google Shape;158;p16"/>
              <p:cNvSpPr txBox="1"/>
              <p:nvPr/>
            </p:nvSpPr>
            <p:spPr>
              <a:xfrm>
                <a:off x="9238543" y="2101324"/>
                <a:ext cx="49725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4400">
                    <a:solidFill>
                      <a:srgbClr val="0863B5"/>
                    </a:solidFill>
                    <a:latin typeface="Century Gothic"/>
                    <a:ea typeface="Century Gothic"/>
                    <a:cs typeface="Century Gothic"/>
                    <a:sym typeface="Century Gothic"/>
                  </a:rPr>
                  <a:t>1</a:t>
                </a:r>
                <a:endParaRPr baseline="30000" i="1" sz="3600">
                  <a:solidFill>
                    <a:srgbClr val="0863B5"/>
                  </a:solidFill>
                  <a:latin typeface="Century Gothic"/>
                  <a:ea typeface="Century Gothic"/>
                  <a:cs typeface="Century Gothic"/>
                  <a:sym typeface="Century Gothic"/>
                </a:endParaRPr>
              </a:p>
            </p:txBody>
          </p:sp>
        </p:grpSp>
        <p:sp>
          <p:nvSpPr>
            <p:cNvPr id="159" name="Google Shape;159;p16"/>
            <p:cNvSpPr txBox="1"/>
            <p:nvPr/>
          </p:nvSpPr>
          <p:spPr>
            <a:xfrm>
              <a:off x="8219080" y="578438"/>
              <a:ext cx="40588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rgbClr val="0863B5"/>
                  </a:solidFill>
                  <a:latin typeface="Century Gothic"/>
                  <a:ea typeface="Century Gothic"/>
                  <a:cs typeface="Century Gothic"/>
                  <a:sym typeface="Century Gothic"/>
                </a:rPr>
                <a:t>#</a:t>
              </a:r>
              <a:endParaRPr i="1" sz="2400">
                <a:solidFill>
                  <a:srgbClr val="0863B5"/>
                </a:solidFill>
                <a:latin typeface="Century Gothic"/>
                <a:ea typeface="Century Gothic"/>
                <a:cs typeface="Century Gothic"/>
                <a:sym typeface="Century Gothic"/>
              </a:endParaRPr>
            </a:p>
          </p:txBody>
        </p:sp>
      </p:grpSp>
      <p:grpSp>
        <p:nvGrpSpPr>
          <p:cNvPr id="160" name="Google Shape;160;p16"/>
          <p:cNvGrpSpPr/>
          <p:nvPr/>
        </p:nvGrpSpPr>
        <p:grpSpPr>
          <a:xfrm>
            <a:off x="8550913" y="3273342"/>
            <a:ext cx="3360613" cy="792714"/>
            <a:chOff x="7780055" y="578438"/>
            <a:chExt cx="2474049" cy="792714"/>
          </a:xfrm>
        </p:grpSpPr>
        <p:grpSp>
          <p:nvGrpSpPr>
            <p:cNvPr id="161" name="Google Shape;161;p16"/>
            <p:cNvGrpSpPr/>
            <p:nvPr/>
          </p:nvGrpSpPr>
          <p:grpSpPr>
            <a:xfrm>
              <a:off x="7780055" y="601711"/>
              <a:ext cx="2474049" cy="769441"/>
              <a:chOff x="9165240" y="2101324"/>
              <a:chExt cx="2474049" cy="769441"/>
            </a:xfrm>
          </p:grpSpPr>
          <p:sp>
            <p:nvSpPr>
              <p:cNvPr id="162" name="Google Shape;162;p16"/>
              <p:cNvSpPr txBox="1"/>
              <p:nvPr/>
            </p:nvSpPr>
            <p:spPr>
              <a:xfrm>
                <a:off x="9812773" y="2101324"/>
                <a:ext cx="1826516"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3F3F3F"/>
                    </a:solidFill>
                    <a:latin typeface="Century Gothic"/>
                    <a:ea typeface="Century Gothic"/>
                    <a:cs typeface="Century Gothic"/>
                    <a:sym typeface="Century Gothic"/>
                  </a:rPr>
                  <a:t>Encourage</a:t>
                </a:r>
                <a:endParaRPr b="1" sz="2800">
                  <a:solidFill>
                    <a:srgbClr val="3F3F3F"/>
                  </a:solidFill>
                  <a:latin typeface="Century Gothic"/>
                  <a:ea typeface="Century Gothic"/>
                  <a:cs typeface="Century Gothic"/>
                  <a:sym typeface="Century Gothic"/>
                </a:endParaRPr>
              </a:p>
            </p:txBody>
          </p:sp>
          <p:sp>
            <p:nvSpPr>
              <p:cNvPr id="163" name="Google Shape;163;p16"/>
              <p:cNvSpPr txBox="1"/>
              <p:nvPr/>
            </p:nvSpPr>
            <p:spPr>
              <a:xfrm>
                <a:off x="9165240" y="2101324"/>
                <a:ext cx="49725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4400">
                    <a:solidFill>
                      <a:srgbClr val="0863B5"/>
                    </a:solidFill>
                    <a:latin typeface="Century Gothic"/>
                    <a:ea typeface="Century Gothic"/>
                    <a:cs typeface="Century Gothic"/>
                    <a:sym typeface="Century Gothic"/>
                  </a:rPr>
                  <a:t>2</a:t>
                </a:r>
                <a:endParaRPr baseline="30000" i="1" sz="3600">
                  <a:solidFill>
                    <a:srgbClr val="0863B5"/>
                  </a:solidFill>
                  <a:latin typeface="Century Gothic"/>
                  <a:ea typeface="Century Gothic"/>
                  <a:cs typeface="Century Gothic"/>
                  <a:sym typeface="Century Gothic"/>
                </a:endParaRPr>
              </a:p>
            </p:txBody>
          </p:sp>
        </p:grpSp>
        <p:sp>
          <p:nvSpPr>
            <p:cNvPr id="164" name="Google Shape;164;p16"/>
            <p:cNvSpPr txBox="1"/>
            <p:nvPr/>
          </p:nvSpPr>
          <p:spPr>
            <a:xfrm>
              <a:off x="8219080" y="578438"/>
              <a:ext cx="40588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rgbClr val="0863B5"/>
                  </a:solidFill>
                  <a:latin typeface="Century Gothic"/>
                  <a:ea typeface="Century Gothic"/>
                  <a:cs typeface="Century Gothic"/>
                  <a:sym typeface="Century Gothic"/>
                </a:rPr>
                <a:t>#</a:t>
              </a:r>
              <a:endParaRPr i="1" sz="2400">
                <a:solidFill>
                  <a:srgbClr val="0863B5"/>
                </a:solidFill>
                <a:latin typeface="Century Gothic"/>
                <a:ea typeface="Century Gothic"/>
                <a:cs typeface="Century Gothic"/>
                <a:sym typeface="Century Gothic"/>
              </a:endParaRPr>
            </a:p>
          </p:txBody>
        </p:sp>
      </p:grpSp>
      <p:grpSp>
        <p:nvGrpSpPr>
          <p:cNvPr id="165" name="Google Shape;165;p16"/>
          <p:cNvGrpSpPr/>
          <p:nvPr/>
        </p:nvGrpSpPr>
        <p:grpSpPr>
          <a:xfrm>
            <a:off x="7962196" y="3978288"/>
            <a:ext cx="3563946" cy="792714"/>
            <a:chOff x="7780055" y="578438"/>
            <a:chExt cx="2623740" cy="792714"/>
          </a:xfrm>
        </p:grpSpPr>
        <p:grpSp>
          <p:nvGrpSpPr>
            <p:cNvPr id="166" name="Google Shape;166;p16"/>
            <p:cNvGrpSpPr/>
            <p:nvPr/>
          </p:nvGrpSpPr>
          <p:grpSpPr>
            <a:xfrm>
              <a:off x="7780055" y="601711"/>
              <a:ext cx="2623740" cy="769441"/>
              <a:chOff x="9165240" y="2101324"/>
              <a:chExt cx="2623740" cy="769441"/>
            </a:xfrm>
          </p:grpSpPr>
          <p:sp>
            <p:nvSpPr>
              <p:cNvPr id="167" name="Google Shape;167;p16"/>
              <p:cNvSpPr txBox="1"/>
              <p:nvPr/>
            </p:nvSpPr>
            <p:spPr>
              <a:xfrm>
                <a:off x="9812773" y="2101324"/>
                <a:ext cx="1976207"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3F3F3F"/>
                    </a:solidFill>
                    <a:latin typeface="Century Gothic"/>
                    <a:ea typeface="Century Gothic"/>
                    <a:cs typeface="Century Gothic"/>
                    <a:sym typeface="Century Gothic"/>
                  </a:rPr>
                  <a:t>Equipment</a:t>
                </a:r>
                <a:endParaRPr b="1" sz="2800">
                  <a:solidFill>
                    <a:srgbClr val="3F3F3F"/>
                  </a:solidFill>
                  <a:latin typeface="Century Gothic"/>
                  <a:ea typeface="Century Gothic"/>
                  <a:cs typeface="Century Gothic"/>
                  <a:sym typeface="Century Gothic"/>
                </a:endParaRPr>
              </a:p>
            </p:txBody>
          </p:sp>
          <p:sp>
            <p:nvSpPr>
              <p:cNvPr id="168" name="Google Shape;168;p16"/>
              <p:cNvSpPr txBox="1"/>
              <p:nvPr/>
            </p:nvSpPr>
            <p:spPr>
              <a:xfrm>
                <a:off x="9165240" y="2101324"/>
                <a:ext cx="49725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4400">
                    <a:solidFill>
                      <a:srgbClr val="0863B5"/>
                    </a:solidFill>
                    <a:latin typeface="Century Gothic"/>
                    <a:ea typeface="Century Gothic"/>
                    <a:cs typeface="Century Gothic"/>
                    <a:sym typeface="Century Gothic"/>
                  </a:rPr>
                  <a:t>3</a:t>
                </a:r>
                <a:endParaRPr baseline="30000" i="1" sz="3600">
                  <a:solidFill>
                    <a:srgbClr val="0863B5"/>
                  </a:solidFill>
                  <a:latin typeface="Century Gothic"/>
                  <a:ea typeface="Century Gothic"/>
                  <a:cs typeface="Century Gothic"/>
                  <a:sym typeface="Century Gothic"/>
                </a:endParaRPr>
              </a:p>
            </p:txBody>
          </p:sp>
        </p:grpSp>
        <p:sp>
          <p:nvSpPr>
            <p:cNvPr id="169" name="Google Shape;169;p16"/>
            <p:cNvSpPr txBox="1"/>
            <p:nvPr/>
          </p:nvSpPr>
          <p:spPr>
            <a:xfrm>
              <a:off x="8219080" y="578438"/>
              <a:ext cx="40588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rgbClr val="0863B5"/>
                  </a:solidFill>
                  <a:latin typeface="Century Gothic"/>
                  <a:ea typeface="Century Gothic"/>
                  <a:cs typeface="Century Gothic"/>
                  <a:sym typeface="Century Gothic"/>
                </a:rPr>
                <a:t>#</a:t>
              </a:r>
              <a:endParaRPr i="1" sz="2400">
                <a:solidFill>
                  <a:srgbClr val="0863B5"/>
                </a:solidFill>
                <a:latin typeface="Century Gothic"/>
                <a:ea typeface="Century Gothic"/>
                <a:cs typeface="Century Gothic"/>
                <a:sym typeface="Century Gothic"/>
              </a:endParaRPr>
            </a:p>
          </p:txBody>
        </p:sp>
      </p:grpSp>
      <p:grpSp>
        <p:nvGrpSpPr>
          <p:cNvPr id="170" name="Google Shape;170;p16"/>
          <p:cNvGrpSpPr/>
          <p:nvPr/>
        </p:nvGrpSpPr>
        <p:grpSpPr>
          <a:xfrm>
            <a:off x="7418124" y="886464"/>
            <a:ext cx="2856122" cy="830997"/>
            <a:chOff x="7418124" y="886464"/>
            <a:chExt cx="2856122" cy="830997"/>
          </a:xfrm>
        </p:grpSpPr>
        <p:sp>
          <p:nvSpPr>
            <p:cNvPr id="171" name="Google Shape;171;p16"/>
            <p:cNvSpPr txBox="1"/>
            <p:nvPr/>
          </p:nvSpPr>
          <p:spPr>
            <a:xfrm>
              <a:off x="7418124" y="886464"/>
              <a:ext cx="217078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0863B5"/>
                  </a:solidFill>
                  <a:latin typeface="Century Gothic"/>
                  <a:ea typeface="Century Gothic"/>
                  <a:cs typeface="Century Gothic"/>
                  <a:sym typeface="Century Gothic"/>
                </a:rPr>
                <a:t>C</a:t>
              </a:r>
              <a:r>
                <a:rPr b="1" lang="en-US" sz="2800">
                  <a:solidFill>
                    <a:srgbClr val="0863B5"/>
                  </a:solidFill>
                  <a:latin typeface="Century Gothic"/>
                  <a:ea typeface="Century Gothic"/>
                  <a:cs typeface="Century Gothic"/>
                  <a:sym typeface="Century Gothic"/>
                </a:rPr>
                <a:t>ONTENTS</a:t>
              </a:r>
              <a:endParaRPr b="1" sz="2800">
                <a:solidFill>
                  <a:srgbClr val="0863B5"/>
                </a:solidFill>
                <a:latin typeface="Century Gothic"/>
                <a:ea typeface="Century Gothic"/>
                <a:cs typeface="Century Gothic"/>
                <a:sym typeface="Century Gothic"/>
              </a:endParaRPr>
            </a:p>
          </p:txBody>
        </p:sp>
        <p:sp>
          <p:nvSpPr>
            <p:cNvPr id="172" name="Google Shape;172;p16"/>
            <p:cNvSpPr txBox="1"/>
            <p:nvPr/>
          </p:nvSpPr>
          <p:spPr>
            <a:xfrm>
              <a:off x="10089515" y="1070634"/>
              <a:ext cx="18473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rgbClr val="0863B5"/>
                </a:solidFill>
                <a:latin typeface="Century Gothic"/>
                <a:ea typeface="Century Gothic"/>
                <a:cs typeface="Century Gothic"/>
                <a:sym typeface="Century Gothic"/>
              </a:endParaRPr>
            </a:p>
          </p:txBody>
        </p:sp>
      </p:grpSp>
      <p:sp>
        <p:nvSpPr>
          <p:cNvPr id="173" name="Google Shape;173;p16"/>
          <p:cNvSpPr/>
          <p:nvPr/>
        </p:nvSpPr>
        <p:spPr>
          <a:xfrm rot="-5400000">
            <a:off x="11562534" y="6628937"/>
            <a:ext cx="348992" cy="348992"/>
          </a:xfrm>
          <a:prstGeom prst="rtTriangle">
            <a:avLst/>
          </a:prstGeom>
          <a:solidFill>
            <a:srgbClr val="089C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74" name="Google Shape;174;p16"/>
          <p:cNvSpPr/>
          <p:nvPr/>
        </p:nvSpPr>
        <p:spPr>
          <a:xfrm rot="10800000">
            <a:off x="11831520" y="6274056"/>
            <a:ext cx="466706" cy="466706"/>
          </a:xfrm>
          <a:prstGeom prst="rtTriangle">
            <a:avLst/>
          </a:prstGeom>
          <a:solidFill>
            <a:srgbClr val="089C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75" name="Google Shape;175;p16"/>
          <p:cNvSpPr txBox="1"/>
          <p:nvPr/>
        </p:nvSpPr>
        <p:spPr>
          <a:xfrm>
            <a:off x="3211826" y="5097463"/>
            <a:ext cx="1441420" cy="683264"/>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lang="en-US" sz="2400">
                <a:solidFill>
                  <a:schemeClr val="lt1"/>
                </a:solidFill>
                <a:latin typeface="Century Gothic"/>
                <a:ea typeface="Century Gothic"/>
                <a:cs typeface="Century Gothic"/>
                <a:sym typeface="Century Gothic"/>
              </a:rPr>
              <a:t>OUR </a:t>
            </a:r>
            <a:endParaRPr/>
          </a:p>
          <a:p>
            <a:pPr indent="0" lvl="0" marL="0" marR="0" rtl="0" algn="l">
              <a:lnSpc>
                <a:spcPct val="80000"/>
              </a:lnSpc>
              <a:spcBef>
                <a:spcPts val="0"/>
              </a:spcBef>
              <a:spcAft>
                <a:spcPts val="0"/>
              </a:spcAft>
              <a:buNone/>
            </a:pPr>
            <a:r>
              <a:rPr b="1" lang="en-US" sz="2400">
                <a:solidFill>
                  <a:schemeClr val="lt1"/>
                </a:solidFill>
                <a:latin typeface="Century Gothic"/>
                <a:ea typeface="Century Gothic"/>
                <a:cs typeface="Century Gothic"/>
                <a:sym typeface="Century Gothic"/>
              </a:rPr>
              <a:t>MISSION</a:t>
            </a:r>
            <a:endParaRPr b="1" sz="2400">
              <a:solidFill>
                <a:schemeClr val="lt1"/>
              </a:solidFill>
              <a:latin typeface="Century Gothic"/>
              <a:ea typeface="Century Gothic"/>
              <a:cs typeface="Century Gothic"/>
              <a:sym typeface="Century Gothic"/>
            </a:endParaRPr>
          </a:p>
        </p:txBody>
      </p:sp>
      <p:sp>
        <p:nvSpPr>
          <p:cNvPr id="176" name="Google Shape;176;p16"/>
          <p:cNvSpPr txBox="1"/>
          <p:nvPr/>
        </p:nvSpPr>
        <p:spPr>
          <a:xfrm>
            <a:off x="3211826" y="5742044"/>
            <a:ext cx="1099981"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Century Gothic"/>
                <a:ea typeface="Century Gothic"/>
                <a:cs typeface="Century Gothic"/>
                <a:sym typeface="Century Gothic"/>
              </a:rPr>
              <a:t>innovation</a:t>
            </a:r>
            <a:endParaRPr/>
          </a:p>
          <a:p>
            <a:pPr indent="0" lvl="0" marL="0" marR="0" rtl="0" algn="l">
              <a:spcBef>
                <a:spcPts val="0"/>
              </a:spcBef>
              <a:spcAft>
                <a:spcPts val="0"/>
              </a:spcAft>
              <a:buNone/>
            </a:pPr>
            <a:r>
              <a:rPr lang="en-US" sz="1400">
                <a:solidFill>
                  <a:schemeClr val="lt1"/>
                </a:solidFill>
                <a:latin typeface="Century Gothic"/>
                <a:ea typeface="Century Gothic"/>
                <a:cs typeface="Century Gothic"/>
                <a:sym typeface="Century Gothic"/>
              </a:rPr>
              <a:t>high-tech</a:t>
            </a:r>
            <a:endParaRPr/>
          </a:p>
          <a:p>
            <a:pPr indent="0" lvl="0" marL="0" marR="0" rtl="0" algn="l">
              <a:spcBef>
                <a:spcPts val="0"/>
              </a:spcBef>
              <a:spcAft>
                <a:spcPts val="0"/>
              </a:spcAft>
              <a:buNone/>
            </a:pPr>
            <a:r>
              <a:rPr lang="en-US" sz="1400">
                <a:solidFill>
                  <a:schemeClr val="lt1"/>
                </a:solidFill>
                <a:latin typeface="Century Gothic"/>
                <a:ea typeface="Century Gothic"/>
                <a:cs typeface="Century Gothic"/>
                <a:sym typeface="Century Gothic"/>
              </a:rPr>
              <a:t>company</a:t>
            </a:r>
            <a:endParaRPr sz="1400">
              <a:solidFill>
                <a:schemeClr val="lt1"/>
              </a:solidFill>
              <a:latin typeface="Century Gothic"/>
              <a:ea typeface="Century Gothic"/>
              <a:cs typeface="Century Gothic"/>
              <a:sym typeface="Century Gothic"/>
            </a:endParaRPr>
          </a:p>
        </p:txBody>
      </p:sp>
      <p:sp>
        <p:nvSpPr>
          <p:cNvPr id="177" name="Google Shape;177;p16"/>
          <p:cNvSpPr/>
          <p:nvPr/>
        </p:nvSpPr>
        <p:spPr>
          <a:xfrm>
            <a:off x="5202882" y="365383"/>
            <a:ext cx="348992" cy="348992"/>
          </a:xfrm>
          <a:prstGeom prst="rtTriangle">
            <a:avLst/>
          </a:prstGeom>
          <a:solidFill>
            <a:srgbClr val="089C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78" name="Google Shape;178;p16"/>
          <p:cNvSpPr/>
          <p:nvPr/>
        </p:nvSpPr>
        <p:spPr>
          <a:xfrm rot="10800000">
            <a:off x="4670806" y="113999"/>
            <a:ext cx="466706" cy="466706"/>
          </a:xfrm>
          <a:prstGeom prst="rtTriangle">
            <a:avLst/>
          </a:prstGeom>
          <a:solidFill>
            <a:srgbClr val="089C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par>
                                <p:cTn fill="hold" nodeType="withEffect" presetClass="entr" presetID="10" presetSubtype="0">
                                  <p:stCondLst>
                                    <p:cond delay="30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par>
                                <p:cTn fill="hold" nodeType="withEffect" presetClass="entr" presetID="10" presetSubtype="0">
                                  <p:stCondLst>
                                    <p:cond delay="75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par>
                                <p:cTn fill="hold" nodeType="withEffect" presetClass="entr" presetID="2" presetSubtype="1">
                                  <p:stCondLst>
                                    <p:cond delay="1100"/>
                                  </p:stCondLst>
                                  <p:childTnLst>
                                    <p:set>
                                      <p:cBhvr>
                                        <p:cTn dur="1" fill="hold">
                                          <p:stCondLst>
                                            <p:cond delay="0"/>
                                          </p:stCondLst>
                                        </p:cTn>
                                        <p:tgtEl>
                                          <p:spTgt spid="177"/>
                                        </p:tgtEl>
                                        <p:attrNameLst>
                                          <p:attrName>style.visibility</p:attrName>
                                        </p:attrNameLst>
                                      </p:cBhvr>
                                      <p:to>
                                        <p:strVal val="visible"/>
                                      </p:to>
                                    </p:set>
                                    <p:anim calcmode="lin" valueType="num">
                                      <p:cBhvr additive="base">
                                        <p:cTn dur="500"/>
                                        <p:tgtEl>
                                          <p:spTgt spid="17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1300"/>
                                  </p:stCondLst>
                                  <p:childTnLst>
                                    <p:set>
                                      <p:cBhvr>
                                        <p:cTn dur="1" fill="hold">
                                          <p:stCondLst>
                                            <p:cond delay="0"/>
                                          </p:stCondLst>
                                        </p:cTn>
                                        <p:tgtEl>
                                          <p:spTgt spid="178"/>
                                        </p:tgtEl>
                                        <p:attrNameLst>
                                          <p:attrName>style.visibility</p:attrName>
                                        </p:attrNameLst>
                                      </p:cBhvr>
                                      <p:to>
                                        <p:strVal val="visible"/>
                                      </p:to>
                                    </p:set>
                                    <p:anim calcmode="lin" valueType="num">
                                      <p:cBhvr additive="base">
                                        <p:cTn dur="500"/>
                                        <p:tgtEl>
                                          <p:spTgt spid="17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500"/>
                                        <p:tgtEl>
                                          <p:spTgt spid="17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20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500"/>
                                        <p:tgtEl>
                                          <p:spTgt spid="174"/>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800"/>
                                  </p:stCondLst>
                                  <p:childTnLst>
                                    <p:set>
                                      <p:cBhvr>
                                        <p:cTn dur="1" fill="hold">
                                          <p:stCondLst>
                                            <p:cond delay="0"/>
                                          </p:stCondLst>
                                        </p:cTn>
                                        <p:tgtEl>
                                          <p:spTgt spid="151"/>
                                        </p:tgtEl>
                                        <p:attrNameLst>
                                          <p:attrName>style.visibility</p:attrName>
                                        </p:attrNameLst>
                                      </p:cBhvr>
                                      <p:to>
                                        <p:strVal val="visible"/>
                                      </p:to>
                                    </p:set>
                                    <p:animEffect filter="fade" transition="in">
                                      <p:cBhvr>
                                        <p:cTn dur="750"/>
                                        <p:tgtEl>
                                          <p:spTgt spid="151"/>
                                        </p:tgtEl>
                                      </p:cBhvr>
                                    </p:animEffect>
                                  </p:childTnLst>
                                </p:cTn>
                              </p:par>
                              <p:par>
                                <p:cTn fill="hold" nodeType="withEffect" presetClass="entr" presetID="10" presetSubtype="0">
                                  <p:stCondLst>
                                    <p:cond delay="125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par>
                                <p:cTn fill="hold" nodeType="withEffect" presetClass="entr" presetID="10" presetSubtype="0">
                                  <p:stCondLst>
                                    <p:cond delay="125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par>
                                <p:cTn fill="hold" nodeType="withEffect" presetClass="entr" presetID="2" presetSubtype="2">
                                  <p:stCondLst>
                                    <p:cond delay="120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500"/>
                                        <p:tgtEl>
                                          <p:spTgt spid="170"/>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200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par>
                                <p:cTn fill="hold" nodeType="withEffect" presetClass="entr" presetID="10" presetSubtype="0">
                                  <p:stCondLst>
                                    <p:cond delay="225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par>
                                <p:cTn fill="hold" nodeType="withEffect" presetClass="entr" presetID="10" presetSubtype="0">
                                  <p:stCondLst>
                                    <p:cond delay="250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sp>
        <p:nvSpPr>
          <p:cNvPr id="916" name="Google Shape;916;p34"/>
          <p:cNvSpPr/>
          <p:nvPr/>
        </p:nvSpPr>
        <p:spPr>
          <a:xfrm flipH="1" rot="2700000">
            <a:off x="7324782" y="-2016068"/>
            <a:ext cx="4032135" cy="4032135"/>
          </a:xfrm>
          <a:prstGeom prst="rtTriangle">
            <a:avLst/>
          </a:prstGeom>
          <a:blipFill rotWithShape="0">
            <a:blip r:embed="rId3">
              <a:alphaModFix/>
            </a:blip>
            <a:stretch>
              <a:fillRect b="0" l="0" r="0" t="0"/>
            </a:stretch>
          </a:blipFill>
          <a:ln>
            <a:noFill/>
          </a:ln>
          <a:effectLst>
            <a:outerShdw blurRad="76200" rotWithShape="0" algn="tr" dir="8100000" dist="38100">
              <a:srgbClr val="000000">
                <a:alpha val="2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917" name="Google Shape;917;p34"/>
          <p:cNvSpPr/>
          <p:nvPr/>
        </p:nvSpPr>
        <p:spPr>
          <a:xfrm rot="-5400000">
            <a:off x="7632700" y="2298700"/>
            <a:ext cx="4559300" cy="4559300"/>
          </a:xfrm>
          <a:prstGeom prst="rtTriangle">
            <a:avLst/>
          </a:prstGeom>
          <a:blipFill rotWithShape="0">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918" name="Google Shape;918;p34"/>
          <p:cNvSpPr/>
          <p:nvPr/>
        </p:nvSpPr>
        <p:spPr>
          <a:xfrm rot="2689714">
            <a:off x="10559412" y="-606367"/>
            <a:ext cx="263951" cy="4013052"/>
          </a:xfrm>
          <a:prstGeom prst="rect">
            <a:avLst/>
          </a:prstGeom>
          <a:solidFill>
            <a:srgbClr val="7F7F7F">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919" name="Google Shape;919;p34"/>
          <p:cNvSpPr/>
          <p:nvPr/>
        </p:nvSpPr>
        <p:spPr>
          <a:xfrm rot="10800000">
            <a:off x="5245093" y="-25400"/>
            <a:ext cx="9461505" cy="6883400"/>
          </a:xfrm>
          <a:prstGeom prst="parallelogram">
            <a:avLst>
              <a:gd fmla="val 98408" name="adj"/>
            </a:avLst>
          </a:prstGeom>
          <a:gradFill>
            <a:gsLst>
              <a:gs pos="0">
                <a:srgbClr val="004A7B"/>
              </a:gs>
              <a:gs pos="18000">
                <a:srgbClr val="045798"/>
              </a:gs>
              <a:gs pos="76000">
                <a:srgbClr val="0863B5"/>
              </a:gs>
              <a:gs pos="100000">
                <a:srgbClr val="0863B5"/>
              </a:gs>
            </a:gsLst>
            <a:lin ang="540000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920" name="Google Shape;920;p34"/>
          <p:cNvSpPr/>
          <p:nvPr/>
        </p:nvSpPr>
        <p:spPr>
          <a:xfrm flipH="1">
            <a:off x="2206170" y="4203700"/>
            <a:ext cx="5645937" cy="2654300"/>
          </a:xfrm>
          <a:prstGeom prst="parallelogram">
            <a:avLst>
              <a:gd fmla="val 115089" name="adj"/>
            </a:avLst>
          </a:prstGeom>
          <a:gradFill>
            <a:gsLst>
              <a:gs pos="0">
                <a:srgbClr val="004A7B"/>
              </a:gs>
              <a:gs pos="100000">
                <a:srgbClr val="0863B5"/>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921" name="Google Shape;921;p34"/>
          <p:cNvSpPr/>
          <p:nvPr/>
        </p:nvSpPr>
        <p:spPr>
          <a:xfrm>
            <a:off x="216235" y="1847828"/>
            <a:ext cx="9978631" cy="11079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600">
                <a:solidFill>
                  <a:srgbClr val="262626"/>
                </a:solidFill>
                <a:latin typeface="Century Gothic"/>
                <a:ea typeface="Century Gothic"/>
                <a:cs typeface="Century Gothic"/>
                <a:sym typeface="Century Gothic"/>
              </a:rPr>
              <a:t>THANK YOU !</a:t>
            </a:r>
            <a:endParaRPr b="1" sz="6600">
              <a:solidFill>
                <a:srgbClr val="262626"/>
              </a:solidFill>
              <a:latin typeface="Century Gothic"/>
              <a:ea typeface="Century Gothic"/>
              <a:cs typeface="Century Gothic"/>
              <a:sym typeface="Century Gothic"/>
            </a:endParaRPr>
          </a:p>
        </p:txBody>
      </p:sp>
      <p:sp>
        <p:nvSpPr>
          <p:cNvPr id="922" name="Google Shape;922;p34"/>
          <p:cNvSpPr txBox="1"/>
          <p:nvPr/>
        </p:nvSpPr>
        <p:spPr>
          <a:xfrm>
            <a:off x="316620" y="3014435"/>
            <a:ext cx="759366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595959"/>
                </a:solidFill>
                <a:latin typeface="Century Gothic"/>
                <a:ea typeface="Century Gothic"/>
                <a:cs typeface="Century Gothic"/>
                <a:sym typeface="Century Gothic"/>
              </a:rPr>
              <a:t>High Technology Reseacrh Slides</a:t>
            </a:r>
            <a:endParaRPr sz="3600">
              <a:solidFill>
                <a:srgbClr val="595959"/>
              </a:solidFill>
              <a:latin typeface="Century Gothic"/>
              <a:ea typeface="Century Gothic"/>
              <a:cs typeface="Century Gothic"/>
              <a:sym typeface="Century Gothic"/>
            </a:endParaRPr>
          </a:p>
        </p:txBody>
      </p:sp>
      <p:cxnSp>
        <p:nvCxnSpPr>
          <p:cNvPr id="923" name="Google Shape;923;p34"/>
          <p:cNvCxnSpPr>
            <a:endCxn id="924" idx="3"/>
          </p:cNvCxnSpPr>
          <p:nvPr/>
        </p:nvCxnSpPr>
        <p:spPr>
          <a:xfrm>
            <a:off x="216301" y="2949280"/>
            <a:ext cx="8071800" cy="0"/>
          </a:xfrm>
          <a:prstGeom prst="straightConnector1">
            <a:avLst/>
          </a:prstGeom>
          <a:noFill/>
          <a:ln cap="flat" cmpd="sng" w="12700">
            <a:solidFill>
              <a:srgbClr val="3F3F3F"/>
            </a:solidFill>
            <a:prstDash val="solid"/>
            <a:miter lim="800000"/>
            <a:headEnd len="sm" w="sm" type="none"/>
            <a:tailEnd len="sm" w="sm" type="none"/>
          </a:ln>
        </p:spPr>
      </p:cxnSp>
      <p:sp>
        <p:nvSpPr>
          <p:cNvPr id="924" name="Google Shape;924;p34"/>
          <p:cNvSpPr/>
          <p:nvPr/>
        </p:nvSpPr>
        <p:spPr>
          <a:xfrm>
            <a:off x="6924040" y="2922747"/>
            <a:ext cx="1364061" cy="53065"/>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925" name="Google Shape;925;p34"/>
          <p:cNvSpPr/>
          <p:nvPr/>
        </p:nvSpPr>
        <p:spPr>
          <a:xfrm>
            <a:off x="-2" y="4203700"/>
            <a:ext cx="4813295" cy="2654300"/>
          </a:xfrm>
          <a:prstGeom prst="parallelogram">
            <a:avLst>
              <a:gd fmla="val 82279" name="adj"/>
            </a:avLst>
          </a:prstGeom>
          <a:gradFill>
            <a:gsLst>
              <a:gs pos="0">
                <a:srgbClr val="0863B5"/>
              </a:gs>
              <a:gs pos="100000">
                <a:srgbClr val="004A7B"/>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926" name="Google Shape;926;p34"/>
          <p:cNvSpPr/>
          <p:nvPr/>
        </p:nvSpPr>
        <p:spPr>
          <a:xfrm flipH="1">
            <a:off x="77020" y="85130"/>
            <a:ext cx="595085" cy="595085"/>
          </a:xfrm>
          <a:prstGeom prst="rtTriangle">
            <a:avLst/>
          </a:prstGeom>
          <a:solidFill>
            <a:srgbClr val="0863B5">
              <a:alpha val="6862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927" name="Google Shape;927;p34"/>
          <p:cNvSpPr/>
          <p:nvPr/>
        </p:nvSpPr>
        <p:spPr>
          <a:xfrm rot="5400000">
            <a:off x="134959" y="141449"/>
            <a:ext cx="398977" cy="382592"/>
          </a:xfrm>
          <a:prstGeom prst="rtTriangle">
            <a:avLst/>
          </a:prstGeom>
          <a:solidFill>
            <a:srgbClr val="0863B5">
              <a:alpha val="6862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928" name="Google Shape;928;p34"/>
          <p:cNvSpPr txBox="1"/>
          <p:nvPr/>
        </p:nvSpPr>
        <p:spPr>
          <a:xfrm>
            <a:off x="10503781" y="34149"/>
            <a:ext cx="110799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863B5"/>
                </a:solidFill>
                <a:latin typeface="Century Gothic"/>
                <a:ea typeface="Century Gothic"/>
                <a:cs typeface="Century Gothic"/>
                <a:sym typeface="Century Gothic"/>
              </a:rPr>
              <a:t>CONCISE</a:t>
            </a:r>
            <a:endParaRPr sz="1600">
              <a:solidFill>
                <a:srgbClr val="0863B5"/>
              </a:solidFill>
              <a:latin typeface="Century Gothic"/>
              <a:ea typeface="Century Gothic"/>
              <a:cs typeface="Century Gothic"/>
              <a:sym typeface="Century Gothic"/>
            </a:endParaRPr>
          </a:p>
        </p:txBody>
      </p:sp>
      <p:sp>
        <p:nvSpPr>
          <p:cNvPr id="929" name="Google Shape;929;p34"/>
          <p:cNvSpPr/>
          <p:nvPr/>
        </p:nvSpPr>
        <p:spPr>
          <a:xfrm rot="-5400000">
            <a:off x="11264900" y="5930900"/>
            <a:ext cx="927100" cy="927100"/>
          </a:xfrm>
          <a:prstGeom prst="rtTriangle">
            <a:avLst/>
          </a:prstGeom>
          <a:solidFill>
            <a:schemeClr val="lt1">
              <a:alpha val="4274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930" name="Google Shape;930;p34"/>
          <p:cNvSpPr/>
          <p:nvPr/>
        </p:nvSpPr>
        <p:spPr>
          <a:xfrm>
            <a:off x="9572274" y="5468355"/>
            <a:ext cx="1389645" cy="1389645"/>
          </a:xfrm>
          <a:prstGeom prst="rtTriangl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931" name="Google Shape;931;p34"/>
          <p:cNvSpPr/>
          <p:nvPr/>
        </p:nvSpPr>
        <p:spPr>
          <a:xfrm rot="-5400000">
            <a:off x="7910280" y="5255535"/>
            <a:ext cx="1603822" cy="1603822"/>
          </a:xfrm>
          <a:prstGeom prst="rtTriangle">
            <a:avLst/>
          </a:prstGeom>
          <a:solidFill>
            <a:schemeClr val="lt1">
              <a:alpha val="2274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932" name="Google Shape;932;p34"/>
          <p:cNvSpPr/>
          <p:nvPr/>
        </p:nvSpPr>
        <p:spPr>
          <a:xfrm rot="2700000">
            <a:off x="11485906" y="2829242"/>
            <a:ext cx="1412186" cy="1412186"/>
          </a:xfrm>
          <a:prstGeom prst="rtTriangle">
            <a:avLst/>
          </a:prstGeom>
          <a:solidFill>
            <a:srgbClr val="0863B5">
              <a:alpha val="2862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933" name="Google Shape;933;p34"/>
          <p:cNvSpPr/>
          <p:nvPr/>
        </p:nvSpPr>
        <p:spPr>
          <a:xfrm flipH="1" rot="2700000">
            <a:off x="6781639" y="-704813"/>
            <a:ext cx="1409621" cy="1409621"/>
          </a:xfrm>
          <a:prstGeom prst="rtTriangle">
            <a:avLst/>
          </a:prstGeom>
          <a:solidFill>
            <a:schemeClr val="lt1">
              <a:alpha val="4274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934" name="Google Shape;934;p34"/>
          <p:cNvSpPr/>
          <p:nvPr/>
        </p:nvSpPr>
        <p:spPr>
          <a:xfrm flipH="1" rot="2700000">
            <a:off x="7366953" y="157593"/>
            <a:ext cx="1029092" cy="1029092"/>
          </a:xfrm>
          <a:prstGeom prst="rtTriangle">
            <a:avLst/>
          </a:prstGeom>
          <a:solidFill>
            <a:srgbClr val="0863B5">
              <a:alpha val="1686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935" name="Google Shape;935;p34"/>
          <p:cNvSpPr/>
          <p:nvPr/>
        </p:nvSpPr>
        <p:spPr>
          <a:xfrm flipH="1" rot="10800000">
            <a:off x="8609177" y="11319"/>
            <a:ext cx="419855" cy="419855"/>
          </a:xfrm>
          <a:prstGeom prst="rtTriangle">
            <a:avLst/>
          </a:prstGeom>
          <a:solidFill>
            <a:srgbClr val="0863B5">
              <a:alpha val="1686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936" name="Google Shape;936;p34"/>
          <p:cNvSpPr/>
          <p:nvPr/>
        </p:nvSpPr>
        <p:spPr>
          <a:xfrm rot="-5400000">
            <a:off x="8218098" y="389822"/>
            <a:ext cx="1087002" cy="1087002"/>
          </a:xfrm>
          <a:prstGeom prst="rtTriangle">
            <a:avLst/>
          </a:prstGeom>
          <a:solidFill>
            <a:srgbClr val="0863B5">
              <a:alpha val="1686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937" name="Google Shape;937;p34"/>
          <p:cNvSpPr/>
          <p:nvPr/>
        </p:nvSpPr>
        <p:spPr>
          <a:xfrm flipH="1" rot="-5400000">
            <a:off x="8954606" y="1680997"/>
            <a:ext cx="613714" cy="613714"/>
          </a:xfrm>
          <a:prstGeom prst="rtTriangle">
            <a:avLst/>
          </a:prstGeom>
          <a:solidFill>
            <a:srgbClr val="0863B5">
              <a:alpha val="1686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938" name="Google Shape;938;p34"/>
          <p:cNvSpPr/>
          <p:nvPr/>
        </p:nvSpPr>
        <p:spPr>
          <a:xfrm flipH="1" rot="5400000">
            <a:off x="9445236" y="892638"/>
            <a:ext cx="407738" cy="407738"/>
          </a:xfrm>
          <a:prstGeom prst="rtTriangle">
            <a:avLst/>
          </a:prstGeom>
          <a:solidFill>
            <a:srgbClr val="0863B5">
              <a:alpha val="1686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939" name="Google Shape;939;p34"/>
          <p:cNvSpPr txBox="1"/>
          <p:nvPr/>
        </p:nvSpPr>
        <p:spPr>
          <a:xfrm>
            <a:off x="9166276" y="935741"/>
            <a:ext cx="147508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863B5"/>
                </a:solidFill>
                <a:latin typeface="Century Gothic"/>
                <a:ea typeface="Century Gothic"/>
                <a:cs typeface="Century Gothic"/>
                <a:sym typeface="Century Gothic"/>
              </a:rPr>
              <a:t>INNOVATION</a:t>
            </a:r>
            <a:endParaRPr sz="1600">
              <a:solidFill>
                <a:srgbClr val="0863B5"/>
              </a:solidFill>
              <a:latin typeface="Century Gothic"/>
              <a:ea typeface="Century Gothic"/>
              <a:cs typeface="Century Gothic"/>
              <a:sym typeface="Century Gothic"/>
            </a:endParaRPr>
          </a:p>
        </p:txBody>
      </p:sp>
      <p:sp>
        <p:nvSpPr>
          <p:cNvPr id="940" name="Google Shape;940;p34"/>
          <p:cNvSpPr txBox="1"/>
          <p:nvPr/>
        </p:nvSpPr>
        <p:spPr>
          <a:xfrm>
            <a:off x="9846949" y="491737"/>
            <a:ext cx="125066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863B5"/>
                </a:solidFill>
                <a:latin typeface="Century Gothic"/>
                <a:ea typeface="Century Gothic"/>
                <a:cs typeface="Century Gothic"/>
                <a:sym typeface="Century Gothic"/>
              </a:rPr>
              <a:t>HIGH TECH</a:t>
            </a:r>
            <a:endParaRPr sz="1600">
              <a:solidFill>
                <a:srgbClr val="0863B5"/>
              </a:solidFill>
              <a:latin typeface="Century Gothic"/>
              <a:ea typeface="Century Gothic"/>
              <a:cs typeface="Century Gothic"/>
              <a:sym typeface="Century Gothic"/>
            </a:endParaRPr>
          </a:p>
        </p:txBody>
      </p:sp>
      <p:sp>
        <p:nvSpPr>
          <p:cNvPr id="941" name="Google Shape;941;p34"/>
          <p:cNvSpPr txBox="1"/>
          <p:nvPr/>
        </p:nvSpPr>
        <p:spPr>
          <a:xfrm>
            <a:off x="334447" y="3859208"/>
            <a:ext cx="59730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595959"/>
                </a:solidFill>
                <a:latin typeface="Century Gothic"/>
                <a:ea typeface="Century Gothic"/>
                <a:cs typeface="Century Gothic"/>
                <a:sym typeface="Century Gothic"/>
              </a:rPr>
              <a:t>www.freepptbackgrounds.net</a:t>
            </a:r>
            <a:endParaRPr sz="1800">
              <a:solidFill>
                <a:srgbClr val="595959"/>
              </a:solidFill>
              <a:latin typeface="Century Gothic"/>
              <a:ea typeface="Century Gothic"/>
              <a:cs typeface="Century Gothic"/>
              <a:sym typeface="Century Gothic"/>
            </a:endParaRPr>
          </a:p>
        </p:txBody>
      </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25"/>
                                        </p:tgtEl>
                                        <p:attrNameLst>
                                          <p:attrName>style.visibility</p:attrName>
                                        </p:attrNameLst>
                                      </p:cBhvr>
                                      <p:to>
                                        <p:strVal val="visible"/>
                                      </p:to>
                                    </p:set>
                                    <p:animEffect filter="fade" transition="in">
                                      <p:cBhvr>
                                        <p:cTn dur="350"/>
                                        <p:tgtEl>
                                          <p:spTgt spid="925"/>
                                        </p:tgtEl>
                                      </p:cBhvr>
                                    </p:animEffect>
                                  </p:childTnLst>
                                </p:cTn>
                              </p:par>
                              <p:par>
                                <p:cTn fill="hold" nodeType="withEffect" presetClass="entr" presetID="10" presetSubtype="0">
                                  <p:stCondLst>
                                    <p:cond delay="300"/>
                                  </p:stCondLst>
                                  <p:childTnLst>
                                    <p:set>
                                      <p:cBhvr>
                                        <p:cTn dur="1" fill="hold">
                                          <p:stCondLst>
                                            <p:cond delay="0"/>
                                          </p:stCondLst>
                                        </p:cTn>
                                        <p:tgtEl>
                                          <p:spTgt spid="920"/>
                                        </p:tgtEl>
                                        <p:attrNameLst>
                                          <p:attrName>style.visibility</p:attrName>
                                        </p:attrNameLst>
                                      </p:cBhvr>
                                      <p:to>
                                        <p:strVal val="visible"/>
                                      </p:to>
                                    </p:set>
                                    <p:animEffect filter="fade" transition="in">
                                      <p:cBhvr>
                                        <p:cTn dur="350"/>
                                        <p:tgtEl>
                                          <p:spTgt spid="920"/>
                                        </p:tgtEl>
                                      </p:cBhvr>
                                    </p:animEffect>
                                  </p:childTnLst>
                                </p:cTn>
                              </p:par>
                              <p:par>
                                <p:cTn fill="hold" nodeType="withEffect" presetClass="entr" presetID="10" presetSubtype="0">
                                  <p:stCondLst>
                                    <p:cond delay="700"/>
                                  </p:stCondLst>
                                  <p:childTnLst>
                                    <p:set>
                                      <p:cBhvr>
                                        <p:cTn dur="1" fill="hold">
                                          <p:stCondLst>
                                            <p:cond delay="0"/>
                                          </p:stCondLst>
                                        </p:cTn>
                                        <p:tgtEl>
                                          <p:spTgt spid="919"/>
                                        </p:tgtEl>
                                        <p:attrNameLst>
                                          <p:attrName>style.visibility</p:attrName>
                                        </p:attrNameLst>
                                      </p:cBhvr>
                                      <p:to>
                                        <p:strVal val="visible"/>
                                      </p:to>
                                    </p:set>
                                    <p:animEffect filter="fade" transition="in">
                                      <p:cBhvr>
                                        <p:cTn dur="500"/>
                                        <p:tgtEl>
                                          <p:spTgt spid="919"/>
                                        </p:tgtEl>
                                      </p:cBhvr>
                                    </p:animEffect>
                                  </p:childTnLst>
                                </p:cTn>
                              </p:par>
                              <p:par>
                                <p:cTn fill="hold" nodeType="withEffect" presetClass="entr" presetID="2" presetSubtype="2">
                                  <p:stCondLst>
                                    <p:cond delay="1000"/>
                                  </p:stCondLst>
                                  <p:childTnLst>
                                    <p:set>
                                      <p:cBhvr>
                                        <p:cTn dur="1" fill="hold">
                                          <p:stCondLst>
                                            <p:cond delay="0"/>
                                          </p:stCondLst>
                                        </p:cTn>
                                        <p:tgtEl>
                                          <p:spTgt spid="917"/>
                                        </p:tgtEl>
                                        <p:attrNameLst>
                                          <p:attrName>style.visibility</p:attrName>
                                        </p:attrNameLst>
                                      </p:cBhvr>
                                      <p:to>
                                        <p:strVal val="visible"/>
                                      </p:to>
                                    </p:set>
                                    <p:anim calcmode="lin" valueType="num">
                                      <p:cBhvr additive="base">
                                        <p:cTn dur="750"/>
                                        <p:tgtEl>
                                          <p:spTgt spid="91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1000"/>
                                  </p:stCondLst>
                                  <p:childTnLst>
                                    <p:set>
                                      <p:cBhvr>
                                        <p:cTn dur="1" fill="hold">
                                          <p:stCondLst>
                                            <p:cond delay="0"/>
                                          </p:stCondLst>
                                        </p:cTn>
                                        <p:tgtEl>
                                          <p:spTgt spid="916"/>
                                        </p:tgtEl>
                                        <p:attrNameLst>
                                          <p:attrName>style.visibility</p:attrName>
                                        </p:attrNameLst>
                                      </p:cBhvr>
                                      <p:to>
                                        <p:strVal val="visible"/>
                                      </p:to>
                                    </p:set>
                                    <p:anim calcmode="lin" valueType="num">
                                      <p:cBhvr additive="base">
                                        <p:cTn dur="750"/>
                                        <p:tgtEl>
                                          <p:spTgt spid="916"/>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1750"/>
                                  </p:stCondLst>
                                  <p:childTnLst>
                                    <p:set>
                                      <p:cBhvr>
                                        <p:cTn dur="1" fill="hold">
                                          <p:stCondLst>
                                            <p:cond delay="0"/>
                                          </p:stCondLst>
                                        </p:cTn>
                                        <p:tgtEl>
                                          <p:spTgt spid="918"/>
                                        </p:tgtEl>
                                        <p:attrNameLst>
                                          <p:attrName>style.visibility</p:attrName>
                                        </p:attrNameLst>
                                      </p:cBhvr>
                                      <p:to>
                                        <p:strVal val="visible"/>
                                      </p:to>
                                    </p:set>
                                    <p:animEffect filter="fade" transition="in">
                                      <p:cBhvr>
                                        <p:cTn dur="500"/>
                                        <p:tgtEl>
                                          <p:spTgt spid="918"/>
                                        </p:tgtEl>
                                      </p:cBhvr>
                                    </p:animEffect>
                                  </p:childTnLst>
                                </p:cTn>
                              </p:par>
                              <p:par>
                                <p:cTn fill="hold" nodeType="withEffect" presetClass="entr" presetID="2" presetSubtype="8">
                                  <p:stCondLst>
                                    <p:cond delay="2500"/>
                                  </p:stCondLst>
                                  <p:childTnLst>
                                    <p:set>
                                      <p:cBhvr>
                                        <p:cTn dur="1" fill="hold">
                                          <p:stCondLst>
                                            <p:cond delay="0"/>
                                          </p:stCondLst>
                                        </p:cTn>
                                        <p:tgtEl>
                                          <p:spTgt spid="926"/>
                                        </p:tgtEl>
                                        <p:attrNameLst>
                                          <p:attrName>style.visibility</p:attrName>
                                        </p:attrNameLst>
                                      </p:cBhvr>
                                      <p:to>
                                        <p:strVal val="visible"/>
                                      </p:to>
                                    </p:set>
                                    <p:anim calcmode="lin" valueType="num">
                                      <p:cBhvr additive="base">
                                        <p:cTn dur="500"/>
                                        <p:tgtEl>
                                          <p:spTgt spid="92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3100"/>
                                  </p:stCondLst>
                                  <p:childTnLst>
                                    <p:set>
                                      <p:cBhvr>
                                        <p:cTn dur="1" fill="hold">
                                          <p:stCondLst>
                                            <p:cond delay="0"/>
                                          </p:stCondLst>
                                        </p:cTn>
                                        <p:tgtEl>
                                          <p:spTgt spid="927"/>
                                        </p:tgtEl>
                                        <p:attrNameLst>
                                          <p:attrName>style.visibility</p:attrName>
                                        </p:attrNameLst>
                                      </p:cBhvr>
                                      <p:to>
                                        <p:strVal val="visible"/>
                                      </p:to>
                                    </p:set>
                                    <p:anim calcmode="lin" valueType="num">
                                      <p:cBhvr additive="base">
                                        <p:cTn dur="500"/>
                                        <p:tgtEl>
                                          <p:spTgt spid="927"/>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2400"/>
                                  </p:stCondLst>
                                  <p:childTnLst>
                                    <p:set>
                                      <p:cBhvr>
                                        <p:cTn dur="1" fill="hold">
                                          <p:stCondLst>
                                            <p:cond delay="0"/>
                                          </p:stCondLst>
                                        </p:cTn>
                                        <p:tgtEl>
                                          <p:spTgt spid="929"/>
                                        </p:tgtEl>
                                        <p:attrNameLst>
                                          <p:attrName>style.visibility</p:attrName>
                                        </p:attrNameLst>
                                      </p:cBhvr>
                                      <p:to>
                                        <p:strVal val="visible"/>
                                      </p:to>
                                    </p:set>
                                    <p:animEffect filter="fade" transition="in">
                                      <p:cBhvr>
                                        <p:cTn dur="500"/>
                                        <p:tgtEl>
                                          <p:spTgt spid="929"/>
                                        </p:tgtEl>
                                      </p:cBhvr>
                                    </p:animEffect>
                                  </p:childTnLst>
                                </p:cTn>
                              </p:par>
                              <p:par>
                                <p:cTn fill="hold" nodeType="withEffect" presetClass="entr" presetID="10" presetSubtype="0">
                                  <p:stCondLst>
                                    <p:cond delay="2000"/>
                                  </p:stCondLst>
                                  <p:childTnLst>
                                    <p:set>
                                      <p:cBhvr>
                                        <p:cTn dur="1" fill="hold">
                                          <p:stCondLst>
                                            <p:cond delay="0"/>
                                          </p:stCondLst>
                                        </p:cTn>
                                        <p:tgtEl>
                                          <p:spTgt spid="930"/>
                                        </p:tgtEl>
                                        <p:attrNameLst>
                                          <p:attrName>style.visibility</p:attrName>
                                        </p:attrNameLst>
                                      </p:cBhvr>
                                      <p:to>
                                        <p:strVal val="visible"/>
                                      </p:to>
                                    </p:set>
                                    <p:animEffect filter="fade" transition="in">
                                      <p:cBhvr>
                                        <p:cTn dur="500"/>
                                        <p:tgtEl>
                                          <p:spTgt spid="930"/>
                                        </p:tgtEl>
                                      </p:cBhvr>
                                    </p:animEffect>
                                  </p:childTnLst>
                                </p:cTn>
                              </p:par>
                              <p:par>
                                <p:cTn fill="hold" nodeType="withEffect" presetClass="entr" presetID="10" presetSubtype="0">
                                  <p:stCondLst>
                                    <p:cond delay="2300"/>
                                  </p:stCondLst>
                                  <p:childTnLst>
                                    <p:set>
                                      <p:cBhvr>
                                        <p:cTn dur="1" fill="hold">
                                          <p:stCondLst>
                                            <p:cond delay="0"/>
                                          </p:stCondLst>
                                        </p:cTn>
                                        <p:tgtEl>
                                          <p:spTgt spid="931"/>
                                        </p:tgtEl>
                                        <p:attrNameLst>
                                          <p:attrName>style.visibility</p:attrName>
                                        </p:attrNameLst>
                                      </p:cBhvr>
                                      <p:to>
                                        <p:strVal val="visible"/>
                                      </p:to>
                                    </p:set>
                                    <p:animEffect filter="fade" transition="in">
                                      <p:cBhvr>
                                        <p:cTn dur="500"/>
                                        <p:tgtEl>
                                          <p:spTgt spid="931"/>
                                        </p:tgtEl>
                                      </p:cBhvr>
                                    </p:animEffect>
                                  </p:childTnLst>
                                </p:cTn>
                              </p:par>
                              <p:par>
                                <p:cTn fill="hold" nodeType="withEffect" presetClass="entr" presetID="10" presetSubtype="0">
                                  <p:stCondLst>
                                    <p:cond delay="2800"/>
                                  </p:stCondLst>
                                  <p:childTnLst>
                                    <p:set>
                                      <p:cBhvr>
                                        <p:cTn dur="1" fill="hold">
                                          <p:stCondLst>
                                            <p:cond delay="0"/>
                                          </p:stCondLst>
                                        </p:cTn>
                                        <p:tgtEl>
                                          <p:spTgt spid="932"/>
                                        </p:tgtEl>
                                        <p:attrNameLst>
                                          <p:attrName>style.visibility</p:attrName>
                                        </p:attrNameLst>
                                      </p:cBhvr>
                                      <p:to>
                                        <p:strVal val="visible"/>
                                      </p:to>
                                    </p:set>
                                    <p:animEffect filter="fade" transition="in">
                                      <p:cBhvr>
                                        <p:cTn dur="500"/>
                                        <p:tgtEl>
                                          <p:spTgt spid="932"/>
                                        </p:tgtEl>
                                      </p:cBhvr>
                                    </p:animEffect>
                                  </p:childTnLst>
                                </p:cTn>
                              </p:par>
                              <p:par>
                                <p:cTn fill="hold" nodeType="withEffect" presetClass="entr" presetID="10" presetSubtype="0">
                                  <p:stCondLst>
                                    <p:cond delay="2000"/>
                                  </p:stCondLst>
                                  <p:childTnLst>
                                    <p:set>
                                      <p:cBhvr>
                                        <p:cTn dur="1" fill="hold">
                                          <p:stCondLst>
                                            <p:cond delay="0"/>
                                          </p:stCondLst>
                                        </p:cTn>
                                        <p:tgtEl>
                                          <p:spTgt spid="933"/>
                                        </p:tgtEl>
                                        <p:attrNameLst>
                                          <p:attrName>style.visibility</p:attrName>
                                        </p:attrNameLst>
                                      </p:cBhvr>
                                      <p:to>
                                        <p:strVal val="visible"/>
                                      </p:to>
                                    </p:set>
                                    <p:animEffect filter="fade" transition="in">
                                      <p:cBhvr>
                                        <p:cTn dur="500"/>
                                        <p:tgtEl>
                                          <p:spTgt spid="933"/>
                                        </p:tgtEl>
                                      </p:cBhvr>
                                    </p:animEffect>
                                  </p:childTnLst>
                                </p:cTn>
                              </p:par>
                              <p:par>
                                <p:cTn fill="hold" nodeType="withEffect" presetClass="entr" presetID="10" presetSubtype="0">
                                  <p:stCondLst>
                                    <p:cond delay="2800"/>
                                  </p:stCondLst>
                                  <p:childTnLst>
                                    <p:set>
                                      <p:cBhvr>
                                        <p:cTn dur="1" fill="hold">
                                          <p:stCondLst>
                                            <p:cond delay="0"/>
                                          </p:stCondLst>
                                        </p:cTn>
                                        <p:tgtEl>
                                          <p:spTgt spid="934"/>
                                        </p:tgtEl>
                                        <p:attrNameLst>
                                          <p:attrName>style.visibility</p:attrName>
                                        </p:attrNameLst>
                                      </p:cBhvr>
                                      <p:to>
                                        <p:strVal val="visible"/>
                                      </p:to>
                                    </p:set>
                                    <p:animEffect filter="fade" transition="in">
                                      <p:cBhvr>
                                        <p:cTn dur="500"/>
                                        <p:tgtEl>
                                          <p:spTgt spid="934"/>
                                        </p:tgtEl>
                                      </p:cBhvr>
                                    </p:animEffect>
                                  </p:childTnLst>
                                </p:cTn>
                              </p:par>
                              <p:par>
                                <p:cTn fill="hold" nodeType="withEffect" presetClass="entr" presetID="10" presetSubtype="0">
                                  <p:stCondLst>
                                    <p:cond delay="2400"/>
                                  </p:stCondLst>
                                  <p:childTnLst>
                                    <p:set>
                                      <p:cBhvr>
                                        <p:cTn dur="1" fill="hold">
                                          <p:stCondLst>
                                            <p:cond delay="0"/>
                                          </p:stCondLst>
                                        </p:cTn>
                                        <p:tgtEl>
                                          <p:spTgt spid="935"/>
                                        </p:tgtEl>
                                        <p:attrNameLst>
                                          <p:attrName>style.visibility</p:attrName>
                                        </p:attrNameLst>
                                      </p:cBhvr>
                                      <p:to>
                                        <p:strVal val="visible"/>
                                      </p:to>
                                    </p:set>
                                    <p:animEffect filter="fade" transition="in">
                                      <p:cBhvr>
                                        <p:cTn dur="500"/>
                                        <p:tgtEl>
                                          <p:spTgt spid="935"/>
                                        </p:tgtEl>
                                      </p:cBhvr>
                                    </p:animEffect>
                                  </p:childTnLst>
                                </p:cTn>
                              </p:par>
                              <p:par>
                                <p:cTn fill="hold" nodeType="withEffect" presetClass="entr" presetID="10" presetSubtype="0">
                                  <p:stCondLst>
                                    <p:cond delay="2900"/>
                                  </p:stCondLst>
                                  <p:childTnLst>
                                    <p:set>
                                      <p:cBhvr>
                                        <p:cTn dur="1" fill="hold">
                                          <p:stCondLst>
                                            <p:cond delay="0"/>
                                          </p:stCondLst>
                                        </p:cTn>
                                        <p:tgtEl>
                                          <p:spTgt spid="936"/>
                                        </p:tgtEl>
                                        <p:attrNameLst>
                                          <p:attrName>style.visibility</p:attrName>
                                        </p:attrNameLst>
                                      </p:cBhvr>
                                      <p:to>
                                        <p:strVal val="visible"/>
                                      </p:to>
                                    </p:set>
                                    <p:animEffect filter="fade" transition="in">
                                      <p:cBhvr>
                                        <p:cTn dur="500"/>
                                        <p:tgtEl>
                                          <p:spTgt spid="936"/>
                                        </p:tgtEl>
                                      </p:cBhvr>
                                    </p:animEffect>
                                  </p:childTnLst>
                                </p:cTn>
                              </p:par>
                              <p:par>
                                <p:cTn fill="hold" nodeType="withEffect" presetClass="entr" presetID="10" presetSubtype="0">
                                  <p:stCondLst>
                                    <p:cond delay="2300"/>
                                  </p:stCondLst>
                                  <p:childTnLst>
                                    <p:set>
                                      <p:cBhvr>
                                        <p:cTn dur="1" fill="hold">
                                          <p:stCondLst>
                                            <p:cond delay="0"/>
                                          </p:stCondLst>
                                        </p:cTn>
                                        <p:tgtEl>
                                          <p:spTgt spid="937"/>
                                        </p:tgtEl>
                                        <p:attrNameLst>
                                          <p:attrName>style.visibility</p:attrName>
                                        </p:attrNameLst>
                                      </p:cBhvr>
                                      <p:to>
                                        <p:strVal val="visible"/>
                                      </p:to>
                                    </p:set>
                                    <p:animEffect filter="fade" transition="in">
                                      <p:cBhvr>
                                        <p:cTn dur="500"/>
                                        <p:tgtEl>
                                          <p:spTgt spid="937"/>
                                        </p:tgtEl>
                                      </p:cBhvr>
                                    </p:animEffect>
                                  </p:childTnLst>
                                </p:cTn>
                              </p:par>
                              <p:par>
                                <p:cTn fill="hold" nodeType="withEffect" presetClass="entr" presetID="10" presetSubtype="0">
                                  <p:stCondLst>
                                    <p:cond delay="2500"/>
                                  </p:stCondLst>
                                  <p:childTnLst>
                                    <p:set>
                                      <p:cBhvr>
                                        <p:cTn dur="1" fill="hold">
                                          <p:stCondLst>
                                            <p:cond delay="0"/>
                                          </p:stCondLst>
                                        </p:cTn>
                                        <p:tgtEl>
                                          <p:spTgt spid="938"/>
                                        </p:tgtEl>
                                        <p:attrNameLst>
                                          <p:attrName>style.visibility</p:attrName>
                                        </p:attrNameLst>
                                      </p:cBhvr>
                                      <p:to>
                                        <p:strVal val="visible"/>
                                      </p:to>
                                    </p:set>
                                    <p:animEffect filter="fade" transition="in">
                                      <p:cBhvr>
                                        <p:cTn dur="500"/>
                                        <p:tgtEl>
                                          <p:spTgt spid="938"/>
                                        </p:tgtEl>
                                      </p:cBhvr>
                                    </p:animEffect>
                                  </p:childTnLst>
                                </p:cTn>
                              </p:par>
                              <p:par>
                                <p:cTn fill="hold" nodeType="withEffect" presetClass="entr" presetID="10" presetSubtype="0">
                                  <p:stCondLst>
                                    <p:cond delay="2700"/>
                                  </p:stCondLst>
                                  <p:childTnLst>
                                    <p:set>
                                      <p:cBhvr>
                                        <p:cTn dur="1" fill="hold">
                                          <p:stCondLst>
                                            <p:cond delay="0"/>
                                          </p:stCondLst>
                                        </p:cTn>
                                        <p:tgtEl>
                                          <p:spTgt spid="928"/>
                                        </p:tgtEl>
                                        <p:attrNameLst>
                                          <p:attrName>style.visibility</p:attrName>
                                        </p:attrNameLst>
                                      </p:cBhvr>
                                      <p:to>
                                        <p:strVal val="visible"/>
                                      </p:to>
                                    </p:set>
                                    <p:animEffect filter="fade" transition="in">
                                      <p:cBhvr>
                                        <p:cTn dur="500"/>
                                        <p:tgtEl>
                                          <p:spTgt spid="928"/>
                                        </p:tgtEl>
                                      </p:cBhvr>
                                    </p:animEffect>
                                  </p:childTnLst>
                                </p:cTn>
                              </p:par>
                              <p:par>
                                <p:cTn fill="hold" nodeType="withEffect" presetClass="entr" presetID="10" presetSubtype="0">
                                  <p:stCondLst>
                                    <p:cond delay="2900"/>
                                  </p:stCondLst>
                                  <p:childTnLst>
                                    <p:set>
                                      <p:cBhvr>
                                        <p:cTn dur="1" fill="hold">
                                          <p:stCondLst>
                                            <p:cond delay="0"/>
                                          </p:stCondLst>
                                        </p:cTn>
                                        <p:tgtEl>
                                          <p:spTgt spid="940"/>
                                        </p:tgtEl>
                                        <p:attrNameLst>
                                          <p:attrName>style.visibility</p:attrName>
                                        </p:attrNameLst>
                                      </p:cBhvr>
                                      <p:to>
                                        <p:strVal val="visible"/>
                                      </p:to>
                                    </p:set>
                                    <p:animEffect filter="fade" transition="in">
                                      <p:cBhvr>
                                        <p:cTn dur="500"/>
                                        <p:tgtEl>
                                          <p:spTgt spid="940"/>
                                        </p:tgtEl>
                                      </p:cBhvr>
                                    </p:animEffect>
                                  </p:childTnLst>
                                </p:cTn>
                              </p:par>
                              <p:par>
                                <p:cTn fill="hold" nodeType="withEffect" presetClass="entr" presetID="10" presetSubtype="0">
                                  <p:stCondLst>
                                    <p:cond delay="3200"/>
                                  </p:stCondLst>
                                  <p:childTnLst>
                                    <p:set>
                                      <p:cBhvr>
                                        <p:cTn dur="1" fill="hold">
                                          <p:stCondLst>
                                            <p:cond delay="0"/>
                                          </p:stCondLst>
                                        </p:cTn>
                                        <p:tgtEl>
                                          <p:spTgt spid="939"/>
                                        </p:tgtEl>
                                        <p:attrNameLst>
                                          <p:attrName>style.visibility</p:attrName>
                                        </p:attrNameLst>
                                      </p:cBhvr>
                                      <p:to>
                                        <p:strVal val="visible"/>
                                      </p:to>
                                    </p:set>
                                    <p:animEffect filter="fade" transition="in">
                                      <p:cBhvr>
                                        <p:cTn dur="500"/>
                                        <p:tgtEl>
                                          <p:spTgt spid="939"/>
                                        </p:tgtEl>
                                      </p:cBhvr>
                                    </p:animEffect>
                                  </p:childTnLst>
                                </p:cTn>
                              </p:par>
                              <p:par>
                                <p:cTn fill="hold" nodeType="withEffect" presetClass="entr" presetID="10" presetSubtype="0">
                                  <p:stCondLst>
                                    <p:cond delay="2250"/>
                                  </p:stCondLst>
                                  <p:childTnLst>
                                    <p:set>
                                      <p:cBhvr>
                                        <p:cTn dur="1" fill="hold">
                                          <p:stCondLst>
                                            <p:cond delay="0"/>
                                          </p:stCondLst>
                                        </p:cTn>
                                        <p:tgtEl>
                                          <p:spTgt spid="923"/>
                                        </p:tgtEl>
                                        <p:attrNameLst>
                                          <p:attrName>style.visibility</p:attrName>
                                        </p:attrNameLst>
                                      </p:cBhvr>
                                      <p:to>
                                        <p:strVal val="visible"/>
                                      </p:to>
                                    </p:set>
                                    <p:animEffect filter="fade" transition="in">
                                      <p:cBhvr>
                                        <p:cTn dur="500"/>
                                        <p:tgtEl>
                                          <p:spTgt spid="923"/>
                                        </p:tgtEl>
                                      </p:cBhvr>
                                    </p:animEffect>
                                  </p:childTnLst>
                                </p:cTn>
                              </p:par>
                              <p:par>
                                <p:cTn fill="hold" nodeType="withEffect" presetClass="entr" presetID="10" presetSubtype="0">
                                  <p:stCondLst>
                                    <p:cond delay="2750"/>
                                  </p:stCondLst>
                                  <p:childTnLst>
                                    <p:set>
                                      <p:cBhvr>
                                        <p:cTn dur="1" fill="hold">
                                          <p:stCondLst>
                                            <p:cond delay="0"/>
                                          </p:stCondLst>
                                        </p:cTn>
                                        <p:tgtEl>
                                          <p:spTgt spid="924"/>
                                        </p:tgtEl>
                                        <p:attrNameLst>
                                          <p:attrName>style.visibility</p:attrName>
                                        </p:attrNameLst>
                                      </p:cBhvr>
                                      <p:to>
                                        <p:strVal val="visible"/>
                                      </p:to>
                                    </p:set>
                                    <p:animEffect filter="fade" transition="in">
                                      <p:cBhvr>
                                        <p:cTn dur="500"/>
                                        <p:tgtEl>
                                          <p:spTgt spid="924"/>
                                        </p:tgtEl>
                                      </p:cBhvr>
                                    </p:animEffect>
                                  </p:childTnLst>
                                </p:cTn>
                              </p:par>
                              <p:par>
                                <p:cTn fill="hold" nodeType="withEffect" presetClass="entr" presetID="10" presetSubtype="0">
                                  <p:stCondLst>
                                    <p:cond delay="3250"/>
                                  </p:stCondLst>
                                  <p:childTnLst>
                                    <p:set>
                                      <p:cBhvr>
                                        <p:cTn dur="1" fill="hold">
                                          <p:stCondLst>
                                            <p:cond delay="0"/>
                                          </p:stCondLst>
                                        </p:cTn>
                                        <p:tgtEl>
                                          <p:spTgt spid="921"/>
                                        </p:tgtEl>
                                        <p:attrNameLst>
                                          <p:attrName>style.visibility</p:attrName>
                                        </p:attrNameLst>
                                      </p:cBhvr>
                                      <p:to>
                                        <p:strVal val="visible"/>
                                      </p:to>
                                    </p:set>
                                    <p:animEffect filter="fade" transition="in">
                                      <p:cBhvr>
                                        <p:cTn dur="500"/>
                                        <p:tgtEl>
                                          <p:spTgt spid="921"/>
                                        </p:tgtEl>
                                      </p:cBhvr>
                                    </p:animEffect>
                                  </p:childTnLst>
                                </p:cTn>
                              </p:par>
                              <p:par>
                                <p:cTn fill="hold" nodeType="withEffect" presetClass="entr" presetID="23" presetSubtype="16">
                                  <p:stCondLst>
                                    <p:cond delay="3750"/>
                                  </p:stCondLst>
                                  <p:childTnLst>
                                    <p:set>
                                      <p:cBhvr>
                                        <p:cTn dur="1" fill="hold">
                                          <p:stCondLst>
                                            <p:cond delay="0"/>
                                          </p:stCondLst>
                                        </p:cTn>
                                        <p:tgtEl>
                                          <p:spTgt spid="922"/>
                                        </p:tgtEl>
                                        <p:attrNameLst>
                                          <p:attrName>style.visibility</p:attrName>
                                        </p:attrNameLst>
                                      </p:cBhvr>
                                      <p:to>
                                        <p:strVal val="visible"/>
                                      </p:to>
                                    </p:set>
                                    <p:anim calcmode="lin" valueType="num">
                                      <p:cBhvr additive="base">
                                        <p:cTn dur="500"/>
                                        <p:tgtEl>
                                          <p:spTgt spid="922"/>
                                        </p:tgtEl>
                                        <p:attrNameLst>
                                          <p:attrName>ppt_w</p:attrName>
                                        </p:attrNameLst>
                                      </p:cBhvr>
                                      <p:tavLst>
                                        <p:tav fmla="" tm="0">
                                          <p:val>
                                            <p:strVal val="0"/>
                                          </p:val>
                                        </p:tav>
                                        <p:tav fmla="" tm="100000">
                                          <p:val>
                                            <p:strVal val="#ppt_w"/>
                                          </p:val>
                                        </p:tav>
                                      </p:tavLst>
                                    </p:anim>
                                    <p:anim calcmode="lin" valueType="num">
                                      <p:cBhvr additive="base">
                                        <p:cTn dur="500"/>
                                        <p:tgtEl>
                                          <p:spTgt spid="92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750"/>
                                  </p:stCondLst>
                                  <p:childTnLst>
                                    <p:set>
                                      <p:cBhvr>
                                        <p:cTn dur="1" fill="hold">
                                          <p:stCondLst>
                                            <p:cond delay="0"/>
                                          </p:stCondLst>
                                        </p:cTn>
                                        <p:tgtEl>
                                          <p:spTgt spid="941"/>
                                        </p:tgtEl>
                                        <p:attrNameLst>
                                          <p:attrName>style.visibility</p:attrName>
                                        </p:attrNameLst>
                                      </p:cBhvr>
                                      <p:to>
                                        <p:strVal val="visible"/>
                                      </p:to>
                                    </p:set>
                                    <p:anim calcmode="lin" valueType="num">
                                      <p:cBhvr additive="base">
                                        <p:cTn dur="500"/>
                                        <p:tgtEl>
                                          <p:spTgt spid="941"/>
                                        </p:tgtEl>
                                        <p:attrNameLst>
                                          <p:attrName>ppt_w</p:attrName>
                                        </p:attrNameLst>
                                      </p:cBhvr>
                                      <p:tavLst>
                                        <p:tav fmla="" tm="0">
                                          <p:val>
                                            <p:strVal val="0"/>
                                          </p:val>
                                        </p:tav>
                                        <p:tav fmla="" tm="100000">
                                          <p:val>
                                            <p:strVal val="#ppt_w"/>
                                          </p:val>
                                        </p:tav>
                                      </p:tavLst>
                                    </p:anim>
                                    <p:anim calcmode="lin" valueType="num">
                                      <p:cBhvr additive="base">
                                        <p:cTn dur="500"/>
                                        <p:tgtEl>
                                          <p:spTgt spid="94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17"/>
          <p:cNvPicPr preferRelativeResize="0"/>
          <p:nvPr/>
        </p:nvPicPr>
        <p:blipFill rotWithShape="1">
          <a:blip r:embed="rId3">
            <a:alphaModFix/>
          </a:blip>
          <a:srcRect b="0" l="0" r="0" t="0"/>
          <a:stretch/>
        </p:blipFill>
        <p:spPr>
          <a:xfrm flipH="1">
            <a:off x="0" y="0"/>
            <a:ext cx="12192000" cy="6858000"/>
          </a:xfrm>
          <a:prstGeom prst="rect">
            <a:avLst/>
          </a:prstGeom>
          <a:noFill/>
          <a:ln>
            <a:noFill/>
          </a:ln>
        </p:spPr>
      </p:pic>
      <p:sp>
        <p:nvSpPr>
          <p:cNvPr id="184" name="Google Shape;184;p17"/>
          <p:cNvSpPr/>
          <p:nvPr/>
        </p:nvSpPr>
        <p:spPr>
          <a:xfrm>
            <a:off x="0" y="0"/>
            <a:ext cx="12192000" cy="6858000"/>
          </a:xfrm>
          <a:prstGeom prst="rect">
            <a:avLst/>
          </a:prstGeom>
          <a:solidFill>
            <a:schemeClr val="lt1">
              <a:alpha val="1686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85" name="Google Shape;185;p17"/>
          <p:cNvSpPr/>
          <p:nvPr/>
        </p:nvSpPr>
        <p:spPr>
          <a:xfrm flipH="1" rot="-2085687">
            <a:off x="-2086671" y="4115387"/>
            <a:ext cx="7603412" cy="2966166"/>
          </a:xfrm>
          <a:custGeom>
            <a:rect b="b" l="l" r="r" t="t"/>
            <a:pathLst>
              <a:path extrusionOk="0" h="4122057" w="10566401">
                <a:moveTo>
                  <a:pt x="1712687" y="0"/>
                </a:moveTo>
                <a:lnTo>
                  <a:pt x="10566401" y="0"/>
                </a:lnTo>
                <a:lnTo>
                  <a:pt x="10566401" y="4122057"/>
                </a:lnTo>
                <a:lnTo>
                  <a:pt x="1712687" y="4122057"/>
                </a:lnTo>
                <a:lnTo>
                  <a:pt x="0" y="1756228"/>
                </a:lnTo>
                <a:lnTo>
                  <a:pt x="1712687" y="0"/>
                </a:lnTo>
                <a:close/>
              </a:path>
            </a:pathLst>
          </a:custGeom>
          <a:solidFill>
            <a:srgbClr val="089C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86" name="Google Shape;186;p17"/>
          <p:cNvSpPr/>
          <p:nvPr/>
        </p:nvSpPr>
        <p:spPr>
          <a:xfrm flipH="1" rot="-2085687">
            <a:off x="-4327387" y="3064019"/>
            <a:ext cx="10566401" cy="3506839"/>
          </a:xfrm>
          <a:custGeom>
            <a:rect b="b" l="l" r="r" t="t"/>
            <a:pathLst>
              <a:path extrusionOk="0" h="4122057" w="10566401">
                <a:moveTo>
                  <a:pt x="1712687" y="0"/>
                </a:moveTo>
                <a:lnTo>
                  <a:pt x="10566401" y="0"/>
                </a:lnTo>
                <a:lnTo>
                  <a:pt x="10566401" y="4122057"/>
                </a:lnTo>
                <a:lnTo>
                  <a:pt x="1347865" y="4082806"/>
                </a:lnTo>
                <a:lnTo>
                  <a:pt x="0" y="1756228"/>
                </a:lnTo>
                <a:lnTo>
                  <a:pt x="1712687" y="0"/>
                </a:lnTo>
                <a:close/>
              </a:path>
            </a:pathLst>
          </a:custGeom>
          <a:gradFill>
            <a:gsLst>
              <a:gs pos="0">
                <a:srgbClr val="0863B5"/>
              </a:gs>
              <a:gs pos="97000">
                <a:srgbClr val="004A7B"/>
              </a:gs>
              <a:gs pos="100000">
                <a:srgbClr val="004A7B"/>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87" name="Google Shape;187;p17"/>
          <p:cNvSpPr txBox="1"/>
          <p:nvPr/>
        </p:nvSpPr>
        <p:spPr>
          <a:xfrm>
            <a:off x="1776046" y="3044279"/>
            <a:ext cx="2878016"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4400">
                <a:solidFill>
                  <a:schemeClr val="lt1"/>
                </a:solidFill>
                <a:latin typeface="Century Gothic"/>
                <a:ea typeface="Century Gothic"/>
                <a:cs typeface="Century Gothic"/>
                <a:sym typeface="Century Gothic"/>
              </a:rPr>
              <a:t>EMPLOY</a:t>
            </a:r>
            <a:endParaRPr b="1" sz="4400">
              <a:solidFill>
                <a:schemeClr val="lt1"/>
              </a:solidFill>
              <a:latin typeface="Century Gothic"/>
              <a:ea typeface="Century Gothic"/>
              <a:cs typeface="Century Gothic"/>
              <a:sym typeface="Century Gothic"/>
            </a:endParaRPr>
          </a:p>
        </p:txBody>
      </p:sp>
      <p:cxnSp>
        <p:nvCxnSpPr>
          <p:cNvPr id="188" name="Google Shape;188;p17"/>
          <p:cNvCxnSpPr/>
          <p:nvPr/>
        </p:nvCxnSpPr>
        <p:spPr>
          <a:xfrm>
            <a:off x="4079631" y="3879869"/>
            <a:ext cx="574431" cy="0"/>
          </a:xfrm>
          <a:prstGeom prst="straightConnector1">
            <a:avLst/>
          </a:prstGeom>
          <a:noFill/>
          <a:ln cap="flat" cmpd="sng" w="60325">
            <a:solidFill>
              <a:schemeClr val="lt1"/>
            </a:solidFill>
            <a:prstDash val="solid"/>
            <a:miter lim="800000"/>
            <a:headEnd len="sm" w="sm" type="none"/>
            <a:tailEnd len="sm" w="sm" type="none"/>
          </a:ln>
        </p:spPr>
      </p:cxn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600"/>
                                        <p:tgtEl>
                                          <p:spTgt spid="18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
                                  </p:stCondLst>
                                  <p:childTnLst>
                                    <p:set>
                                      <p:cBhvr>
                                        <p:cTn dur="1" fill="hold">
                                          <p:stCondLst>
                                            <p:cond delay="0"/>
                                          </p:stCondLst>
                                        </p:cTn>
                                        <p:tgtEl>
                                          <p:spTgt spid="185"/>
                                        </p:tgtEl>
                                        <p:attrNameLst>
                                          <p:attrName>style.visibility</p:attrName>
                                        </p:attrNameLst>
                                      </p:cBhvr>
                                      <p:to>
                                        <p:strVal val="visible"/>
                                      </p:to>
                                    </p:set>
                                    <p:anim calcmode="lin" valueType="num">
                                      <p:cBhvr additive="base">
                                        <p:cTn dur="600"/>
                                        <p:tgtEl>
                                          <p:spTgt spid="185"/>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50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8"/>
          <p:cNvSpPr/>
          <p:nvPr/>
        </p:nvSpPr>
        <p:spPr>
          <a:xfrm>
            <a:off x="0" y="254000"/>
            <a:ext cx="12192000" cy="6858000"/>
          </a:xfrm>
          <a:prstGeom prst="rect">
            <a:avLst/>
          </a:prstGeom>
          <a:blipFill rotWithShape="1">
            <a:blip r:embed="rId3">
              <a:alphaModFix amt="30000"/>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94" name="Google Shape;194;p18"/>
          <p:cNvSpPr/>
          <p:nvPr/>
        </p:nvSpPr>
        <p:spPr>
          <a:xfrm flipH="1">
            <a:off x="6803573" y="1364342"/>
            <a:ext cx="6287180" cy="5493658"/>
          </a:xfrm>
          <a:prstGeom prst="parallelogram">
            <a:avLst>
              <a:gd fmla="val 76298" name="adj"/>
            </a:avLst>
          </a:prstGeom>
          <a:gradFill>
            <a:gsLst>
              <a:gs pos="0">
                <a:srgbClr val="0863B5"/>
              </a:gs>
              <a:gs pos="15000">
                <a:srgbClr val="0863B5"/>
              </a:gs>
              <a:gs pos="100000">
                <a:srgbClr val="004A7B"/>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95" name="Google Shape;195;p18"/>
          <p:cNvSpPr/>
          <p:nvPr/>
        </p:nvSpPr>
        <p:spPr>
          <a:xfrm>
            <a:off x="5860144" y="0"/>
            <a:ext cx="7451270" cy="6858000"/>
          </a:xfrm>
          <a:prstGeom prst="parallelogram">
            <a:avLst>
              <a:gd fmla="val 36830" name="adj"/>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96" name="Google Shape;196;p18"/>
          <p:cNvSpPr/>
          <p:nvPr/>
        </p:nvSpPr>
        <p:spPr>
          <a:xfrm>
            <a:off x="6803573" y="319314"/>
            <a:ext cx="7866742" cy="1045027"/>
          </a:xfrm>
          <a:prstGeom prst="parallelogram">
            <a:avLst>
              <a:gd fmla="val 76298" name="adj"/>
            </a:avLst>
          </a:prstGeom>
          <a:gradFill>
            <a:gsLst>
              <a:gs pos="0">
                <a:srgbClr val="0863B5"/>
              </a:gs>
              <a:gs pos="15000">
                <a:srgbClr val="0863B5"/>
              </a:gs>
              <a:gs pos="100000">
                <a:srgbClr val="004A7B"/>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97" name="Google Shape;197;p18"/>
          <p:cNvSpPr txBox="1"/>
          <p:nvPr/>
        </p:nvSpPr>
        <p:spPr>
          <a:xfrm>
            <a:off x="827153" y="642254"/>
            <a:ext cx="1741182" cy="4770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500">
                <a:solidFill>
                  <a:srgbClr val="3F3F3F"/>
                </a:solidFill>
                <a:latin typeface="Century Gothic"/>
                <a:ea typeface="Century Gothic"/>
                <a:cs typeface="Century Gothic"/>
                <a:sym typeface="Century Gothic"/>
              </a:rPr>
              <a:t>Employ</a:t>
            </a:r>
            <a:endParaRPr b="1" sz="2500">
              <a:solidFill>
                <a:srgbClr val="3F3F3F"/>
              </a:solidFill>
              <a:latin typeface="Century Gothic"/>
              <a:ea typeface="Century Gothic"/>
              <a:cs typeface="Century Gothic"/>
              <a:sym typeface="Century Gothic"/>
            </a:endParaRPr>
          </a:p>
        </p:txBody>
      </p:sp>
      <p:cxnSp>
        <p:nvCxnSpPr>
          <p:cNvPr id="198" name="Google Shape;198;p18"/>
          <p:cNvCxnSpPr/>
          <p:nvPr/>
        </p:nvCxnSpPr>
        <p:spPr>
          <a:xfrm>
            <a:off x="507000" y="307064"/>
            <a:ext cx="0" cy="1163935"/>
          </a:xfrm>
          <a:prstGeom prst="straightConnector1">
            <a:avLst/>
          </a:prstGeom>
          <a:noFill/>
          <a:ln cap="sq" cmpd="sng" w="34925">
            <a:solidFill>
              <a:srgbClr val="004A7B"/>
            </a:solidFill>
            <a:prstDash val="solid"/>
            <a:miter lim="800000"/>
            <a:headEnd len="sm" w="sm" type="none"/>
            <a:tailEnd len="sm" w="sm" type="none"/>
          </a:ln>
        </p:spPr>
      </p:cxnSp>
      <p:grpSp>
        <p:nvGrpSpPr>
          <p:cNvPr id="199" name="Google Shape;199;p18"/>
          <p:cNvGrpSpPr/>
          <p:nvPr/>
        </p:nvGrpSpPr>
        <p:grpSpPr>
          <a:xfrm>
            <a:off x="1515127" y="331731"/>
            <a:ext cx="2381" cy="1139268"/>
            <a:chOff x="1515127" y="331731"/>
            <a:chExt cx="2381" cy="1139268"/>
          </a:xfrm>
        </p:grpSpPr>
        <p:cxnSp>
          <p:nvCxnSpPr>
            <p:cNvPr id="200" name="Google Shape;200;p18"/>
            <p:cNvCxnSpPr/>
            <p:nvPr/>
          </p:nvCxnSpPr>
          <p:spPr>
            <a:xfrm rot="10800000">
              <a:off x="1517508" y="331731"/>
              <a:ext cx="0" cy="240010"/>
            </a:xfrm>
            <a:prstGeom prst="straightConnector1">
              <a:avLst/>
            </a:prstGeom>
            <a:noFill/>
            <a:ln cap="sq" cmpd="sng" w="34925">
              <a:solidFill>
                <a:srgbClr val="004A7B"/>
              </a:solidFill>
              <a:prstDash val="solid"/>
              <a:miter lim="800000"/>
              <a:headEnd len="sm" w="sm" type="none"/>
              <a:tailEnd len="sm" w="sm" type="none"/>
            </a:ln>
          </p:spPr>
        </p:cxnSp>
        <p:cxnSp>
          <p:nvCxnSpPr>
            <p:cNvPr id="201" name="Google Shape;201;p18"/>
            <p:cNvCxnSpPr/>
            <p:nvPr/>
          </p:nvCxnSpPr>
          <p:spPr>
            <a:xfrm rot="10800000">
              <a:off x="1515127" y="1256913"/>
              <a:ext cx="0" cy="214086"/>
            </a:xfrm>
            <a:prstGeom prst="straightConnector1">
              <a:avLst/>
            </a:prstGeom>
            <a:noFill/>
            <a:ln cap="sq" cmpd="sng" w="34925">
              <a:solidFill>
                <a:srgbClr val="004A7B"/>
              </a:solidFill>
              <a:prstDash val="solid"/>
              <a:miter lim="800000"/>
              <a:headEnd len="sm" w="sm" type="none"/>
              <a:tailEnd len="sm" w="sm" type="none"/>
            </a:ln>
          </p:spPr>
        </p:cxnSp>
      </p:grpSp>
      <p:grpSp>
        <p:nvGrpSpPr>
          <p:cNvPr id="202" name="Google Shape;202;p18"/>
          <p:cNvGrpSpPr/>
          <p:nvPr/>
        </p:nvGrpSpPr>
        <p:grpSpPr>
          <a:xfrm>
            <a:off x="509382" y="304413"/>
            <a:ext cx="1008000" cy="1166586"/>
            <a:chOff x="509382" y="304413"/>
            <a:chExt cx="1008000" cy="1166586"/>
          </a:xfrm>
        </p:grpSpPr>
        <p:cxnSp>
          <p:nvCxnSpPr>
            <p:cNvPr id="203" name="Google Shape;203;p18"/>
            <p:cNvCxnSpPr/>
            <p:nvPr/>
          </p:nvCxnSpPr>
          <p:spPr>
            <a:xfrm rot="10800000">
              <a:off x="509382" y="304413"/>
              <a:ext cx="1008000" cy="0"/>
            </a:xfrm>
            <a:prstGeom prst="straightConnector1">
              <a:avLst/>
            </a:prstGeom>
            <a:noFill/>
            <a:ln cap="sq" cmpd="sng" w="34925">
              <a:solidFill>
                <a:srgbClr val="004A7B"/>
              </a:solidFill>
              <a:prstDash val="solid"/>
              <a:miter lim="800000"/>
              <a:headEnd len="sm" w="sm" type="none"/>
              <a:tailEnd len="sm" w="sm" type="none"/>
            </a:ln>
          </p:spPr>
        </p:cxnSp>
        <p:cxnSp>
          <p:nvCxnSpPr>
            <p:cNvPr id="204" name="Google Shape;204;p18"/>
            <p:cNvCxnSpPr/>
            <p:nvPr/>
          </p:nvCxnSpPr>
          <p:spPr>
            <a:xfrm rot="10800000">
              <a:off x="509382" y="1470999"/>
              <a:ext cx="1005745" cy="0"/>
            </a:xfrm>
            <a:prstGeom prst="straightConnector1">
              <a:avLst/>
            </a:prstGeom>
            <a:noFill/>
            <a:ln cap="sq" cmpd="sng" w="34925">
              <a:solidFill>
                <a:srgbClr val="004A7B"/>
              </a:solidFill>
              <a:prstDash val="solid"/>
              <a:miter lim="800000"/>
              <a:headEnd len="sm" w="sm" type="none"/>
              <a:tailEnd len="sm" w="sm" type="none"/>
            </a:ln>
          </p:spPr>
        </p:cxnSp>
      </p:grpSp>
      <p:sp>
        <p:nvSpPr>
          <p:cNvPr id="205" name="Google Shape;205;p18"/>
          <p:cNvSpPr/>
          <p:nvPr/>
        </p:nvSpPr>
        <p:spPr>
          <a:xfrm>
            <a:off x="641177" y="1930190"/>
            <a:ext cx="2902123" cy="40011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000">
                <a:solidFill>
                  <a:srgbClr val="0863B5"/>
                </a:solidFill>
                <a:latin typeface="Century Gothic"/>
                <a:ea typeface="Century Gothic"/>
                <a:cs typeface="Century Gothic"/>
                <a:sym typeface="Century Gothic"/>
              </a:rPr>
              <a:t>Explanation</a:t>
            </a:r>
            <a:endParaRPr b="1" sz="2000">
              <a:solidFill>
                <a:srgbClr val="0863B5"/>
              </a:solidFill>
              <a:latin typeface="Century Gothic"/>
              <a:ea typeface="Century Gothic"/>
              <a:cs typeface="Century Gothic"/>
              <a:sym typeface="Century Gothic"/>
            </a:endParaRPr>
          </a:p>
        </p:txBody>
      </p:sp>
      <p:sp>
        <p:nvSpPr>
          <p:cNvPr id="206" name="Google Shape;206;p18"/>
          <p:cNvSpPr/>
          <p:nvPr/>
        </p:nvSpPr>
        <p:spPr>
          <a:xfrm>
            <a:off x="653857" y="2271091"/>
            <a:ext cx="6168766" cy="609398"/>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000000"/>
                </a:solidFill>
                <a:latin typeface="Century Gothic"/>
                <a:ea typeface="Century Gothic"/>
                <a:cs typeface="Century Gothic"/>
                <a:sym typeface="Century Gothic"/>
              </a:rPr>
              <a:t>A complex idea can be conveyed with just a single still image, namely making it possible to absorb large amounts of data quickly.</a:t>
            </a:r>
            <a:endParaRPr sz="1400">
              <a:solidFill>
                <a:srgbClr val="000000"/>
              </a:solidFill>
              <a:latin typeface="Century Gothic"/>
              <a:ea typeface="Century Gothic"/>
              <a:cs typeface="Century Gothic"/>
              <a:sym typeface="Century Gothic"/>
            </a:endParaRPr>
          </a:p>
        </p:txBody>
      </p:sp>
      <p:grpSp>
        <p:nvGrpSpPr>
          <p:cNvPr id="207" name="Google Shape;207;p18"/>
          <p:cNvGrpSpPr/>
          <p:nvPr/>
        </p:nvGrpSpPr>
        <p:grpSpPr>
          <a:xfrm>
            <a:off x="756107" y="3214337"/>
            <a:ext cx="3153671" cy="307777"/>
            <a:chOff x="756107" y="3127253"/>
            <a:chExt cx="3153671" cy="307777"/>
          </a:xfrm>
        </p:grpSpPr>
        <p:sp>
          <p:nvSpPr>
            <p:cNvPr id="208" name="Google Shape;208;p18"/>
            <p:cNvSpPr txBox="1"/>
            <p:nvPr/>
          </p:nvSpPr>
          <p:spPr>
            <a:xfrm>
              <a:off x="1080401" y="3127253"/>
              <a:ext cx="282937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3F3F3F"/>
                  </a:solidFill>
                  <a:latin typeface="Century Gothic"/>
                  <a:ea typeface="Century Gothic"/>
                  <a:cs typeface="Century Gothic"/>
                  <a:sym typeface="Century Gothic"/>
                </a:rPr>
                <a:t>Fix</a:t>
              </a:r>
              <a:endParaRPr sz="1400">
                <a:solidFill>
                  <a:srgbClr val="3F3F3F"/>
                </a:solidFill>
                <a:latin typeface="Century Gothic"/>
                <a:ea typeface="Century Gothic"/>
                <a:cs typeface="Century Gothic"/>
                <a:sym typeface="Century Gothic"/>
              </a:endParaRPr>
            </a:p>
          </p:txBody>
        </p:sp>
        <p:grpSp>
          <p:nvGrpSpPr>
            <p:cNvPr id="209" name="Google Shape;209;p18"/>
            <p:cNvGrpSpPr/>
            <p:nvPr/>
          </p:nvGrpSpPr>
          <p:grpSpPr>
            <a:xfrm>
              <a:off x="756107" y="3146381"/>
              <a:ext cx="280979" cy="284184"/>
              <a:chOff x="8710613" y="2203451"/>
              <a:chExt cx="835025" cy="844550"/>
            </a:xfrm>
          </p:grpSpPr>
          <p:sp>
            <p:nvSpPr>
              <p:cNvPr id="210" name="Google Shape;210;p18"/>
              <p:cNvSpPr/>
              <p:nvPr/>
            </p:nvSpPr>
            <p:spPr>
              <a:xfrm>
                <a:off x="8710613" y="2203451"/>
                <a:ext cx="835025" cy="844550"/>
              </a:xfrm>
              <a:custGeom>
                <a:rect b="b" l="l" r="r" t="t"/>
                <a:pathLst>
                  <a:path extrusionOk="0" h="225" w="222">
                    <a:moveTo>
                      <a:pt x="202" y="22"/>
                    </a:moveTo>
                    <a:cubicBezTo>
                      <a:pt x="181" y="22"/>
                      <a:pt x="181" y="22"/>
                      <a:pt x="181" y="22"/>
                    </a:cubicBezTo>
                    <a:cubicBezTo>
                      <a:pt x="181" y="36"/>
                      <a:pt x="181" y="36"/>
                      <a:pt x="181" y="36"/>
                    </a:cubicBezTo>
                    <a:cubicBezTo>
                      <a:pt x="202" y="36"/>
                      <a:pt x="202" y="36"/>
                      <a:pt x="202" y="36"/>
                    </a:cubicBezTo>
                    <a:cubicBezTo>
                      <a:pt x="205" y="36"/>
                      <a:pt x="208" y="39"/>
                      <a:pt x="208" y="42"/>
                    </a:cubicBezTo>
                    <a:cubicBezTo>
                      <a:pt x="208" y="79"/>
                      <a:pt x="208" y="79"/>
                      <a:pt x="208" y="79"/>
                    </a:cubicBezTo>
                    <a:cubicBezTo>
                      <a:pt x="14" y="79"/>
                      <a:pt x="14" y="79"/>
                      <a:pt x="14" y="79"/>
                    </a:cubicBezTo>
                    <a:cubicBezTo>
                      <a:pt x="14" y="42"/>
                      <a:pt x="14" y="42"/>
                      <a:pt x="14" y="42"/>
                    </a:cubicBezTo>
                    <a:cubicBezTo>
                      <a:pt x="14" y="39"/>
                      <a:pt x="17" y="36"/>
                      <a:pt x="20" y="36"/>
                    </a:cubicBezTo>
                    <a:cubicBezTo>
                      <a:pt x="46" y="36"/>
                      <a:pt x="46" y="36"/>
                      <a:pt x="46" y="36"/>
                    </a:cubicBezTo>
                    <a:cubicBezTo>
                      <a:pt x="46" y="54"/>
                      <a:pt x="46" y="54"/>
                      <a:pt x="46" y="54"/>
                    </a:cubicBezTo>
                    <a:cubicBezTo>
                      <a:pt x="46" y="58"/>
                      <a:pt x="49" y="61"/>
                      <a:pt x="53" y="61"/>
                    </a:cubicBezTo>
                    <a:cubicBezTo>
                      <a:pt x="57" y="61"/>
                      <a:pt x="60" y="58"/>
                      <a:pt x="60" y="54"/>
                    </a:cubicBezTo>
                    <a:cubicBezTo>
                      <a:pt x="60" y="36"/>
                      <a:pt x="60" y="36"/>
                      <a:pt x="60" y="36"/>
                    </a:cubicBezTo>
                    <a:cubicBezTo>
                      <a:pt x="60" y="36"/>
                      <a:pt x="60" y="36"/>
                      <a:pt x="60" y="36"/>
                    </a:cubicBezTo>
                    <a:cubicBezTo>
                      <a:pt x="60" y="22"/>
                      <a:pt x="60" y="22"/>
                      <a:pt x="60" y="22"/>
                    </a:cubicBezTo>
                    <a:cubicBezTo>
                      <a:pt x="60" y="22"/>
                      <a:pt x="60" y="22"/>
                      <a:pt x="60" y="22"/>
                    </a:cubicBezTo>
                    <a:cubicBezTo>
                      <a:pt x="60" y="7"/>
                      <a:pt x="60" y="7"/>
                      <a:pt x="60" y="7"/>
                    </a:cubicBezTo>
                    <a:cubicBezTo>
                      <a:pt x="60" y="3"/>
                      <a:pt x="57" y="0"/>
                      <a:pt x="53" y="0"/>
                    </a:cubicBezTo>
                    <a:cubicBezTo>
                      <a:pt x="49" y="0"/>
                      <a:pt x="46" y="3"/>
                      <a:pt x="46" y="7"/>
                    </a:cubicBezTo>
                    <a:cubicBezTo>
                      <a:pt x="46" y="22"/>
                      <a:pt x="46" y="22"/>
                      <a:pt x="46" y="22"/>
                    </a:cubicBezTo>
                    <a:cubicBezTo>
                      <a:pt x="20" y="22"/>
                      <a:pt x="20" y="22"/>
                      <a:pt x="20" y="22"/>
                    </a:cubicBezTo>
                    <a:cubicBezTo>
                      <a:pt x="9" y="22"/>
                      <a:pt x="0" y="31"/>
                      <a:pt x="0" y="42"/>
                    </a:cubicBezTo>
                    <a:cubicBezTo>
                      <a:pt x="0" y="205"/>
                      <a:pt x="0" y="205"/>
                      <a:pt x="0" y="205"/>
                    </a:cubicBezTo>
                    <a:cubicBezTo>
                      <a:pt x="0" y="216"/>
                      <a:pt x="9" y="225"/>
                      <a:pt x="20" y="225"/>
                    </a:cubicBezTo>
                    <a:cubicBezTo>
                      <a:pt x="202" y="225"/>
                      <a:pt x="202" y="225"/>
                      <a:pt x="202" y="225"/>
                    </a:cubicBezTo>
                    <a:cubicBezTo>
                      <a:pt x="213" y="225"/>
                      <a:pt x="222" y="216"/>
                      <a:pt x="222" y="205"/>
                    </a:cubicBezTo>
                    <a:cubicBezTo>
                      <a:pt x="222" y="42"/>
                      <a:pt x="222" y="42"/>
                      <a:pt x="222" y="42"/>
                    </a:cubicBezTo>
                    <a:cubicBezTo>
                      <a:pt x="222" y="31"/>
                      <a:pt x="213" y="22"/>
                      <a:pt x="202" y="22"/>
                    </a:cubicBezTo>
                    <a:close/>
                    <a:moveTo>
                      <a:pt x="202" y="211"/>
                    </a:moveTo>
                    <a:cubicBezTo>
                      <a:pt x="20" y="211"/>
                      <a:pt x="20" y="211"/>
                      <a:pt x="20" y="211"/>
                    </a:cubicBezTo>
                    <a:cubicBezTo>
                      <a:pt x="17" y="211"/>
                      <a:pt x="14" y="208"/>
                      <a:pt x="14" y="205"/>
                    </a:cubicBezTo>
                    <a:cubicBezTo>
                      <a:pt x="14" y="93"/>
                      <a:pt x="14" y="93"/>
                      <a:pt x="14" y="93"/>
                    </a:cubicBezTo>
                    <a:cubicBezTo>
                      <a:pt x="208" y="93"/>
                      <a:pt x="208" y="93"/>
                      <a:pt x="208" y="93"/>
                    </a:cubicBezTo>
                    <a:cubicBezTo>
                      <a:pt x="208" y="205"/>
                      <a:pt x="208" y="205"/>
                      <a:pt x="208" y="205"/>
                    </a:cubicBezTo>
                    <a:cubicBezTo>
                      <a:pt x="208" y="208"/>
                      <a:pt x="205" y="211"/>
                      <a:pt x="202" y="211"/>
                    </a:cubicBezTo>
                    <a:close/>
                  </a:path>
                </a:pathLst>
              </a:custGeom>
              <a:solidFill>
                <a:srgbClr val="0863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3F3F3F"/>
                  </a:solidFill>
                  <a:latin typeface="Century Gothic"/>
                  <a:ea typeface="Century Gothic"/>
                  <a:cs typeface="Century Gothic"/>
                  <a:sym typeface="Century Gothic"/>
                </a:endParaRPr>
              </a:p>
            </p:txBody>
          </p:sp>
          <p:sp>
            <p:nvSpPr>
              <p:cNvPr id="211" name="Google Shape;211;p18"/>
              <p:cNvSpPr/>
              <p:nvPr/>
            </p:nvSpPr>
            <p:spPr>
              <a:xfrm>
                <a:off x="8921750" y="2635251"/>
                <a:ext cx="176213" cy="274638"/>
              </a:xfrm>
              <a:custGeom>
                <a:rect b="b" l="l" r="r" t="t"/>
                <a:pathLst>
                  <a:path extrusionOk="0" h="173" w="111">
                    <a:moveTo>
                      <a:pt x="0" y="33"/>
                    </a:moveTo>
                    <a:lnTo>
                      <a:pt x="78" y="33"/>
                    </a:lnTo>
                    <a:lnTo>
                      <a:pt x="78" y="71"/>
                    </a:lnTo>
                    <a:lnTo>
                      <a:pt x="0" y="71"/>
                    </a:lnTo>
                    <a:lnTo>
                      <a:pt x="0" y="173"/>
                    </a:lnTo>
                    <a:lnTo>
                      <a:pt x="111" y="173"/>
                    </a:lnTo>
                    <a:lnTo>
                      <a:pt x="111" y="140"/>
                    </a:lnTo>
                    <a:lnTo>
                      <a:pt x="33" y="140"/>
                    </a:lnTo>
                    <a:lnTo>
                      <a:pt x="33" y="104"/>
                    </a:lnTo>
                    <a:lnTo>
                      <a:pt x="111" y="104"/>
                    </a:lnTo>
                    <a:lnTo>
                      <a:pt x="111" y="0"/>
                    </a:lnTo>
                    <a:lnTo>
                      <a:pt x="0" y="0"/>
                    </a:lnTo>
                    <a:lnTo>
                      <a:pt x="0" y="33"/>
                    </a:lnTo>
                    <a:close/>
                  </a:path>
                </a:pathLst>
              </a:custGeom>
              <a:solidFill>
                <a:srgbClr val="0863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3F3F3F"/>
                  </a:solidFill>
                  <a:latin typeface="Century Gothic"/>
                  <a:ea typeface="Century Gothic"/>
                  <a:cs typeface="Century Gothic"/>
                  <a:sym typeface="Century Gothic"/>
                </a:endParaRPr>
              </a:p>
            </p:txBody>
          </p:sp>
          <p:sp>
            <p:nvSpPr>
              <p:cNvPr id="212" name="Google Shape;212;p18"/>
              <p:cNvSpPr/>
              <p:nvPr/>
            </p:nvSpPr>
            <p:spPr>
              <a:xfrm>
                <a:off x="9158288" y="2635251"/>
                <a:ext cx="176213" cy="274638"/>
              </a:xfrm>
              <a:custGeom>
                <a:rect b="b" l="l" r="r" t="t"/>
                <a:pathLst>
                  <a:path extrusionOk="0" h="173" w="111">
                    <a:moveTo>
                      <a:pt x="0" y="33"/>
                    </a:moveTo>
                    <a:lnTo>
                      <a:pt x="78" y="33"/>
                    </a:lnTo>
                    <a:lnTo>
                      <a:pt x="78" y="71"/>
                    </a:lnTo>
                    <a:lnTo>
                      <a:pt x="0" y="71"/>
                    </a:lnTo>
                    <a:lnTo>
                      <a:pt x="0" y="104"/>
                    </a:lnTo>
                    <a:lnTo>
                      <a:pt x="78" y="104"/>
                    </a:lnTo>
                    <a:lnTo>
                      <a:pt x="78" y="140"/>
                    </a:lnTo>
                    <a:lnTo>
                      <a:pt x="0" y="140"/>
                    </a:lnTo>
                    <a:lnTo>
                      <a:pt x="0" y="173"/>
                    </a:lnTo>
                    <a:lnTo>
                      <a:pt x="111" y="173"/>
                    </a:lnTo>
                    <a:lnTo>
                      <a:pt x="111" y="0"/>
                    </a:lnTo>
                    <a:lnTo>
                      <a:pt x="0" y="0"/>
                    </a:lnTo>
                    <a:lnTo>
                      <a:pt x="0" y="33"/>
                    </a:lnTo>
                    <a:close/>
                  </a:path>
                </a:pathLst>
              </a:custGeom>
              <a:solidFill>
                <a:srgbClr val="0863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3F3F3F"/>
                  </a:solidFill>
                  <a:latin typeface="Century Gothic"/>
                  <a:ea typeface="Century Gothic"/>
                  <a:cs typeface="Century Gothic"/>
                  <a:sym typeface="Century Gothic"/>
                </a:endParaRPr>
              </a:p>
            </p:txBody>
          </p:sp>
          <p:sp>
            <p:nvSpPr>
              <p:cNvPr id="213" name="Google Shape;213;p18"/>
              <p:cNvSpPr/>
              <p:nvPr/>
            </p:nvSpPr>
            <p:spPr>
              <a:xfrm>
                <a:off x="9191625" y="2203451"/>
                <a:ext cx="139700" cy="230188"/>
              </a:xfrm>
              <a:custGeom>
                <a:rect b="b" l="l" r="r" t="t"/>
                <a:pathLst>
                  <a:path extrusionOk="0" h="61" w="37">
                    <a:moveTo>
                      <a:pt x="23" y="54"/>
                    </a:moveTo>
                    <a:cubicBezTo>
                      <a:pt x="23" y="58"/>
                      <a:pt x="26" y="61"/>
                      <a:pt x="30" y="61"/>
                    </a:cubicBezTo>
                    <a:cubicBezTo>
                      <a:pt x="34" y="61"/>
                      <a:pt x="37" y="58"/>
                      <a:pt x="37" y="54"/>
                    </a:cubicBezTo>
                    <a:cubicBezTo>
                      <a:pt x="37" y="7"/>
                      <a:pt x="37" y="7"/>
                      <a:pt x="37" y="7"/>
                    </a:cubicBezTo>
                    <a:cubicBezTo>
                      <a:pt x="37" y="3"/>
                      <a:pt x="34" y="0"/>
                      <a:pt x="30" y="0"/>
                    </a:cubicBezTo>
                    <a:cubicBezTo>
                      <a:pt x="26" y="0"/>
                      <a:pt x="23" y="3"/>
                      <a:pt x="23" y="7"/>
                    </a:cubicBezTo>
                    <a:cubicBezTo>
                      <a:pt x="23" y="22"/>
                      <a:pt x="23" y="22"/>
                      <a:pt x="23" y="22"/>
                    </a:cubicBezTo>
                    <a:cubicBezTo>
                      <a:pt x="0" y="22"/>
                      <a:pt x="0" y="22"/>
                      <a:pt x="0" y="22"/>
                    </a:cubicBezTo>
                    <a:cubicBezTo>
                      <a:pt x="0" y="36"/>
                      <a:pt x="0" y="36"/>
                      <a:pt x="0" y="36"/>
                    </a:cubicBezTo>
                    <a:cubicBezTo>
                      <a:pt x="23" y="36"/>
                      <a:pt x="23" y="36"/>
                      <a:pt x="23" y="36"/>
                    </a:cubicBezTo>
                    <a:lnTo>
                      <a:pt x="23" y="54"/>
                    </a:lnTo>
                    <a:close/>
                  </a:path>
                </a:pathLst>
              </a:custGeom>
              <a:solidFill>
                <a:srgbClr val="0863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3F3F3F"/>
                  </a:solidFill>
                  <a:latin typeface="Century Gothic"/>
                  <a:ea typeface="Century Gothic"/>
                  <a:cs typeface="Century Gothic"/>
                  <a:sym typeface="Century Gothic"/>
                </a:endParaRPr>
              </a:p>
            </p:txBody>
          </p:sp>
          <p:sp>
            <p:nvSpPr>
              <p:cNvPr id="214" name="Google Shape;214;p18"/>
              <p:cNvSpPr/>
              <p:nvPr/>
            </p:nvSpPr>
            <p:spPr>
              <a:xfrm>
                <a:off x="8996363" y="2203451"/>
                <a:ext cx="134938" cy="230188"/>
              </a:xfrm>
              <a:custGeom>
                <a:rect b="b" l="l" r="r" t="t"/>
                <a:pathLst>
                  <a:path extrusionOk="0" h="61" w="36">
                    <a:moveTo>
                      <a:pt x="22" y="54"/>
                    </a:moveTo>
                    <a:cubicBezTo>
                      <a:pt x="22" y="58"/>
                      <a:pt x="25" y="61"/>
                      <a:pt x="29" y="61"/>
                    </a:cubicBezTo>
                    <a:cubicBezTo>
                      <a:pt x="33" y="61"/>
                      <a:pt x="36" y="58"/>
                      <a:pt x="36" y="54"/>
                    </a:cubicBezTo>
                    <a:cubicBezTo>
                      <a:pt x="36" y="36"/>
                      <a:pt x="36" y="36"/>
                      <a:pt x="36" y="36"/>
                    </a:cubicBezTo>
                    <a:cubicBezTo>
                      <a:pt x="36" y="36"/>
                      <a:pt x="36" y="36"/>
                      <a:pt x="36" y="36"/>
                    </a:cubicBezTo>
                    <a:cubicBezTo>
                      <a:pt x="36" y="22"/>
                      <a:pt x="36" y="22"/>
                      <a:pt x="36" y="22"/>
                    </a:cubicBezTo>
                    <a:cubicBezTo>
                      <a:pt x="36" y="22"/>
                      <a:pt x="36" y="22"/>
                      <a:pt x="36" y="22"/>
                    </a:cubicBezTo>
                    <a:cubicBezTo>
                      <a:pt x="36" y="7"/>
                      <a:pt x="36" y="7"/>
                      <a:pt x="36" y="7"/>
                    </a:cubicBezTo>
                    <a:cubicBezTo>
                      <a:pt x="36" y="3"/>
                      <a:pt x="33" y="0"/>
                      <a:pt x="29" y="0"/>
                    </a:cubicBezTo>
                    <a:cubicBezTo>
                      <a:pt x="25" y="0"/>
                      <a:pt x="22" y="3"/>
                      <a:pt x="22" y="7"/>
                    </a:cubicBezTo>
                    <a:cubicBezTo>
                      <a:pt x="22" y="22"/>
                      <a:pt x="22" y="22"/>
                      <a:pt x="22" y="22"/>
                    </a:cubicBezTo>
                    <a:cubicBezTo>
                      <a:pt x="0" y="22"/>
                      <a:pt x="0" y="22"/>
                      <a:pt x="0" y="22"/>
                    </a:cubicBezTo>
                    <a:cubicBezTo>
                      <a:pt x="0" y="36"/>
                      <a:pt x="0" y="36"/>
                      <a:pt x="0" y="36"/>
                    </a:cubicBezTo>
                    <a:cubicBezTo>
                      <a:pt x="22" y="36"/>
                      <a:pt x="22" y="36"/>
                      <a:pt x="22" y="36"/>
                    </a:cubicBezTo>
                    <a:lnTo>
                      <a:pt x="22" y="54"/>
                    </a:lnTo>
                    <a:close/>
                  </a:path>
                </a:pathLst>
              </a:custGeom>
              <a:solidFill>
                <a:srgbClr val="0863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3F3F3F"/>
                  </a:solidFill>
                  <a:latin typeface="Century Gothic"/>
                  <a:ea typeface="Century Gothic"/>
                  <a:cs typeface="Century Gothic"/>
                  <a:sym typeface="Century Gothic"/>
                </a:endParaRPr>
              </a:p>
            </p:txBody>
          </p:sp>
        </p:grpSp>
      </p:grpSp>
      <p:grpSp>
        <p:nvGrpSpPr>
          <p:cNvPr id="215" name="Google Shape;215;p18"/>
          <p:cNvGrpSpPr/>
          <p:nvPr/>
        </p:nvGrpSpPr>
        <p:grpSpPr>
          <a:xfrm>
            <a:off x="3539739" y="3206342"/>
            <a:ext cx="3157411" cy="315772"/>
            <a:chOff x="3950375" y="3119258"/>
            <a:chExt cx="3157411" cy="315772"/>
          </a:xfrm>
        </p:grpSpPr>
        <p:sp>
          <p:nvSpPr>
            <p:cNvPr id="216" name="Google Shape;216;p18"/>
            <p:cNvSpPr txBox="1"/>
            <p:nvPr/>
          </p:nvSpPr>
          <p:spPr>
            <a:xfrm>
              <a:off x="4278409" y="3127253"/>
              <a:ext cx="282937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3F3F3F"/>
                  </a:solidFill>
                  <a:latin typeface="Century Gothic"/>
                  <a:ea typeface="Century Gothic"/>
                  <a:cs typeface="Century Gothic"/>
                  <a:sym typeface="Century Gothic"/>
                </a:rPr>
                <a:t>Fund</a:t>
              </a:r>
              <a:endParaRPr sz="1400">
                <a:solidFill>
                  <a:srgbClr val="3F3F3F"/>
                </a:solidFill>
                <a:latin typeface="Century Gothic"/>
                <a:ea typeface="Century Gothic"/>
                <a:cs typeface="Century Gothic"/>
                <a:sym typeface="Century Gothic"/>
              </a:endParaRPr>
            </a:p>
          </p:txBody>
        </p:sp>
        <p:grpSp>
          <p:nvGrpSpPr>
            <p:cNvPr id="217" name="Google Shape;217;p18"/>
            <p:cNvGrpSpPr/>
            <p:nvPr/>
          </p:nvGrpSpPr>
          <p:grpSpPr>
            <a:xfrm>
              <a:off x="3950375" y="3119258"/>
              <a:ext cx="288458" cy="313030"/>
              <a:chOff x="2722563" y="2135188"/>
              <a:chExt cx="857250" cy="930275"/>
            </a:xfrm>
          </p:grpSpPr>
          <p:sp>
            <p:nvSpPr>
              <p:cNvPr id="218" name="Google Shape;218;p18"/>
              <p:cNvSpPr/>
              <p:nvPr/>
            </p:nvSpPr>
            <p:spPr>
              <a:xfrm>
                <a:off x="3389313" y="2528888"/>
                <a:ext cx="190500" cy="536575"/>
              </a:xfrm>
              <a:custGeom>
                <a:rect b="b" l="l" r="r" t="t"/>
                <a:pathLst>
                  <a:path extrusionOk="0" h="143" w="51">
                    <a:moveTo>
                      <a:pt x="23" y="0"/>
                    </a:moveTo>
                    <a:cubicBezTo>
                      <a:pt x="0" y="0"/>
                      <a:pt x="0" y="0"/>
                      <a:pt x="0" y="0"/>
                    </a:cubicBezTo>
                    <a:cubicBezTo>
                      <a:pt x="0" y="14"/>
                      <a:pt x="0" y="14"/>
                      <a:pt x="0" y="14"/>
                    </a:cubicBezTo>
                    <a:cubicBezTo>
                      <a:pt x="23" y="14"/>
                      <a:pt x="23" y="14"/>
                      <a:pt x="23" y="14"/>
                    </a:cubicBezTo>
                    <a:cubicBezTo>
                      <a:pt x="31" y="14"/>
                      <a:pt x="37" y="20"/>
                      <a:pt x="37" y="28"/>
                    </a:cubicBezTo>
                    <a:cubicBezTo>
                      <a:pt x="37" y="68"/>
                      <a:pt x="37" y="68"/>
                      <a:pt x="37" y="68"/>
                    </a:cubicBezTo>
                    <a:cubicBezTo>
                      <a:pt x="37" y="75"/>
                      <a:pt x="31" y="82"/>
                      <a:pt x="23" y="82"/>
                    </a:cubicBezTo>
                    <a:cubicBezTo>
                      <a:pt x="17" y="82"/>
                      <a:pt x="17" y="82"/>
                      <a:pt x="17" y="82"/>
                    </a:cubicBezTo>
                    <a:cubicBezTo>
                      <a:pt x="17" y="143"/>
                      <a:pt x="17" y="143"/>
                      <a:pt x="17" y="143"/>
                    </a:cubicBezTo>
                    <a:cubicBezTo>
                      <a:pt x="31" y="143"/>
                      <a:pt x="31" y="143"/>
                      <a:pt x="31" y="143"/>
                    </a:cubicBezTo>
                    <a:cubicBezTo>
                      <a:pt x="31" y="95"/>
                      <a:pt x="31" y="95"/>
                      <a:pt x="31" y="95"/>
                    </a:cubicBezTo>
                    <a:cubicBezTo>
                      <a:pt x="42" y="91"/>
                      <a:pt x="51" y="80"/>
                      <a:pt x="51" y="68"/>
                    </a:cubicBezTo>
                    <a:cubicBezTo>
                      <a:pt x="51" y="28"/>
                      <a:pt x="51" y="28"/>
                      <a:pt x="51" y="28"/>
                    </a:cubicBezTo>
                    <a:cubicBezTo>
                      <a:pt x="51" y="12"/>
                      <a:pt x="38" y="0"/>
                      <a:pt x="23" y="0"/>
                    </a:cubicBezTo>
                    <a:close/>
                  </a:path>
                </a:pathLst>
              </a:custGeom>
              <a:solidFill>
                <a:srgbClr val="0863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3F3F3F"/>
                  </a:solidFill>
                  <a:latin typeface="Century Gothic"/>
                  <a:ea typeface="Century Gothic"/>
                  <a:cs typeface="Century Gothic"/>
                  <a:sym typeface="Century Gothic"/>
                </a:endParaRPr>
              </a:p>
            </p:txBody>
          </p:sp>
          <p:sp>
            <p:nvSpPr>
              <p:cNvPr id="219" name="Google Shape;219;p18"/>
              <p:cNvSpPr/>
              <p:nvPr/>
            </p:nvSpPr>
            <p:spPr>
              <a:xfrm>
                <a:off x="2722563" y="2528888"/>
                <a:ext cx="192088" cy="536575"/>
              </a:xfrm>
              <a:custGeom>
                <a:rect b="b" l="l" r="r" t="t"/>
                <a:pathLst>
                  <a:path extrusionOk="0" h="143" w="51">
                    <a:moveTo>
                      <a:pt x="28" y="14"/>
                    </a:moveTo>
                    <a:cubicBezTo>
                      <a:pt x="51" y="14"/>
                      <a:pt x="51" y="14"/>
                      <a:pt x="51" y="14"/>
                    </a:cubicBezTo>
                    <a:cubicBezTo>
                      <a:pt x="51" y="0"/>
                      <a:pt x="51" y="0"/>
                      <a:pt x="51" y="0"/>
                    </a:cubicBezTo>
                    <a:cubicBezTo>
                      <a:pt x="28" y="0"/>
                      <a:pt x="28" y="0"/>
                      <a:pt x="28" y="0"/>
                    </a:cubicBezTo>
                    <a:cubicBezTo>
                      <a:pt x="13" y="0"/>
                      <a:pt x="0" y="12"/>
                      <a:pt x="0" y="28"/>
                    </a:cubicBezTo>
                    <a:cubicBezTo>
                      <a:pt x="0" y="68"/>
                      <a:pt x="0" y="68"/>
                      <a:pt x="0" y="68"/>
                    </a:cubicBezTo>
                    <a:cubicBezTo>
                      <a:pt x="0" y="80"/>
                      <a:pt x="9" y="91"/>
                      <a:pt x="21" y="95"/>
                    </a:cubicBezTo>
                    <a:cubicBezTo>
                      <a:pt x="21" y="143"/>
                      <a:pt x="21" y="143"/>
                      <a:pt x="21" y="143"/>
                    </a:cubicBezTo>
                    <a:cubicBezTo>
                      <a:pt x="35" y="143"/>
                      <a:pt x="35" y="143"/>
                      <a:pt x="35" y="143"/>
                    </a:cubicBezTo>
                    <a:cubicBezTo>
                      <a:pt x="35" y="82"/>
                      <a:pt x="35" y="82"/>
                      <a:pt x="35" y="82"/>
                    </a:cubicBezTo>
                    <a:cubicBezTo>
                      <a:pt x="28" y="82"/>
                      <a:pt x="28" y="82"/>
                      <a:pt x="28" y="82"/>
                    </a:cubicBezTo>
                    <a:cubicBezTo>
                      <a:pt x="20" y="82"/>
                      <a:pt x="14" y="75"/>
                      <a:pt x="14" y="68"/>
                    </a:cubicBezTo>
                    <a:cubicBezTo>
                      <a:pt x="14" y="28"/>
                      <a:pt x="14" y="28"/>
                      <a:pt x="14" y="28"/>
                    </a:cubicBezTo>
                    <a:cubicBezTo>
                      <a:pt x="14" y="20"/>
                      <a:pt x="20" y="14"/>
                      <a:pt x="28" y="14"/>
                    </a:cubicBezTo>
                    <a:close/>
                  </a:path>
                </a:pathLst>
              </a:custGeom>
              <a:solidFill>
                <a:srgbClr val="0863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3F3F3F"/>
                  </a:solidFill>
                  <a:latin typeface="Century Gothic"/>
                  <a:ea typeface="Century Gothic"/>
                  <a:cs typeface="Century Gothic"/>
                  <a:sym typeface="Century Gothic"/>
                </a:endParaRPr>
              </a:p>
            </p:txBody>
          </p:sp>
          <p:sp>
            <p:nvSpPr>
              <p:cNvPr id="220" name="Google Shape;220;p18"/>
              <p:cNvSpPr/>
              <p:nvPr/>
            </p:nvSpPr>
            <p:spPr>
              <a:xfrm>
                <a:off x="2967038" y="2427288"/>
                <a:ext cx="368300" cy="638175"/>
              </a:xfrm>
              <a:custGeom>
                <a:rect b="b" l="l" r="r" t="t"/>
                <a:pathLst>
                  <a:path extrusionOk="0" h="170" w="98">
                    <a:moveTo>
                      <a:pt x="98" y="27"/>
                    </a:moveTo>
                    <a:cubicBezTo>
                      <a:pt x="98" y="24"/>
                      <a:pt x="97" y="21"/>
                      <a:pt x="96" y="18"/>
                    </a:cubicBezTo>
                    <a:cubicBezTo>
                      <a:pt x="94" y="12"/>
                      <a:pt x="90" y="7"/>
                      <a:pt x="84" y="4"/>
                    </a:cubicBezTo>
                    <a:cubicBezTo>
                      <a:pt x="80" y="2"/>
                      <a:pt x="75" y="0"/>
                      <a:pt x="70" y="0"/>
                    </a:cubicBezTo>
                    <a:cubicBezTo>
                      <a:pt x="28" y="0"/>
                      <a:pt x="28" y="0"/>
                      <a:pt x="28" y="0"/>
                    </a:cubicBezTo>
                    <a:cubicBezTo>
                      <a:pt x="23" y="0"/>
                      <a:pt x="18" y="2"/>
                      <a:pt x="14" y="4"/>
                    </a:cubicBezTo>
                    <a:cubicBezTo>
                      <a:pt x="8" y="7"/>
                      <a:pt x="4" y="12"/>
                      <a:pt x="2" y="18"/>
                    </a:cubicBezTo>
                    <a:cubicBezTo>
                      <a:pt x="1" y="21"/>
                      <a:pt x="0" y="24"/>
                      <a:pt x="0" y="27"/>
                    </a:cubicBezTo>
                    <a:cubicBezTo>
                      <a:pt x="0" y="27"/>
                      <a:pt x="0" y="28"/>
                      <a:pt x="0" y="28"/>
                    </a:cubicBezTo>
                    <a:cubicBezTo>
                      <a:pt x="0" y="83"/>
                      <a:pt x="0" y="83"/>
                      <a:pt x="0" y="83"/>
                    </a:cubicBezTo>
                    <a:cubicBezTo>
                      <a:pt x="0" y="86"/>
                      <a:pt x="1" y="90"/>
                      <a:pt x="2" y="93"/>
                    </a:cubicBezTo>
                    <a:cubicBezTo>
                      <a:pt x="4" y="98"/>
                      <a:pt x="8" y="103"/>
                      <a:pt x="13" y="106"/>
                    </a:cubicBezTo>
                    <a:cubicBezTo>
                      <a:pt x="13" y="106"/>
                      <a:pt x="13" y="107"/>
                      <a:pt x="14" y="107"/>
                    </a:cubicBezTo>
                    <a:cubicBezTo>
                      <a:pt x="16" y="108"/>
                      <a:pt x="18" y="109"/>
                      <a:pt x="21" y="110"/>
                    </a:cubicBezTo>
                    <a:cubicBezTo>
                      <a:pt x="21" y="170"/>
                      <a:pt x="21" y="170"/>
                      <a:pt x="21" y="170"/>
                    </a:cubicBezTo>
                    <a:cubicBezTo>
                      <a:pt x="35" y="170"/>
                      <a:pt x="35" y="170"/>
                      <a:pt x="35" y="170"/>
                    </a:cubicBezTo>
                    <a:cubicBezTo>
                      <a:pt x="35" y="97"/>
                      <a:pt x="35" y="97"/>
                      <a:pt x="35" y="97"/>
                    </a:cubicBezTo>
                    <a:cubicBezTo>
                      <a:pt x="33" y="97"/>
                      <a:pt x="33" y="97"/>
                      <a:pt x="33" y="97"/>
                    </a:cubicBezTo>
                    <a:cubicBezTo>
                      <a:pt x="28" y="97"/>
                      <a:pt x="28" y="97"/>
                      <a:pt x="28" y="97"/>
                    </a:cubicBezTo>
                    <a:cubicBezTo>
                      <a:pt x="25" y="97"/>
                      <a:pt x="22" y="96"/>
                      <a:pt x="19" y="94"/>
                    </a:cubicBezTo>
                    <a:cubicBezTo>
                      <a:pt x="16" y="91"/>
                      <a:pt x="14" y="87"/>
                      <a:pt x="14" y="83"/>
                    </a:cubicBezTo>
                    <a:cubicBezTo>
                      <a:pt x="14" y="28"/>
                      <a:pt x="14" y="28"/>
                      <a:pt x="14" y="28"/>
                    </a:cubicBezTo>
                    <a:cubicBezTo>
                      <a:pt x="14" y="28"/>
                      <a:pt x="14" y="28"/>
                      <a:pt x="14" y="28"/>
                    </a:cubicBezTo>
                    <a:cubicBezTo>
                      <a:pt x="14" y="20"/>
                      <a:pt x="20" y="14"/>
                      <a:pt x="28" y="14"/>
                    </a:cubicBezTo>
                    <a:cubicBezTo>
                      <a:pt x="70" y="14"/>
                      <a:pt x="70" y="14"/>
                      <a:pt x="70" y="14"/>
                    </a:cubicBezTo>
                    <a:cubicBezTo>
                      <a:pt x="78" y="14"/>
                      <a:pt x="84" y="20"/>
                      <a:pt x="84" y="28"/>
                    </a:cubicBezTo>
                    <a:cubicBezTo>
                      <a:pt x="84" y="28"/>
                      <a:pt x="84" y="28"/>
                      <a:pt x="84" y="28"/>
                    </a:cubicBezTo>
                    <a:cubicBezTo>
                      <a:pt x="84" y="83"/>
                      <a:pt x="84" y="83"/>
                      <a:pt x="84" y="83"/>
                    </a:cubicBezTo>
                    <a:cubicBezTo>
                      <a:pt x="84" y="87"/>
                      <a:pt x="82" y="91"/>
                      <a:pt x="79" y="93"/>
                    </a:cubicBezTo>
                    <a:cubicBezTo>
                      <a:pt x="77" y="95"/>
                      <a:pt x="73" y="97"/>
                      <a:pt x="70" y="97"/>
                    </a:cubicBezTo>
                    <a:cubicBezTo>
                      <a:pt x="65" y="97"/>
                      <a:pt x="65" y="97"/>
                      <a:pt x="65" y="97"/>
                    </a:cubicBezTo>
                    <a:cubicBezTo>
                      <a:pt x="63" y="97"/>
                      <a:pt x="63" y="97"/>
                      <a:pt x="63" y="97"/>
                    </a:cubicBezTo>
                    <a:cubicBezTo>
                      <a:pt x="63" y="170"/>
                      <a:pt x="63" y="170"/>
                      <a:pt x="63" y="170"/>
                    </a:cubicBezTo>
                    <a:cubicBezTo>
                      <a:pt x="77" y="170"/>
                      <a:pt x="77" y="170"/>
                      <a:pt x="77" y="170"/>
                    </a:cubicBezTo>
                    <a:cubicBezTo>
                      <a:pt x="77" y="110"/>
                      <a:pt x="77" y="110"/>
                      <a:pt x="77" y="110"/>
                    </a:cubicBezTo>
                    <a:cubicBezTo>
                      <a:pt x="80" y="109"/>
                      <a:pt x="82" y="108"/>
                      <a:pt x="84" y="107"/>
                    </a:cubicBezTo>
                    <a:cubicBezTo>
                      <a:pt x="84" y="107"/>
                      <a:pt x="85" y="106"/>
                      <a:pt x="85" y="106"/>
                    </a:cubicBezTo>
                    <a:cubicBezTo>
                      <a:pt x="90" y="103"/>
                      <a:pt x="94" y="98"/>
                      <a:pt x="96" y="93"/>
                    </a:cubicBezTo>
                    <a:cubicBezTo>
                      <a:pt x="97" y="90"/>
                      <a:pt x="98" y="86"/>
                      <a:pt x="98" y="83"/>
                    </a:cubicBezTo>
                    <a:cubicBezTo>
                      <a:pt x="98" y="28"/>
                      <a:pt x="98" y="28"/>
                      <a:pt x="98" y="28"/>
                    </a:cubicBezTo>
                    <a:cubicBezTo>
                      <a:pt x="98" y="28"/>
                      <a:pt x="98" y="27"/>
                      <a:pt x="98" y="27"/>
                    </a:cubicBezTo>
                    <a:close/>
                  </a:path>
                </a:pathLst>
              </a:custGeom>
              <a:solidFill>
                <a:srgbClr val="0863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3F3F3F"/>
                  </a:solidFill>
                  <a:latin typeface="Century Gothic"/>
                  <a:ea typeface="Century Gothic"/>
                  <a:cs typeface="Century Gothic"/>
                  <a:sym typeface="Century Gothic"/>
                </a:endParaRPr>
              </a:p>
            </p:txBody>
          </p:sp>
          <p:sp>
            <p:nvSpPr>
              <p:cNvPr id="221" name="Google Shape;221;p18"/>
              <p:cNvSpPr/>
              <p:nvPr/>
            </p:nvSpPr>
            <p:spPr>
              <a:xfrm>
                <a:off x="3027363" y="2135188"/>
                <a:ext cx="247650" cy="247650"/>
              </a:xfrm>
              <a:custGeom>
                <a:rect b="b" l="l" r="r" t="t"/>
                <a:pathLst>
                  <a:path extrusionOk="0" h="66" w="66">
                    <a:moveTo>
                      <a:pt x="33" y="66"/>
                    </a:moveTo>
                    <a:cubicBezTo>
                      <a:pt x="51" y="66"/>
                      <a:pt x="66" y="51"/>
                      <a:pt x="66" y="33"/>
                    </a:cubicBezTo>
                    <a:cubicBezTo>
                      <a:pt x="66" y="15"/>
                      <a:pt x="51" y="0"/>
                      <a:pt x="33" y="0"/>
                    </a:cubicBezTo>
                    <a:cubicBezTo>
                      <a:pt x="15" y="0"/>
                      <a:pt x="0" y="15"/>
                      <a:pt x="0" y="33"/>
                    </a:cubicBezTo>
                    <a:cubicBezTo>
                      <a:pt x="0" y="51"/>
                      <a:pt x="15" y="66"/>
                      <a:pt x="33" y="66"/>
                    </a:cubicBezTo>
                    <a:close/>
                    <a:moveTo>
                      <a:pt x="33" y="14"/>
                    </a:moveTo>
                    <a:cubicBezTo>
                      <a:pt x="43" y="14"/>
                      <a:pt x="52" y="23"/>
                      <a:pt x="52" y="33"/>
                    </a:cubicBezTo>
                    <a:cubicBezTo>
                      <a:pt x="52" y="44"/>
                      <a:pt x="43" y="52"/>
                      <a:pt x="33" y="52"/>
                    </a:cubicBezTo>
                    <a:cubicBezTo>
                      <a:pt x="22" y="52"/>
                      <a:pt x="14" y="44"/>
                      <a:pt x="14" y="33"/>
                    </a:cubicBezTo>
                    <a:cubicBezTo>
                      <a:pt x="14" y="23"/>
                      <a:pt x="22" y="14"/>
                      <a:pt x="33" y="14"/>
                    </a:cubicBezTo>
                    <a:close/>
                  </a:path>
                </a:pathLst>
              </a:custGeom>
              <a:solidFill>
                <a:srgbClr val="0863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3F3F3F"/>
                  </a:solidFill>
                  <a:latin typeface="Century Gothic"/>
                  <a:ea typeface="Century Gothic"/>
                  <a:cs typeface="Century Gothic"/>
                  <a:sym typeface="Century Gothic"/>
                </a:endParaRPr>
              </a:p>
            </p:txBody>
          </p:sp>
          <p:sp>
            <p:nvSpPr>
              <p:cNvPr id="222" name="Google Shape;222;p18"/>
              <p:cNvSpPr/>
              <p:nvPr/>
            </p:nvSpPr>
            <p:spPr>
              <a:xfrm>
                <a:off x="3313113" y="2235200"/>
                <a:ext cx="247650" cy="249238"/>
              </a:xfrm>
              <a:custGeom>
                <a:rect b="b" l="l" r="r" t="t"/>
                <a:pathLst>
                  <a:path extrusionOk="0" h="66" w="66">
                    <a:moveTo>
                      <a:pt x="33" y="66"/>
                    </a:moveTo>
                    <a:cubicBezTo>
                      <a:pt x="51" y="66"/>
                      <a:pt x="66" y="51"/>
                      <a:pt x="66" y="33"/>
                    </a:cubicBezTo>
                    <a:cubicBezTo>
                      <a:pt x="66" y="15"/>
                      <a:pt x="51" y="0"/>
                      <a:pt x="33" y="0"/>
                    </a:cubicBezTo>
                    <a:cubicBezTo>
                      <a:pt x="15" y="0"/>
                      <a:pt x="0" y="15"/>
                      <a:pt x="0" y="33"/>
                    </a:cubicBezTo>
                    <a:cubicBezTo>
                      <a:pt x="0" y="51"/>
                      <a:pt x="15" y="66"/>
                      <a:pt x="33" y="66"/>
                    </a:cubicBezTo>
                    <a:close/>
                    <a:moveTo>
                      <a:pt x="33" y="14"/>
                    </a:moveTo>
                    <a:cubicBezTo>
                      <a:pt x="43" y="14"/>
                      <a:pt x="52" y="22"/>
                      <a:pt x="52" y="33"/>
                    </a:cubicBezTo>
                    <a:cubicBezTo>
                      <a:pt x="52" y="43"/>
                      <a:pt x="43" y="52"/>
                      <a:pt x="33" y="52"/>
                    </a:cubicBezTo>
                    <a:cubicBezTo>
                      <a:pt x="22" y="52"/>
                      <a:pt x="14" y="43"/>
                      <a:pt x="14" y="33"/>
                    </a:cubicBezTo>
                    <a:cubicBezTo>
                      <a:pt x="14" y="22"/>
                      <a:pt x="22" y="14"/>
                      <a:pt x="33" y="14"/>
                    </a:cubicBezTo>
                    <a:close/>
                  </a:path>
                </a:pathLst>
              </a:custGeom>
              <a:solidFill>
                <a:srgbClr val="0863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3F3F3F"/>
                  </a:solidFill>
                  <a:latin typeface="Century Gothic"/>
                  <a:ea typeface="Century Gothic"/>
                  <a:cs typeface="Century Gothic"/>
                  <a:sym typeface="Century Gothic"/>
                </a:endParaRPr>
              </a:p>
            </p:txBody>
          </p:sp>
          <p:sp>
            <p:nvSpPr>
              <p:cNvPr id="223" name="Google Shape;223;p18"/>
              <p:cNvSpPr/>
              <p:nvPr/>
            </p:nvSpPr>
            <p:spPr>
              <a:xfrm>
                <a:off x="2741613" y="2235200"/>
                <a:ext cx="249238" cy="249238"/>
              </a:xfrm>
              <a:custGeom>
                <a:rect b="b" l="l" r="r" t="t"/>
                <a:pathLst>
                  <a:path extrusionOk="0" h="66" w="66">
                    <a:moveTo>
                      <a:pt x="33" y="66"/>
                    </a:moveTo>
                    <a:cubicBezTo>
                      <a:pt x="51" y="66"/>
                      <a:pt x="66" y="51"/>
                      <a:pt x="66" y="33"/>
                    </a:cubicBezTo>
                    <a:cubicBezTo>
                      <a:pt x="66" y="15"/>
                      <a:pt x="51" y="0"/>
                      <a:pt x="33" y="0"/>
                    </a:cubicBezTo>
                    <a:cubicBezTo>
                      <a:pt x="15" y="0"/>
                      <a:pt x="0" y="15"/>
                      <a:pt x="0" y="33"/>
                    </a:cubicBezTo>
                    <a:cubicBezTo>
                      <a:pt x="0" y="51"/>
                      <a:pt x="15" y="66"/>
                      <a:pt x="33" y="66"/>
                    </a:cubicBezTo>
                    <a:close/>
                    <a:moveTo>
                      <a:pt x="33" y="14"/>
                    </a:moveTo>
                    <a:cubicBezTo>
                      <a:pt x="44" y="14"/>
                      <a:pt x="52" y="22"/>
                      <a:pt x="52" y="33"/>
                    </a:cubicBezTo>
                    <a:cubicBezTo>
                      <a:pt x="52" y="43"/>
                      <a:pt x="44" y="52"/>
                      <a:pt x="33" y="52"/>
                    </a:cubicBezTo>
                    <a:cubicBezTo>
                      <a:pt x="23" y="52"/>
                      <a:pt x="14" y="43"/>
                      <a:pt x="14" y="33"/>
                    </a:cubicBezTo>
                    <a:cubicBezTo>
                      <a:pt x="14" y="22"/>
                      <a:pt x="23" y="14"/>
                      <a:pt x="33" y="14"/>
                    </a:cubicBezTo>
                    <a:close/>
                  </a:path>
                </a:pathLst>
              </a:custGeom>
              <a:solidFill>
                <a:srgbClr val="0863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3F3F3F"/>
                  </a:solidFill>
                  <a:latin typeface="Century Gothic"/>
                  <a:ea typeface="Century Gothic"/>
                  <a:cs typeface="Century Gothic"/>
                  <a:sym typeface="Century Gothic"/>
                </a:endParaRPr>
              </a:p>
            </p:txBody>
          </p:sp>
        </p:grpSp>
      </p:grpSp>
      <p:grpSp>
        <p:nvGrpSpPr>
          <p:cNvPr id="224" name="Google Shape;224;p18"/>
          <p:cNvGrpSpPr/>
          <p:nvPr/>
        </p:nvGrpSpPr>
        <p:grpSpPr>
          <a:xfrm>
            <a:off x="2784394" y="4229842"/>
            <a:ext cx="1387755" cy="1334433"/>
            <a:chOff x="6904578" y="3769391"/>
            <a:chExt cx="2121658" cy="2040136"/>
          </a:xfrm>
        </p:grpSpPr>
        <p:cxnSp>
          <p:nvCxnSpPr>
            <p:cNvPr id="225" name="Google Shape;225;p18"/>
            <p:cNvCxnSpPr/>
            <p:nvPr/>
          </p:nvCxnSpPr>
          <p:spPr>
            <a:xfrm>
              <a:off x="6904578" y="3769391"/>
              <a:ext cx="750277" cy="0"/>
            </a:xfrm>
            <a:prstGeom prst="straightConnector1">
              <a:avLst/>
            </a:prstGeom>
            <a:noFill/>
            <a:ln cap="rnd" cmpd="sng" w="25400">
              <a:solidFill>
                <a:srgbClr val="595959"/>
              </a:solidFill>
              <a:prstDash val="solid"/>
              <a:round/>
              <a:headEnd len="sm" w="sm" type="none"/>
              <a:tailEnd len="sm" w="sm" type="none"/>
            </a:ln>
          </p:spPr>
        </p:cxnSp>
        <p:cxnSp>
          <p:nvCxnSpPr>
            <p:cNvPr id="226" name="Google Shape;226;p18"/>
            <p:cNvCxnSpPr/>
            <p:nvPr/>
          </p:nvCxnSpPr>
          <p:spPr>
            <a:xfrm>
              <a:off x="6904578" y="5809527"/>
              <a:ext cx="750277" cy="0"/>
            </a:xfrm>
            <a:prstGeom prst="straightConnector1">
              <a:avLst/>
            </a:prstGeom>
            <a:noFill/>
            <a:ln cap="rnd" cmpd="sng" w="25400">
              <a:solidFill>
                <a:srgbClr val="595959"/>
              </a:solidFill>
              <a:prstDash val="solid"/>
              <a:round/>
              <a:headEnd len="sm" w="sm" type="none"/>
              <a:tailEnd len="sm" w="sm" type="none"/>
            </a:ln>
          </p:spPr>
        </p:cxnSp>
        <p:cxnSp>
          <p:nvCxnSpPr>
            <p:cNvPr id="227" name="Google Shape;227;p18"/>
            <p:cNvCxnSpPr/>
            <p:nvPr/>
          </p:nvCxnSpPr>
          <p:spPr>
            <a:xfrm>
              <a:off x="6904578" y="4789459"/>
              <a:ext cx="2121658" cy="0"/>
            </a:xfrm>
            <a:prstGeom prst="straightConnector1">
              <a:avLst/>
            </a:prstGeom>
            <a:noFill/>
            <a:ln cap="rnd" cmpd="sng" w="25400">
              <a:solidFill>
                <a:srgbClr val="595959"/>
              </a:solidFill>
              <a:prstDash val="solid"/>
              <a:round/>
              <a:headEnd len="sm" w="sm" type="none"/>
              <a:tailEnd len="med" w="med" type="stealth"/>
            </a:ln>
          </p:spPr>
        </p:cxnSp>
        <p:cxnSp>
          <p:nvCxnSpPr>
            <p:cNvPr id="228" name="Google Shape;228;p18"/>
            <p:cNvCxnSpPr/>
            <p:nvPr/>
          </p:nvCxnSpPr>
          <p:spPr>
            <a:xfrm>
              <a:off x="7654855" y="3798667"/>
              <a:ext cx="0" cy="2010860"/>
            </a:xfrm>
            <a:prstGeom prst="straightConnector1">
              <a:avLst/>
            </a:prstGeom>
            <a:noFill/>
            <a:ln cap="rnd" cmpd="sng" w="25400">
              <a:solidFill>
                <a:srgbClr val="595959"/>
              </a:solidFill>
              <a:prstDash val="solid"/>
              <a:round/>
              <a:headEnd len="sm" w="sm" type="none"/>
              <a:tailEnd len="sm" w="sm" type="none"/>
            </a:ln>
          </p:spPr>
        </p:cxnSp>
      </p:grpSp>
      <p:grpSp>
        <p:nvGrpSpPr>
          <p:cNvPr id="229" name="Google Shape;229;p18"/>
          <p:cNvGrpSpPr/>
          <p:nvPr/>
        </p:nvGrpSpPr>
        <p:grpSpPr>
          <a:xfrm>
            <a:off x="739222" y="3752766"/>
            <a:ext cx="1894441" cy="950692"/>
            <a:chOff x="739222" y="3854366"/>
            <a:chExt cx="1894441" cy="950692"/>
          </a:xfrm>
        </p:grpSpPr>
        <p:cxnSp>
          <p:nvCxnSpPr>
            <p:cNvPr id="230" name="Google Shape;230;p18"/>
            <p:cNvCxnSpPr/>
            <p:nvPr/>
          </p:nvCxnSpPr>
          <p:spPr>
            <a:xfrm>
              <a:off x="1116701" y="4153971"/>
              <a:ext cx="1244172" cy="0"/>
            </a:xfrm>
            <a:prstGeom prst="straightConnector1">
              <a:avLst/>
            </a:prstGeom>
            <a:noFill/>
            <a:ln cap="flat" cmpd="sng" w="9525">
              <a:solidFill>
                <a:srgbClr val="7F7F7F"/>
              </a:solidFill>
              <a:prstDash val="solid"/>
              <a:miter lim="800000"/>
              <a:headEnd len="sm" w="sm" type="none"/>
              <a:tailEnd len="sm" w="sm" type="none"/>
            </a:ln>
          </p:spPr>
        </p:cxnSp>
        <p:grpSp>
          <p:nvGrpSpPr>
            <p:cNvPr id="231" name="Google Shape;231;p18"/>
            <p:cNvGrpSpPr/>
            <p:nvPr/>
          </p:nvGrpSpPr>
          <p:grpSpPr>
            <a:xfrm>
              <a:off x="739222" y="3854366"/>
              <a:ext cx="1894441" cy="950692"/>
              <a:chOff x="739222" y="3854366"/>
              <a:chExt cx="1894441" cy="950692"/>
            </a:xfrm>
          </p:grpSpPr>
          <p:sp>
            <p:nvSpPr>
              <p:cNvPr id="232" name="Google Shape;232;p18"/>
              <p:cNvSpPr/>
              <p:nvPr/>
            </p:nvSpPr>
            <p:spPr>
              <a:xfrm>
                <a:off x="739222" y="4029113"/>
                <a:ext cx="275785" cy="285536"/>
              </a:xfrm>
              <a:custGeom>
                <a:rect b="b" l="l" r="r" t="t"/>
                <a:pathLst>
                  <a:path extrusionOk="0" h="92" w="89">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089C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2F2F2"/>
                  </a:solidFill>
                  <a:latin typeface="Century Gothic"/>
                  <a:ea typeface="Century Gothic"/>
                  <a:cs typeface="Century Gothic"/>
                  <a:sym typeface="Century Gothic"/>
                </a:endParaRPr>
              </a:p>
            </p:txBody>
          </p:sp>
          <p:grpSp>
            <p:nvGrpSpPr>
              <p:cNvPr id="233" name="Google Shape;233;p18"/>
              <p:cNvGrpSpPr/>
              <p:nvPr/>
            </p:nvGrpSpPr>
            <p:grpSpPr>
              <a:xfrm>
                <a:off x="1019769" y="3854366"/>
                <a:ext cx="1613894" cy="950692"/>
                <a:chOff x="1019769" y="3629134"/>
                <a:chExt cx="1613894" cy="950692"/>
              </a:xfrm>
            </p:grpSpPr>
            <p:sp>
              <p:nvSpPr>
                <p:cNvPr id="234" name="Google Shape;234;p18"/>
                <p:cNvSpPr txBox="1"/>
                <p:nvPr/>
              </p:nvSpPr>
              <p:spPr>
                <a:xfrm>
                  <a:off x="1019769" y="3629134"/>
                  <a:ext cx="1081177" cy="30777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400">
                      <a:solidFill>
                        <a:srgbClr val="089CEF"/>
                      </a:solidFill>
                      <a:latin typeface="Century Gothic"/>
                      <a:ea typeface="Century Gothic"/>
                      <a:cs typeface="Century Gothic"/>
                      <a:sym typeface="Century Gothic"/>
                    </a:rPr>
                    <a:t>Improve</a:t>
                  </a:r>
                  <a:endParaRPr b="1" sz="1400">
                    <a:solidFill>
                      <a:srgbClr val="089CEF"/>
                    </a:solidFill>
                    <a:latin typeface="Century Gothic"/>
                    <a:ea typeface="Century Gothic"/>
                    <a:cs typeface="Century Gothic"/>
                    <a:sym typeface="Century Gothic"/>
                  </a:endParaRPr>
                </a:p>
              </p:txBody>
            </p:sp>
            <p:sp>
              <p:nvSpPr>
                <p:cNvPr id="235" name="Google Shape;235;p18"/>
                <p:cNvSpPr/>
                <p:nvPr/>
              </p:nvSpPr>
              <p:spPr>
                <a:xfrm>
                  <a:off x="1019770" y="3933495"/>
                  <a:ext cx="1613893"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000000"/>
                      </a:solidFill>
                      <a:latin typeface="Century Gothic"/>
                      <a:ea typeface="Century Gothic"/>
                      <a:cs typeface="Century Gothic"/>
                      <a:sym typeface="Century Gothic"/>
                    </a:rPr>
                    <a:t>I hope and I believe that this Template will your</a:t>
                  </a:r>
                  <a:endParaRPr sz="1200">
                    <a:solidFill>
                      <a:srgbClr val="000000"/>
                    </a:solidFill>
                    <a:latin typeface="Century Gothic"/>
                    <a:ea typeface="Century Gothic"/>
                    <a:cs typeface="Century Gothic"/>
                    <a:sym typeface="Century Gothic"/>
                  </a:endParaRPr>
                </a:p>
              </p:txBody>
            </p:sp>
          </p:grpSp>
        </p:grpSp>
      </p:grpSp>
      <p:grpSp>
        <p:nvGrpSpPr>
          <p:cNvPr id="236" name="Google Shape;236;p18"/>
          <p:cNvGrpSpPr/>
          <p:nvPr/>
        </p:nvGrpSpPr>
        <p:grpSpPr>
          <a:xfrm>
            <a:off x="739222" y="4699356"/>
            <a:ext cx="1894441" cy="950692"/>
            <a:chOff x="739222" y="4572356"/>
            <a:chExt cx="1894441" cy="950692"/>
          </a:xfrm>
        </p:grpSpPr>
        <p:cxnSp>
          <p:nvCxnSpPr>
            <p:cNvPr id="237" name="Google Shape;237;p18"/>
            <p:cNvCxnSpPr/>
            <p:nvPr/>
          </p:nvCxnSpPr>
          <p:spPr>
            <a:xfrm>
              <a:off x="1116701" y="4868240"/>
              <a:ext cx="1244172" cy="0"/>
            </a:xfrm>
            <a:prstGeom prst="straightConnector1">
              <a:avLst/>
            </a:prstGeom>
            <a:noFill/>
            <a:ln cap="flat" cmpd="sng" w="9525">
              <a:solidFill>
                <a:srgbClr val="7F7F7F"/>
              </a:solidFill>
              <a:prstDash val="solid"/>
              <a:miter lim="800000"/>
              <a:headEnd len="sm" w="sm" type="none"/>
              <a:tailEnd len="sm" w="sm" type="none"/>
            </a:ln>
          </p:spPr>
        </p:cxnSp>
        <p:grpSp>
          <p:nvGrpSpPr>
            <p:cNvPr id="238" name="Google Shape;238;p18"/>
            <p:cNvGrpSpPr/>
            <p:nvPr/>
          </p:nvGrpSpPr>
          <p:grpSpPr>
            <a:xfrm>
              <a:off x="739222" y="4572356"/>
              <a:ext cx="1894441" cy="950692"/>
              <a:chOff x="739222" y="4572356"/>
              <a:chExt cx="1894441" cy="950692"/>
            </a:xfrm>
          </p:grpSpPr>
          <p:sp>
            <p:nvSpPr>
              <p:cNvPr id="239" name="Google Shape;239;p18"/>
              <p:cNvSpPr/>
              <p:nvPr/>
            </p:nvSpPr>
            <p:spPr>
              <a:xfrm>
                <a:off x="739222" y="4744879"/>
                <a:ext cx="299464" cy="277491"/>
              </a:xfrm>
              <a:custGeom>
                <a:rect b="b" l="l" r="r" t="t"/>
                <a:pathLst>
                  <a:path extrusionOk="0" h="91" w="97">
                    <a:moveTo>
                      <a:pt x="18" y="0"/>
                    </a:moveTo>
                    <a:cubicBezTo>
                      <a:pt x="12" y="0"/>
                      <a:pt x="8" y="4"/>
                      <a:pt x="8" y="10"/>
                    </a:cubicBezTo>
                    <a:cubicBezTo>
                      <a:pt x="8" y="16"/>
                      <a:pt x="12" y="20"/>
                      <a:pt x="18" y="20"/>
                    </a:cubicBezTo>
                    <a:cubicBezTo>
                      <a:pt x="24" y="20"/>
                      <a:pt x="28" y="16"/>
                      <a:pt x="28" y="10"/>
                    </a:cubicBezTo>
                    <a:cubicBezTo>
                      <a:pt x="28" y="4"/>
                      <a:pt x="24" y="0"/>
                      <a:pt x="18" y="0"/>
                    </a:cubicBezTo>
                    <a:close/>
                    <a:moveTo>
                      <a:pt x="41" y="45"/>
                    </a:moveTo>
                    <a:cubicBezTo>
                      <a:pt x="50" y="42"/>
                      <a:pt x="50" y="42"/>
                      <a:pt x="50" y="42"/>
                    </a:cubicBezTo>
                    <a:cubicBezTo>
                      <a:pt x="51" y="41"/>
                      <a:pt x="51" y="41"/>
                      <a:pt x="51" y="41"/>
                    </a:cubicBezTo>
                    <a:cubicBezTo>
                      <a:pt x="52" y="42"/>
                      <a:pt x="52" y="42"/>
                      <a:pt x="52" y="42"/>
                    </a:cubicBezTo>
                    <a:cubicBezTo>
                      <a:pt x="59" y="46"/>
                      <a:pt x="59" y="46"/>
                      <a:pt x="59" y="46"/>
                    </a:cubicBezTo>
                    <a:cubicBezTo>
                      <a:pt x="65" y="29"/>
                      <a:pt x="65" y="29"/>
                      <a:pt x="65" y="29"/>
                    </a:cubicBezTo>
                    <a:cubicBezTo>
                      <a:pt x="66" y="27"/>
                      <a:pt x="66" y="27"/>
                      <a:pt x="66" y="27"/>
                    </a:cubicBezTo>
                    <a:cubicBezTo>
                      <a:pt x="67" y="29"/>
                      <a:pt x="67" y="29"/>
                      <a:pt x="67" y="29"/>
                    </a:cubicBezTo>
                    <a:cubicBezTo>
                      <a:pt x="73" y="34"/>
                      <a:pt x="73" y="34"/>
                      <a:pt x="73" y="34"/>
                    </a:cubicBezTo>
                    <a:cubicBezTo>
                      <a:pt x="81" y="21"/>
                      <a:pt x="81" y="21"/>
                      <a:pt x="81" y="21"/>
                    </a:cubicBezTo>
                    <a:cubicBezTo>
                      <a:pt x="83" y="23"/>
                      <a:pt x="83" y="23"/>
                      <a:pt x="83" y="23"/>
                    </a:cubicBezTo>
                    <a:cubicBezTo>
                      <a:pt x="75" y="38"/>
                      <a:pt x="75" y="38"/>
                      <a:pt x="75" y="38"/>
                    </a:cubicBezTo>
                    <a:cubicBezTo>
                      <a:pt x="73" y="40"/>
                      <a:pt x="73" y="40"/>
                      <a:pt x="73" y="40"/>
                    </a:cubicBezTo>
                    <a:cubicBezTo>
                      <a:pt x="72" y="38"/>
                      <a:pt x="72" y="38"/>
                      <a:pt x="72" y="38"/>
                    </a:cubicBezTo>
                    <a:cubicBezTo>
                      <a:pt x="67" y="33"/>
                      <a:pt x="67" y="33"/>
                      <a:pt x="67" y="33"/>
                    </a:cubicBezTo>
                    <a:cubicBezTo>
                      <a:pt x="61" y="49"/>
                      <a:pt x="61" y="49"/>
                      <a:pt x="61" y="49"/>
                    </a:cubicBezTo>
                    <a:cubicBezTo>
                      <a:pt x="61" y="51"/>
                      <a:pt x="61" y="51"/>
                      <a:pt x="61" y="51"/>
                    </a:cubicBezTo>
                    <a:cubicBezTo>
                      <a:pt x="59" y="50"/>
                      <a:pt x="59" y="50"/>
                      <a:pt x="59" y="50"/>
                    </a:cubicBezTo>
                    <a:cubicBezTo>
                      <a:pt x="51" y="45"/>
                      <a:pt x="51" y="45"/>
                      <a:pt x="51" y="45"/>
                    </a:cubicBezTo>
                    <a:cubicBezTo>
                      <a:pt x="42" y="48"/>
                      <a:pt x="42" y="48"/>
                      <a:pt x="42" y="48"/>
                    </a:cubicBezTo>
                    <a:cubicBezTo>
                      <a:pt x="41" y="45"/>
                      <a:pt x="41" y="45"/>
                      <a:pt x="41" y="45"/>
                    </a:cubicBezTo>
                    <a:close/>
                    <a:moveTo>
                      <a:pt x="43" y="86"/>
                    </a:moveTo>
                    <a:cubicBezTo>
                      <a:pt x="74" y="86"/>
                      <a:pt x="74" y="86"/>
                      <a:pt x="74" y="86"/>
                    </a:cubicBezTo>
                    <a:cubicBezTo>
                      <a:pt x="74" y="91"/>
                      <a:pt x="74" y="91"/>
                      <a:pt x="74" y="91"/>
                    </a:cubicBezTo>
                    <a:cubicBezTo>
                      <a:pt x="43" y="91"/>
                      <a:pt x="43" y="91"/>
                      <a:pt x="43" y="91"/>
                    </a:cubicBezTo>
                    <a:cubicBezTo>
                      <a:pt x="43" y="86"/>
                      <a:pt x="43" y="86"/>
                      <a:pt x="43" y="86"/>
                    </a:cubicBezTo>
                    <a:close/>
                    <a:moveTo>
                      <a:pt x="63" y="68"/>
                    </a:moveTo>
                    <a:cubicBezTo>
                      <a:pt x="93" y="68"/>
                      <a:pt x="93" y="68"/>
                      <a:pt x="93" y="68"/>
                    </a:cubicBezTo>
                    <a:cubicBezTo>
                      <a:pt x="97" y="68"/>
                      <a:pt x="97" y="68"/>
                      <a:pt x="97" y="68"/>
                    </a:cubicBezTo>
                    <a:cubicBezTo>
                      <a:pt x="97" y="64"/>
                      <a:pt x="97" y="64"/>
                      <a:pt x="97" y="64"/>
                    </a:cubicBezTo>
                    <a:cubicBezTo>
                      <a:pt x="97" y="6"/>
                      <a:pt x="97" y="6"/>
                      <a:pt x="97" y="6"/>
                    </a:cubicBezTo>
                    <a:cubicBezTo>
                      <a:pt x="97" y="3"/>
                      <a:pt x="97" y="3"/>
                      <a:pt x="97" y="3"/>
                    </a:cubicBezTo>
                    <a:cubicBezTo>
                      <a:pt x="93" y="3"/>
                      <a:pt x="93" y="3"/>
                      <a:pt x="93" y="3"/>
                    </a:cubicBezTo>
                    <a:cubicBezTo>
                      <a:pt x="34" y="3"/>
                      <a:pt x="34" y="3"/>
                      <a:pt x="34" y="3"/>
                    </a:cubicBezTo>
                    <a:cubicBezTo>
                      <a:pt x="34" y="9"/>
                      <a:pt x="34" y="9"/>
                      <a:pt x="34" y="9"/>
                    </a:cubicBezTo>
                    <a:cubicBezTo>
                      <a:pt x="90" y="9"/>
                      <a:pt x="90" y="9"/>
                      <a:pt x="90" y="9"/>
                    </a:cubicBezTo>
                    <a:cubicBezTo>
                      <a:pt x="90" y="61"/>
                      <a:pt x="90" y="61"/>
                      <a:pt x="90" y="61"/>
                    </a:cubicBezTo>
                    <a:cubicBezTo>
                      <a:pt x="36" y="61"/>
                      <a:pt x="36" y="61"/>
                      <a:pt x="36" y="61"/>
                    </a:cubicBezTo>
                    <a:cubicBezTo>
                      <a:pt x="36" y="68"/>
                      <a:pt x="36" y="68"/>
                      <a:pt x="36" y="68"/>
                    </a:cubicBezTo>
                    <a:cubicBezTo>
                      <a:pt x="54" y="68"/>
                      <a:pt x="54" y="68"/>
                      <a:pt x="54" y="68"/>
                    </a:cubicBezTo>
                    <a:cubicBezTo>
                      <a:pt x="54" y="84"/>
                      <a:pt x="54" y="84"/>
                      <a:pt x="54" y="84"/>
                    </a:cubicBezTo>
                    <a:cubicBezTo>
                      <a:pt x="63" y="84"/>
                      <a:pt x="63" y="84"/>
                      <a:pt x="63" y="84"/>
                    </a:cubicBezTo>
                    <a:cubicBezTo>
                      <a:pt x="63" y="68"/>
                      <a:pt x="63" y="68"/>
                      <a:pt x="63" y="68"/>
                    </a:cubicBezTo>
                    <a:close/>
                    <a:moveTo>
                      <a:pt x="0" y="50"/>
                    </a:moveTo>
                    <a:cubicBezTo>
                      <a:pt x="7" y="55"/>
                      <a:pt x="7" y="55"/>
                      <a:pt x="7" y="55"/>
                    </a:cubicBezTo>
                    <a:cubicBezTo>
                      <a:pt x="5" y="91"/>
                      <a:pt x="5" y="91"/>
                      <a:pt x="5" y="91"/>
                    </a:cubicBezTo>
                    <a:cubicBezTo>
                      <a:pt x="14" y="91"/>
                      <a:pt x="14" y="91"/>
                      <a:pt x="14" y="91"/>
                    </a:cubicBezTo>
                    <a:cubicBezTo>
                      <a:pt x="16" y="60"/>
                      <a:pt x="16" y="60"/>
                      <a:pt x="16" y="60"/>
                    </a:cubicBezTo>
                    <a:cubicBezTo>
                      <a:pt x="20" y="60"/>
                      <a:pt x="20" y="60"/>
                      <a:pt x="20" y="60"/>
                    </a:cubicBezTo>
                    <a:cubicBezTo>
                      <a:pt x="22" y="91"/>
                      <a:pt x="22" y="91"/>
                      <a:pt x="22" y="91"/>
                    </a:cubicBezTo>
                    <a:cubicBezTo>
                      <a:pt x="31" y="91"/>
                      <a:pt x="31" y="91"/>
                      <a:pt x="31" y="91"/>
                    </a:cubicBezTo>
                    <a:cubicBezTo>
                      <a:pt x="29" y="55"/>
                      <a:pt x="29" y="55"/>
                      <a:pt x="29" y="55"/>
                    </a:cubicBezTo>
                    <a:cubicBezTo>
                      <a:pt x="28" y="33"/>
                      <a:pt x="28" y="33"/>
                      <a:pt x="28" y="33"/>
                    </a:cubicBezTo>
                    <a:cubicBezTo>
                      <a:pt x="50" y="32"/>
                      <a:pt x="50" y="32"/>
                      <a:pt x="50" y="32"/>
                    </a:cubicBezTo>
                    <a:cubicBezTo>
                      <a:pt x="55" y="24"/>
                      <a:pt x="55" y="24"/>
                      <a:pt x="55" y="24"/>
                    </a:cubicBezTo>
                    <a:cubicBezTo>
                      <a:pt x="30" y="23"/>
                      <a:pt x="30" y="23"/>
                      <a:pt x="30" y="23"/>
                    </a:cubicBezTo>
                    <a:cubicBezTo>
                      <a:pt x="20" y="23"/>
                      <a:pt x="20" y="23"/>
                      <a:pt x="20" y="23"/>
                    </a:cubicBezTo>
                    <a:cubicBezTo>
                      <a:pt x="20" y="24"/>
                      <a:pt x="20" y="24"/>
                      <a:pt x="20" y="24"/>
                    </a:cubicBezTo>
                    <a:cubicBezTo>
                      <a:pt x="19" y="27"/>
                      <a:pt x="19" y="27"/>
                      <a:pt x="19" y="27"/>
                    </a:cubicBezTo>
                    <a:cubicBezTo>
                      <a:pt x="22" y="43"/>
                      <a:pt x="22" y="43"/>
                      <a:pt x="22" y="43"/>
                    </a:cubicBezTo>
                    <a:cubicBezTo>
                      <a:pt x="18" y="47"/>
                      <a:pt x="18" y="47"/>
                      <a:pt x="18" y="47"/>
                    </a:cubicBezTo>
                    <a:cubicBezTo>
                      <a:pt x="18" y="47"/>
                      <a:pt x="18" y="47"/>
                      <a:pt x="18" y="47"/>
                    </a:cubicBezTo>
                    <a:cubicBezTo>
                      <a:pt x="18" y="47"/>
                      <a:pt x="18" y="47"/>
                      <a:pt x="18" y="47"/>
                    </a:cubicBezTo>
                    <a:cubicBezTo>
                      <a:pt x="18" y="47"/>
                      <a:pt x="18" y="47"/>
                      <a:pt x="18" y="47"/>
                    </a:cubicBezTo>
                    <a:cubicBezTo>
                      <a:pt x="18" y="47"/>
                      <a:pt x="18" y="47"/>
                      <a:pt x="18" y="47"/>
                    </a:cubicBezTo>
                    <a:cubicBezTo>
                      <a:pt x="14" y="43"/>
                      <a:pt x="14" y="43"/>
                      <a:pt x="14" y="43"/>
                    </a:cubicBezTo>
                    <a:cubicBezTo>
                      <a:pt x="16" y="27"/>
                      <a:pt x="16" y="27"/>
                      <a:pt x="16" y="27"/>
                    </a:cubicBezTo>
                    <a:cubicBezTo>
                      <a:pt x="15" y="24"/>
                      <a:pt x="15" y="24"/>
                      <a:pt x="15" y="24"/>
                    </a:cubicBezTo>
                    <a:cubicBezTo>
                      <a:pt x="16" y="23"/>
                      <a:pt x="16" y="23"/>
                      <a:pt x="16" y="23"/>
                    </a:cubicBezTo>
                    <a:cubicBezTo>
                      <a:pt x="5" y="23"/>
                      <a:pt x="5" y="23"/>
                      <a:pt x="5" y="23"/>
                    </a:cubicBezTo>
                    <a:lnTo>
                      <a:pt x="0" y="50"/>
                    </a:lnTo>
                    <a:close/>
                  </a:path>
                </a:pathLst>
              </a:custGeom>
              <a:solidFill>
                <a:srgbClr val="089C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2F2F2"/>
                  </a:solidFill>
                  <a:latin typeface="Century Gothic"/>
                  <a:ea typeface="Century Gothic"/>
                  <a:cs typeface="Century Gothic"/>
                  <a:sym typeface="Century Gothic"/>
                </a:endParaRPr>
              </a:p>
            </p:txBody>
          </p:sp>
          <p:grpSp>
            <p:nvGrpSpPr>
              <p:cNvPr id="240" name="Google Shape;240;p18"/>
              <p:cNvGrpSpPr/>
              <p:nvPr/>
            </p:nvGrpSpPr>
            <p:grpSpPr>
              <a:xfrm>
                <a:off x="1019769" y="4572356"/>
                <a:ext cx="1613894" cy="950692"/>
                <a:chOff x="1019769" y="3629134"/>
                <a:chExt cx="1613894" cy="950692"/>
              </a:xfrm>
            </p:grpSpPr>
            <p:sp>
              <p:nvSpPr>
                <p:cNvPr id="241" name="Google Shape;241;p18"/>
                <p:cNvSpPr txBox="1"/>
                <p:nvPr/>
              </p:nvSpPr>
              <p:spPr>
                <a:xfrm>
                  <a:off x="1019769" y="3629134"/>
                  <a:ext cx="1341103" cy="30777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400">
                      <a:solidFill>
                        <a:srgbClr val="089CEF"/>
                      </a:solidFill>
                      <a:latin typeface="Century Gothic"/>
                      <a:ea typeface="Century Gothic"/>
                      <a:cs typeface="Century Gothic"/>
                      <a:sym typeface="Century Gothic"/>
                    </a:rPr>
                    <a:t>Hearing</a:t>
                  </a:r>
                  <a:endParaRPr b="1" sz="1400">
                    <a:solidFill>
                      <a:srgbClr val="089CEF"/>
                    </a:solidFill>
                    <a:latin typeface="Century Gothic"/>
                    <a:ea typeface="Century Gothic"/>
                    <a:cs typeface="Century Gothic"/>
                    <a:sym typeface="Century Gothic"/>
                  </a:endParaRPr>
                </a:p>
              </p:txBody>
            </p:sp>
            <p:sp>
              <p:nvSpPr>
                <p:cNvPr id="242" name="Google Shape;242;p18"/>
                <p:cNvSpPr/>
                <p:nvPr/>
              </p:nvSpPr>
              <p:spPr>
                <a:xfrm>
                  <a:off x="1019770" y="3933495"/>
                  <a:ext cx="1613893"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000000"/>
                      </a:solidFill>
                      <a:latin typeface="Century Gothic"/>
                      <a:ea typeface="Century Gothic"/>
                      <a:cs typeface="Century Gothic"/>
                      <a:sym typeface="Century Gothic"/>
                    </a:rPr>
                    <a:t>Easy to change colors, photos and Text.</a:t>
                  </a:r>
                  <a:endParaRPr sz="1200">
                    <a:solidFill>
                      <a:srgbClr val="000000"/>
                    </a:solidFill>
                    <a:latin typeface="Century Gothic"/>
                    <a:ea typeface="Century Gothic"/>
                    <a:cs typeface="Century Gothic"/>
                    <a:sym typeface="Century Gothic"/>
                  </a:endParaRPr>
                </a:p>
              </p:txBody>
            </p:sp>
          </p:grpSp>
        </p:grpSp>
      </p:grpSp>
      <p:grpSp>
        <p:nvGrpSpPr>
          <p:cNvPr id="243" name="Google Shape;243;p18"/>
          <p:cNvGrpSpPr/>
          <p:nvPr/>
        </p:nvGrpSpPr>
        <p:grpSpPr>
          <a:xfrm>
            <a:off x="739222" y="5513217"/>
            <a:ext cx="1894441" cy="950692"/>
            <a:chOff x="739222" y="5259217"/>
            <a:chExt cx="1894441" cy="950692"/>
          </a:xfrm>
        </p:grpSpPr>
        <p:sp>
          <p:nvSpPr>
            <p:cNvPr id="244" name="Google Shape;244;p18"/>
            <p:cNvSpPr/>
            <p:nvPr/>
          </p:nvSpPr>
          <p:spPr>
            <a:xfrm>
              <a:off x="739222" y="5437646"/>
              <a:ext cx="356226" cy="236087"/>
            </a:xfrm>
            <a:custGeom>
              <a:rect b="b" l="l" r="r" t="t"/>
              <a:pathLst>
                <a:path extrusionOk="0" h="76" w="115">
                  <a:moveTo>
                    <a:pt x="25" y="5"/>
                  </a:moveTo>
                  <a:cubicBezTo>
                    <a:pt x="10" y="0"/>
                    <a:pt x="10" y="0"/>
                    <a:pt x="10" y="0"/>
                  </a:cubicBezTo>
                  <a:cubicBezTo>
                    <a:pt x="0" y="38"/>
                    <a:pt x="0" y="38"/>
                    <a:pt x="0" y="38"/>
                  </a:cubicBezTo>
                  <a:cubicBezTo>
                    <a:pt x="14" y="42"/>
                    <a:pt x="14" y="42"/>
                    <a:pt x="14" y="42"/>
                  </a:cubicBezTo>
                  <a:cubicBezTo>
                    <a:pt x="16" y="36"/>
                    <a:pt x="16" y="36"/>
                    <a:pt x="16" y="36"/>
                  </a:cubicBezTo>
                  <a:cubicBezTo>
                    <a:pt x="24" y="43"/>
                    <a:pt x="24" y="43"/>
                    <a:pt x="24" y="43"/>
                  </a:cubicBezTo>
                  <a:cubicBezTo>
                    <a:pt x="43" y="28"/>
                    <a:pt x="43" y="28"/>
                    <a:pt x="43" y="28"/>
                  </a:cubicBezTo>
                  <a:cubicBezTo>
                    <a:pt x="54" y="24"/>
                    <a:pt x="54" y="24"/>
                    <a:pt x="54" y="24"/>
                  </a:cubicBezTo>
                  <a:cubicBezTo>
                    <a:pt x="67" y="32"/>
                    <a:pt x="67" y="32"/>
                    <a:pt x="67" y="32"/>
                  </a:cubicBezTo>
                  <a:cubicBezTo>
                    <a:pt x="71" y="28"/>
                    <a:pt x="71" y="28"/>
                    <a:pt x="71" y="28"/>
                  </a:cubicBezTo>
                  <a:cubicBezTo>
                    <a:pt x="61" y="13"/>
                    <a:pt x="61" y="13"/>
                    <a:pt x="61" y="13"/>
                  </a:cubicBezTo>
                  <a:cubicBezTo>
                    <a:pt x="42" y="12"/>
                    <a:pt x="42" y="12"/>
                    <a:pt x="42" y="12"/>
                  </a:cubicBezTo>
                  <a:cubicBezTo>
                    <a:pt x="28" y="14"/>
                    <a:pt x="28" y="14"/>
                    <a:pt x="28" y="14"/>
                  </a:cubicBezTo>
                  <a:cubicBezTo>
                    <a:pt x="26" y="13"/>
                    <a:pt x="26" y="13"/>
                    <a:pt x="26" y="13"/>
                  </a:cubicBezTo>
                  <a:cubicBezTo>
                    <a:pt x="21" y="23"/>
                    <a:pt x="21" y="23"/>
                    <a:pt x="21" y="23"/>
                  </a:cubicBezTo>
                  <a:cubicBezTo>
                    <a:pt x="20" y="22"/>
                    <a:pt x="20" y="22"/>
                    <a:pt x="20" y="22"/>
                  </a:cubicBezTo>
                  <a:cubicBezTo>
                    <a:pt x="23" y="11"/>
                    <a:pt x="23" y="11"/>
                    <a:pt x="23" y="11"/>
                  </a:cubicBezTo>
                  <a:cubicBezTo>
                    <a:pt x="25" y="5"/>
                    <a:pt x="25" y="5"/>
                    <a:pt x="25" y="5"/>
                  </a:cubicBezTo>
                  <a:close/>
                  <a:moveTo>
                    <a:pt x="91" y="2"/>
                  </a:moveTo>
                  <a:cubicBezTo>
                    <a:pt x="115" y="32"/>
                    <a:pt x="115" y="32"/>
                    <a:pt x="115" y="32"/>
                  </a:cubicBezTo>
                  <a:cubicBezTo>
                    <a:pt x="103" y="42"/>
                    <a:pt x="103" y="42"/>
                    <a:pt x="103" y="42"/>
                  </a:cubicBezTo>
                  <a:cubicBezTo>
                    <a:pt x="100" y="38"/>
                    <a:pt x="100" y="38"/>
                    <a:pt x="100" y="38"/>
                  </a:cubicBezTo>
                  <a:cubicBezTo>
                    <a:pt x="92" y="48"/>
                    <a:pt x="92" y="48"/>
                    <a:pt x="92" y="48"/>
                  </a:cubicBezTo>
                  <a:cubicBezTo>
                    <a:pt x="84" y="46"/>
                    <a:pt x="84" y="46"/>
                    <a:pt x="84" y="46"/>
                  </a:cubicBezTo>
                  <a:cubicBezTo>
                    <a:pt x="78" y="49"/>
                    <a:pt x="71" y="55"/>
                    <a:pt x="70" y="62"/>
                  </a:cubicBezTo>
                  <a:cubicBezTo>
                    <a:pt x="74" y="69"/>
                    <a:pt x="74" y="69"/>
                    <a:pt x="74" y="69"/>
                  </a:cubicBezTo>
                  <a:cubicBezTo>
                    <a:pt x="73" y="71"/>
                    <a:pt x="73" y="71"/>
                    <a:pt x="73" y="71"/>
                  </a:cubicBezTo>
                  <a:cubicBezTo>
                    <a:pt x="71" y="73"/>
                    <a:pt x="69" y="74"/>
                    <a:pt x="67" y="76"/>
                  </a:cubicBezTo>
                  <a:cubicBezTo>
                    <a:pt x="65" y="75"/>
                    <a:pt x="63" y="73"/>
                    <a:pt x="61" y="72"/>
                  </a:cubicBezTo>
                  <a:cubicBezTo>
                    <a:pt x="61" y="69"/>
                    <a:pt x="64" y="65"/>
                    <a:pt x="64" y="64"/>
                  </a:cubicBezTo>
                  <a:cubicBezTo>
                    <a:pt x="63" y="63"/>
                    <a:pt x="63" y="63"/>
                    <a:pt x="63" y="63"/>
                  </a:cubicBezTo>
                  <a:cubicBezTo>
                    <a:pt x="61" y="66"/>
                    <a:pt x="55" y="71"/>
                    <a:pt x="53" y="73"/>
                  </a:cubicBezTo>
                  <a:cubicBezTo>
                    <a:pt x="51" y="72"/>
                    <a:pt x="49" y="71"/>
                    <a:pt x="46" y="69"/>
                  </a:cubicBezTo>
                  <a:cubicBezTo>
                    <a:pt x="47" y="67"/>
                    <a:pt x="52" y="61"/>
                    <a:pt x="53" y="59"/>
                  </a:cubicBezTo>
                  <a:cubicBezTo>
                    <a:pt x="52" y="58"/>
                    <a:pt x="52" y="58"/>
                    <a:pt x="52" y="58"/>
                  </a:cubicBezTo>
                  <a:cubicBezTo>
                    <a:pt x="48" y="63"/>
                    <a:pt x="43" y="67"/>
                    <a:pt x="40" y="68"/>
                  </a:cubicBezTo>
                  <a:cubicBezTo>
                    <a:pt x="33" y="63"/>
                    <a:pt x="33" y="63"/>
                    <a:pt x="33" y="63"/>
                  </a:cubicBezTo>
                  <a:cubicBezTo>
                    <a:pt x="37" y="57"/>
                    <a:pt x="43" y="52"/>
                    <a:pt x="48" y="48"/>
                  </a:cubicBezTo>
                  <a:cubicBezTo>
                    <a:pt x="47" y="46"/>
                    <a:pt x="47" y="46"/>
                    <a:pt x="47" y="46"/>
                  </a:cubicBezTo>
                  <a:cubicBezTo>
                    <a:pt x="43" y="49"/>
                    <a:pt x="35" y="56"/>
                    <a:pt x="31" y="59"/>
                  </a:cubicBezTo>
                  <a:cubicBezTo>
                    <a:pt x="27" y="58"/>
                    <a:pt x="25" y="56"/>
                    <a:pt x="24" y="52"/>
                  </a:cubicBezTo>
                  <a:cubicBezTo>
                    <a:pt x="32" y="45"/>
                    <a:pt x="41" y="37"/>
                    <a:pt x="50" y="30"/>
                  </a:cubicBezTo>
                  <a:cubicBezTo>
                    <a:pt x="55" y="29"/>
                    <a:pt x="55" y="29"/>
                    <a:pt x="55" y="29"/>
                  </a:cubicBezTo>
                  <a:cubicBezTo>
                    <a:pt x="69" y="37"/>
                    <a:pt x="69" y="37"/>
                    <a:pt x="69" y="37"/>
                  </a:cubicBezTo>
                  <a:cubicBezTo>
                    <a:pt x="76" y="30"/>
                    <a:pt x="76" y="30"/>
                    <a:pt x="76" y="30"/>
                  </a:cubicBezTo>
                  <a:cubicBezTo>
                    <a:pt x="69" y="19"/>
                    <a:pt x="69" y="19"/>
                    <a:pt x="69" y="19"/>
                  </a:cubicBezTo>
                  <a:cubicBezTo>
                    <a:pt x="72" y="17"/>
                    <a:pt x="74" y="16"/>
                    <a:pt x="76" y="15"/>
                  </a:cubicBezTo>
                  <a:cubicBezTo>
                    <a:pt x="89" y="27"/>
                    <a:pt x="89" y="27"/>
                    <a:pt x="89" y="27"/>
                  </a:cubicBezTo>
                  <a:cubicBezTo>
                    <a:pt x="90" y="26"/>
                    <a:pt x="90" y="26"/>
                    <a:pt x="90" y="26"/>
                  </a:cubicBezTo>
                  <a:cubicBezTo>
                    <a:pt x="81" y="14"/>
                    <a:pt x="81" y="14"/>
                    <a:pt x="81" y="14"/>
                  </a:cubicBezTo>
                  <a:cubicBezTo>
                    <a:pt x="81" y="14"/>
                    <a:pt x="81" y="14"/>
                    <a:pt x="81" y="14"/>
                  </a:cubicBezTo>
                  <a:cubicBezTo>
                    <a:pt x="79" y="12"/>
                    <a:pt x="79" y="12"/>
                    <a:pt x="79" y="12"/>
                  </a:cubicBezTo>
                  <a:cubicBezTo>
                    <a:pt x="91" y="2"/>
                    <a:pt x="91" y="2"/>
                    <a:pt x="91" y="2"/>
                  </a:cubicBezTo>
                  <a:close/>
                  <a:moveTo>
                    <a:pt x="97" y="52"/>
                  </a:moveTo>
                  <a:cubicBezTo>
                    <a:pt x="87" y="50"/>
                    <a:pt x="87" y="50"/>
                    <a:pt x="87" y="50"/>
                  </a:cubicBezTo>
                  <a:cubicBezTo>
                    <a:pt x="85" y="53"/>
                    <a:pt x="85" y="53"/>
                    <a:pt x="85" y="53"/>
                  </a:cubicBezTo>
                  <a:cubicBezTo>
                    <a:pt x="93" y="58"/>
                    <a:pt x="93" y="58"/>
                    <a:pt x="93" y="58"/>
                  </a:cubicBezTo>
                  <a:cubicBezTo>
                    <a:pt x="94" y="56"/>
                    <a:pt x="95" y="54"/>
                    <a:pt x="97" y="52"/>
                  </a:cubicBezTo>
                  <a:close/>
                  <a:moveTo>
                    <a:pt x="80" y="71"/>
                  </a:moveTo>
                  <a:cubicBezTo>
                    <a:pt x="82" y="70"/>
                    <a:pt x="84" y="68"/>
                    <a:pt x="86" y="67"/>
                  </a:cubicBezTo>
                  <a:cubicBezTo>
                    <a:pt x="78" y="61"/>
                    <a:pt x="78" y="61"/>
                    <a:pt x="78" y="61"/>
                  </a:cubicBezTo>
                  <a:cubicBezTo>
                    <a:pt x="76" y="63"/>
                    <a:pt x="76" y="63"/>
                    <a:pt x="76" y="63"/>
                  </a:cubicBezTo>
                  <a:cubicBezTo>
                    <a:pt x="80" y="71"/>
                    <a:pt x="80" y="71"/>
                    <a:pt x="80" y="71"/>
                  </a:cubicBezTo>
                  <a:close/>
                  <a:moveTo>
                    <a:pt x="87" y="65"/>
                  </a:moveTo>
                  <a:cubicBezTo>
                    <a:pt x="89" y="64"/>
                    <a:pt x="90" y="62"/>
                    <a:pt x="91" y="60"/>
                  </a:cubicBezTo>
                  <a:cubicBezTo>
                    <a:pt x="81" y="54"/>
                    <a:pt x="81" y="54"/>
                    <a:pt x="81" y="54"/>
                  </a:cubicBezTo>
                  <a:cubicBezTo>
                    <a:pt x="78" y="57"/>
                    <a:pt x="78" y="57"/>
                    <a:pt x="78" y="57"/>
                  </a:cubicBezTo>
                  <a:lnTo>
                    <a:pt x="87" y="65"/>
                  </a:lnTo>
                  <a:close/>
                </a:path>
              </a:pathLst>
            </a:custGeom>
            <a:solidFill>
              <a:srgbClr val="089C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2F2F2"/>
                </a:solidFill>
                <a:latin typeface="Century Gothic"/>
                <a:ea typeface="Century Gothic"/>
                <a:cs typeface="Century Gothic"/>
                <a:sym typeface="Century Gothic"/>
              </a:endParaRPr>
            </a:p>
          </p:txBody>
        </p:sp>
        <p:cxnSp>
          <p:nvCxnSpPr>
            <p:cNvPr id="245" name="Google Shape;245;p18"/>
            <p:cNvCxnSpPr/>
            <p:nvPr/>
          </p:nvCxnSpPr>
          <p:spPr>
            <a:xfrm>
              <a:off x="1116701" y="5551998"/>
              <a:ext cx="1244172" cy="0"/>
            </a:xfrm>
            <a:prstGeom prst="straightConnector1">
              <a:avLst/>
            </a:prstGeom>
            <a:noFill/>
            <a:ln cap="flat" cmpd="sng" w="9525">
              <a:solidFill>
                <a:srgbClr val="7F7F7F"/>
              </a:solidFill>
              <a:prstDash val="solid"/>
              <a:miter lim="800000"/>
              <a:headEnd len="sm" w="sm" type="none"/>
              <a:tailEnd len="sm" w="sm" type="none"/>
            </a:ln>
          </p:spPr>
        </p:cxnSp>
        <p:grpSp>
          <p:nvGrpSpPr>
            <p:cNvPr id="246" name="Google Shape;246;p18"/>
            <p:cNvGrpSpPr/>
            <p:nvPr/>
          </p:nvGrpSpPr>
          <p:grpSpPr>
            <a:xfrm>
              <a:off x="1019770" y="5259217"/>
              <a:ext cx="1613893" cy="950692"/>
              <a:chOff x="1019770" y="3629134"/>
              <a:chExt cx="1613893" cy="950692"/>
            </a:xfrm>
          </p:grpSpPr>
          <p:sp>
            <p:nvSpPr>
              <p:cNvPr id="247" name="Google Shape;247;p18"/>
              <p:cNvSpPr txBox="1"/>
              <p:nvPr/>
            </p:nvSpPr>
            <p:spPr>
              <a:xfrm>
                <a:off x="1019770" y="3629134"/>
                <a:ext cx="989948" cy="30777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400">
                    <a:solidFill>
                      <a:srgbClr val="089CEF"/>
                    </a:solidFill>
                    <a:latin typeface="Century Gothic"/>
                    <a:ea typeface="Century Gothic"/>
                    <a:cs typeface="Century Gothic"/>
                    <a:sym typeface="Century Gothic"/>
                  </a:rPr>
                  <a:t>Growth</a:t>
                </a:r>
                <a:endParaRPr b="1" sz="1400">
                  <a:solidFill>
                    <a:srgbClr val="089CEF"/>
                  </a:solidFill>
                  <a:latin typeface="Century Gothic"/>
                  <a:ea typeface="Century Gothic"/>
                  <a:cs typeface="Century Gothic"/>
                  <a:sym typeface="Century Gothic"/>
                </a:endParaRPr>
              </a:p>
            </p:txBody>
          </p:sp>
          <p:sp>
            <p:nvSpPr>
              <p:cNvPr id="248" name="Google Shape;248;p18"/>
              <p:cNvSpPr/>
              <p:nvPr/>
            </p:nvSpPr>
            <p:spPr>
              <a:xfrm>
                <a:off x="1019770" y="3933495"/>
                <a:ext cx="1613893"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000000"/>
                    </a:solidFill>
                    <a:latin typeface="Century Gothic"/>
                    <a:ea typeface="Century Gothic"/>
                    <a:cs typeface="Century Gothic"/>
                    <a:sym typeface="Century Gothic"/>
                  </a:rPr>
                  <a:t>I hope and I believe that this Template will your</a:t>
                </a:r>
                <a:endParaRPr sz="1200">
                  <a:solidFill>
                    <a:srgbClr val="000000"/>
                  </a:solidFill>
                  <a:latin typeface="Century Gothic"/>
                  <a:ea typeface="Century Gothic"/>
                  <a:cs typeface="Century Gothic"/>
                  <a:sym typeface="Century Gothic"/>
                </a:endParaRPr>
              </a:p>
            </p:txBody>
          </p:sp>
        </p:grpSp>
      </p:grpSp>
      <p:grpSp>
        <p:nvGrpSpPr>
          <p:cNvPr id="249" name="Google Shape;249;p18"/>
          <p:cNvGrpSpPr/>
          <p:nvPr/>
        </p:nvGrpSpPr>
        <p:grpSpPr>
          <a:xfrm>
            <a:off x="3958591" y="4212803"/>
            <a:ext cx="1613893" cy="1725864"/>
            <a:chOff x="3958591" y="4212803"/>
            <a:chExt cx="1613893" cy="1725864"/>
          </a:xfrm>
        </p:grpSpPr>
        <p:sp>
          <p:nvSpPr>
            <p:cNvPr id="250" name="Google Shape;250;p18"/>
            <p:cNvSpPr/>
            <p:nvPr/>
          </p:nvSpPr>
          <p:spPr>
            <a:xfrm>
              <a:off x="4415227" y="4212803"/>
              <a:ext cx="700621" cy="644850"/>
            </a:xfrm>
            <a:custGeom>
              <a:rect b="b" l="l" r="r" t="t"/>
              <a:pathLst>
                <a:path extrusionOk="0" h="78" w="85">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rgbClr val="089C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2F2F2"/>
                </a:solidFill>
                <a:latin typeface="Century Gothic"/>
                <a:ea typeface="Century Gothic"/>
                <a:cs typeface="Century Gothic"/>
                <a:sym typeface="Century Gothic"/>
              </a:endParaRPr>
            </a:p>
          </p:txBody>
        </p:sp>
        <p:grpSp>
          <p:nvGrpSpPr>
            <p:cNvPr id="251" name="Google Shape;251;p18"/>
            <p:cNvGrpSpPr/>
            <p:nvPr/>
          </p:nvGrpSpPr>
          <p:grpSpPr>
            <a:xfrm>
              <a:off x="3958591" y="4987975"/>
              <a:ext cx="1613893" cy="950692"/>
              <a:chOff x="1019770" y="3629134"/>
              <a:chExt cx="1613893" cy="950692"/>
            </a:xfrm>
          </p:grpSpPr>
          <p:sp>
            <p:nvSpPr>
              <p:cNvPr id="252" name="Google Shape;252;p18"/>
              <p:cNvSpPr txBox="1"/>
              <p:nvPr/>
            </p:nvSpPr>
            <p:spPr>
              <a:xfrm>
                <a:off x="1230510" y="3629134"/>
                <a:ext cx="1192412" cy="3385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600">
                    <a:solidFill>
                      <a:srgbClr val="089CEF"/>
                    </a:solidFill>
                    <a:latin typeface="Century Gothic"/>
                    <a:ea typeface="Century Gothic"/>
                    <a:cs typeface="Century Gothic"/>
                    <a:sym typeface="Century Gothic"/>
                  </a:rPr>
                  <a:t>Goal</a:t>
                </a:r>
                <a:endParaRPr b="1" sz="1600">
                  <a:solidFill>
                    <a:srgbClr val="089CEF"/>
                  </a:solidFill>
                  <a:latin typeface="Century Gothic"/>
                  <a:ea typeface="Century Gothic"/>
                  <a:cs typeface="Century Gothic"/>
                  <a:sym typeface="Century Gothic"/>
                </a:endParaRPr>
              </a:p>
            </p:txBody>
          </p:sp>
          <p:sp>
            <p:nvSpPr>
              <p:cNvPr id="253" name="Google Shape;253;p18"/>
              <p:cNvSpPr/>
              <p:nvPr/>
            </p:nvSpPr>
            <p:spPr>
              <a:xfrm>
                <a:off x="1019770" y="3933495"/>
                <a:ext cx="1613893"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rgbClr val="000000"/>
                    </a:solidFill>
                    <a:latin typeface="Century Gothic"/>
                    <a:ea typeface="Century Gothic"/>
                    <a:cs typeface="Century Gothic"/>
                    <a:sym typeface="Century Gothic"/>
                  </a:rPr>
                  <a:t>Get a modern PowerPoint Presentation</a:t>
                </a:r>
                <a:endParaRPr sz="1200">
                  <a:solidFill>
                    <a:srgbClr val="000000"/>
                  </a:solidFill>
                  <a:latin typeface="Century Gothic"/>
                  <a:ea typeface="Century Gothic"/>
                  <a:cs typeface="Century Gothic"/>
                  <a:sym typeface="Century Gothic"/>
                </a:endParaRPr>
              </a:p>
            </p:txBody>
          </p:sp>
        </p:grpSp>
      </p:gr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250"/>
                                        <p:tgtEl>
                                          <p:spTgt spid="199"/>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250"/>
                                        <p:tgtEl>
                                          <p:spTgt spid="20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25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500"/>
                                        <p:tgtEl>
                                          <p:spTgt spid="205"/>
                                        </p:tgtEl>
                                        <p:attrNameLst>
                                          <p:attrName>ppt_w</p:attrName>
                                        </p:attrNameLst>
                                      </p:cBhvr>
                                      <p:tavLst>
                                        <p:tav fmla="" tm="0">
                                          <p:val>
                                            <p:strVal val="0"/>
                                          </p:val>
                                        </p:tav>
                                        <p:tav fmla="" tm="100000">
                                          <p:val>
                                            <p:strVal val="#ppt_w"/>
                                          </p:val>
                                        </p:tav>
                                      </p:tavLst>
                                    </p:anim>
                                    <p:anim calcmode="lin" valueType="num">
                                      <p:cBhvr additive="base">
                                        <p:cTn dur="500"/>
                                        <p:tgtEl>
                                          <p:spTgt spid="20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par>
                                <p:cTn fill="hold" nodeType="withEffect" presetClass="entr" presetID="10" presetSubtype="0">
                                  <p:stCondLst>
                                    <p:cond delay="50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par>
                                <p:cTn fill="hold" nodeType="withEffect" presetClass="entr" presetID="10" presetSubtype="0">
                                  <p:stCondLst>
                                    <p:cond delay="100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250"/>
                                        <p:tgtEl>
                                          <p:spTgt spid="206"/>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par>
                          <p:cTn fill="hold">
                            <p:stCondLst>
                              <p:cond delay="3750"/>
                            </p:stCondLst>
                            <p:childTnLst>
                              <p:par>
                                <p:cTn fill="hold" nodeType="afterEffect" presetClass="entr" presetID="2" presetSubtype="8">
                                  <p:stCondLst>
                                    <p:cond delay="0"/>
                                  </p:stCondLst>
                                  <p:childTnLst>
                                    <p:set>
                                      <p:cBhvr>
                                        <p:cTn dur="1" fill="hold">
                                          <p:stCondLst>
                                            <p:cond delay="0"/>
                                          </p:stCondLst>
                                        </p:cTn>
                                        <p:tgtEl>
                                          <p:spTgt spid="229"/>
                                        </p:tgtEl>
                                        <p:attrNameLst>
                                          <p:attrName>style.visibility</p:attrName>
                                        </p:attrNameLst>
                                      </p:cBhvr>
                                      <p:to>
                                        <p:strVal val="visible"/>
                                      </p:to>
                                    </p:set>
                                    <p:anim calcmode="lin" valueType="num">
                                      <p:cBhvr additive="base">
                                        <p:cTn dur="500"/>
                                        <p:tgtEl>
                                          <p:spTgt spid="229"/>
                                        </p:tgtEl>
                                        <p:attrNameLst>
                                          <p:attrName>ppt_x</p:attrName>
                                        </p:attrNameLst>
                                      </p:cBhvr>
                                      <p:tavLst>
                                        <p:tav fmla="" tm="0">
                                          <p:val>
                                            <p:strVal val="#ppt_x-1"/>
                                          </p:val>
                                        </p:tav>
                                        <p:tav fmla="" tm="100000">
                                          <p:val>
                                            <p:strVal val="#ppt_x"/>
                                          </p:val>
                                        </p:tav>
                                      </p:tavLst>
                                    </p:anim>
                                  </p:childTnLst>
                                </p:cTn>
                              </p:par>
                            </p:childTnLst>
                          </p:cTn>
                        </p:par>
                        <p:par>
                          <p:cTn fill="hold">
                            <p:stCondLst>
                              <p:cond delay="4250"/>
                            </p:stCondLst>
                            <p:childTnLst>
                              <p:par>
                                <p:cTn fill="hold" nodeType="afterEffect" presetClass="entr" presetID="2" presetSubtype="8">
                                  <p:stCondLst>
                                    <p:cond delay="0"/>
                                  </p:stCondLst>
                                  <p:childTnLst>
                                    <p:set>
                                      <p:cBhvr>
                                        <p:cTn dur="1" fill="hold">
                                          <p:stCondLst>
                                            <p:cond delay="0"/>
                                          </p:stCondLst>
                                        </p:cTn>
                                        <p:tgtEl>
                                          <p:spTgt spid="236"/>
                                        </p:tgtEl>
                                        <p:attrNameLst>
                                          <p:attrName>style.visibility</p:attrName>
                                        </p:attrNameLst>
                                      </p:cBhvr>
                                      <p:to>
                                        <p:strVal val="visible"/>
                                      </p:to>
                                    </p:set>
                                    <p:anim calcmode="lin" valueType="num">
                                      <p:cBhvr additive="base">
                                        <p:cTn dur="500"/>
                                        <p:tgtEl>
                                          <p:spTgt spid="236"/>
                                        </p:tgtEl>
                                        <p:attrNameLst>
                                          <p:attrName>ppt_x</p:attrName>
                                        </p:attrNameLst>
                                      </p:cBhvr>
                                      <p:tavLst>
                                        <p:tav fmla="" tm="0">
                                          <p:val>
                                            <p:strVal val="#ppt_x-1"/>
                                          </p:val>
                                        </p:tav>
                                        <p:tav fmla="" tm="100000">
                                          <p:val>
                                            <p:strVal val="#ppt_x"/>
                                          </p:val>
                                        </p:tav>
                                      </p:tavLst>
                                    </p:anim>
                                  </p:childTnLst>
                                </p:cTn>
                              </p:par>
                            </p:childTnLst>
                          </p:cTn>
                        </p:par>
                        <p:par>
                          <p:cTn fill="hold">
                            <p:stCondLst>
                              <p:cond delay="4750"/>
                            </p:stCondLst>
                            <p:childTnLst>
                              <p:par>
                                <p:cTn fill="hold" nodeType="afterEffect" presetClass="entr" presetID="2" presetSubtype="8">
                                  <p:stCondLst>
                                    <p:cond delay="0"/>
                                  </p:stCondLst>
                                  <p:childTnLst>
                                    <p:set>
                                      <p:cBhvr>
                                        <p:cTn dur="1" fill="hold">
                                          <p:stCondLst>
                                            <p:cond delay="0"/>
                                          </p:stCondLst>
                                        </p:cTn>
                                        <p:tgtEl>
                                          <p:spTgt spid="243"/>
                                        </p:tgtEl>
                                        <p:attrNameLst>
                                          <p:attrName>style.visibility</p:attrName>
                                        </p:attrNameLst>
                                      </p:cBhvr>
                                      <p:to>
                                        <p:strVal val="visible"/>
                                      </p:to>
                                    </p:set>
                                    <p:anim calcmode="lin" valueType="num">
                                      <p:cBhvr additive="base">
                                        <p:cTn dur="500"/>
                                        <p:tgtEl>
                                          <p:spTgt spid="243"/>
                                        </p:tgtEl>
                                        <p:attrNameLst>
                                          <p:attrName>ppt_x</p:attrName>
                                        </p:attrNameLst>
                                      </p:cBhvr>
                                      <p:tavLst>
                                        <p:tav fmla="" tm="0">
                                          <p:val>
                                            <p:strVal val="#ppt_x-1"/>
                                          </p:val>
                                        </p:tav>
                                        <p:tav fmla="" tm="100000">
                                          <p:val>
                                            <p:strVal val="#ppt_x"/>
                                          </p:val>
                                        </p:tav>
                                      </p:tavLst>
                                    </p:anim>
                                  </p:childTnLst>
                                </p:cTn>
                              </p:par>
                            </p:childTnLst>
                          </p:cTn>
                        </p:par>
                        <p:par>
                          <p:cTn fill="hold">
                            <p:stCondLst>
                              <p:cond delay="5250"/>
                            </p:stCondLst>
                            <p:childTnLst>
                              <p:par>
                                <p:cTn fill="hold" nodeType="after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par>
                          <p:cTn fill="hold">
                            <p:stCondLst>
                              <p:cond delay="5750"/>
                            </p:stCondLst>
                            <p:childTnLst>
                              <p:par>
                                <p:cTn fill="hold" nodeType="after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9"/>
          <p:cNvSpPr/>
          <p:nvPr/>
        </p:nvSpPr>
        <p:spPr>
          <a:xfrm flipH="1">
            <a:off x="7528047" y="0"/>
            <a:ext cx="2809875" cy="6858000"/>
          </a:xfrm>
          <a:prstGeom prst="homePlate">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59" name="Google Shape;259;p19"/>
          <p:cNvSpPr/>
          <p:nvPr/>
        </p:nvSpPr>
        <p:spPr>
          <a:xfrm flipH="1">
            <a:off x="8077430" y="0"/>
            <a:ext cx="2809875" cy="6858000"/>
          </a:xfrm>
          <a:prstGeom prst="homePlate">
            <a:avLst>
              <a:gd fmla="val 50000" name="adj"/>
            </a:avLst>
          </a:prstGeom>
          <a:solidFill>
            <a:srgbClr val="EDED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260" name="Google Shape;260;p19"/>
          <p:cNvGrpSpPr/>
          <p:nvPr/>
        </p:nvGrpSpPr>
        <p:grpSpPr>
          <a:xfrm flipH="1">
            <a:off x="484862" y="3433317"/>
            <a:ext cx="946740" cy="372033"/>
            <a:chOff x="3600137" y="3471248"/>
            <a:chExt cx="742496" cy="291774"/>
          </a:xfrm>
        </p:grpSpPr>
        <p:sp>
          <p:nvSpPr>
            <p:cNvPr id="261" name="Google Shape;261;p19"/>
            <p:cNvSpPr/>
            <p:nvPr/>
          </p:nvSpPr>
          <p:spPr>
            <a:xfrm>
              <a:off x="3600137" y="3487251"/>
              <a:ext cx="742496" cy="275771"/>
            </a:xfrm>
            <a:prstGeom prst="rect">
              <a:avLst/>
            </a:prstGeom>
            <a:solidFill>
              <a:srgbClr val="0863B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chemeClr val="lt1"/>
                </a:solidFill>
                <a:latin typeface="Century Gothic"/>
                <a:ea typeface="Century Gothic"/>
                <a:cs typeface="Century Gothic"/>
                <a:sym typeface="Century Gothic"/>
              </a:endParaRPr>
            </a:p>
          </p:txBody>
        </p:sp>
        <p:sp>
          <p:nvSpPr>
            <p:cNvPr id="262" name="Google Shape;262;p19"/>
            <p:cNvSpPr txBox="1"/>
            <p:nvPr/>
          </p:nvSpPr>
          <p:spPr>
            <a:xfrm>
              <a:off x="3848057" y="3471248"/>
              <a:ext cx="246660" cy="28965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1</a:t>
              </a:r>
              <a:endParaRPr b="1" sz="1800">
                <a:solidFill>
                  <a:schemeClr val="lt1"/>
                </a:solidFill>
                <a:latin typeface="Century Gothic"/>
                <a:ea typeface="Century Gothic"/>
                <a:cs typeface="Century Gothic"/>
                <a:sym typeface="Century Gothic"/>
              </a:endParaRPr>
            </a:p>
          </p:txBody>
        </p:sp>
      </p:grpSp>
      <p:sp>
        <p:nvSpPr>
          <p:cNvPr id="263" name="Google Shape;263;p19"/>
          <p:cNvSpPr txBox="1"/>
          <p:nvPr/>
        </p:nvSpPr>
        <p:spPr>
          <a:xfrm flipH="1">
            <a:off x="374066" y="3837967"/>
            <a:ext cx="2700000" cy="1126462"/>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rgbClr val="3F3F3F"/>
                </a:solidFill>
                <a:latin typeface="Century Gothic"/>
                <a:ea typeface="Century Gothic"/>
                <a:cs typeface="Century Gothic"/>
                <a:sym typeface="Century Gothic"/>
              </a:rPr>
              <a:t>Click on the button under the  presentation preview that says "Use as  Google Slides Theme.</a:t>
            </a:r>
            <a:endParaRPr sz="1400">
              <a:solidFill>
                <a:srgbClr val="3F3F3F"/>
              </a:solidFill>
              <a:latin typeface="Century Gothic"/>
              <a:ea typeface="Century Gothic"/>
              <a:cs typeface="Century Gothic"/>
              <a:sym typeface="Century Gothic"/>
            </a:endParaRPr>
          </a:p>
        </p:txBody>
      </p:sp>
      <p:grpSp>
        <p:nvGrpSpPr>
          <p:cNvPr id="264" name="Google Shape;264;p19"/>
          <p:cNvGrpSpPr/>
          <p:nvPr/>
        </p:nvGrpSpPr>
        <p:grpSpPr>
          <a:xfrm flipH="1">
            <a:off x="2300644" y="3067020"/>
            <a:ext cx="946740" cy="369332"/>
            <a:chOff x="3600137" y="3483200"/>
            <a:chExt cx="742496" cy="289656"/>
          </a:xfrm>
        </p:grpSpPr>
        <p:sp>
          <p:nvSpPr>
            <p:cNvPr id="265" name="Google Shape;265;p19"/>
            <p:cNvSpPr/>
            <p:nvPr/>
          </p:nvSpPr>
          <p:spPr>
            <a:xfrm>
              <a:off x="3600137" y="3487251"/>
              <a:ext cx="742496" cy="275771"/>
            </a:xfrm>
            <a:prstGeom prst="rect">
              <a:avLst/>
            </a:prstGeom>
            <a:solidFill>
              <a:srgbClr val="0863B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chemeClr val="lt1"/>
                </a:solidFill>
                <a:latin typeface="Century Gothic"/>
                <a:ea typeface="Century Gothic"/>
                <a:cs typeface="Century Gothic"/>
                <a:sym typeface="Century Gothic"/>
              </a:endParaRPr>
            </a:p>
          </p:txBody>
        </p:sp>
        <p:sp>
          <p:nvSpPr>
            <p:cNvPr id="266" name="Google Shape;266;p19"/>
            <p:cNvSpPr txBox="1"/>
            <p:nvPr/>
          </p:nvSpPr>
          <p:spPr>
            <a:xfrm>
              <a:off x="3848687" y="3483200"/>
              <a:ext cx="245402" cy="28965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2</a:t>
              </a:r>
              <a:endParaRPr b="1" sz="1800">
                <a:solidFill>
                  <a:schemeClr val="lt1"/>
                </a:solidFill>
                <a:latin typeface="Century Gothic"/>
                <a:ea typeface="Century Gothic"/>
                <a:cs typeface="Century Gothic"/>
                <a:sym typeface="Century Gothic"/>
              </a:endParaRPr>
            </a:p>
          </p:txBody>
        </p:sp>
      </p:grpSp>
      <p:sp>
        <p:nvSpPr>
          <p:cNvPr id="267" name="Google Shape;267;p19"/>
          <p:cNvSpPr txBox="1"/>
          <p:nvPr/>
        </p:nvSpPr>
        <p:spPr>
          <a:xfrm flipH="1">
            <a:off x="2212265" y="1888910"/>
            <a:ext cx="2713645" cy="1126462"/>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rgbClr val="3F3F3F"/>
                </a:solidFill>
                <a:latin typeface="Century Gothic"/>
                <a:ea typeface="Century Gothic"/>
                <a:cs typeface="Century Gothic"/>
                <a:sym typeface="Century Gothic"/>
              </a:rPr>
              <a:t>You will get a copy of this document on  your Google Drive and will be able to  edit, add or delete slides.</a:t>
            </a:r>
            <a:endParaRPr sz="1400">
              <a:solidFill>
                <a:srgbClr val="3F3F3F"/>
              </a:solidFill>
              <a:latin typeface="Century Gothic"/>
              <a:ea typeface="Century Gothic"/>
              <a:cs typeface="Century Gothic"/>
              <a:sym typeface="Century Gothic"/>
            </a:endParaRPr>
          </a:p>
        </p:txBody>
      </p:sp>
      <p:grpSp>
        <p:nvGrpSpPr>
          <p:cNvPr id="268" name="Google Shape;268;p19"/>
          <p:cNvGrpSpPr/>
          <p:nvPr/>
        </p:nvGrpSpPr>
        <p:grpSpPr>
          <a:xfrm flipH="1">
            <a:off x="4148142" y="3433317"/>
            <a:ext cx="946740" cy="372033"/>
            <a:chOff x="3600137" y="3471248"/>
            <a:chExt cx="742496" cy="291774"/>
          </a:xfrm>
        </p:grpSpPr>
        <p:sp>
          <p:nvSpPr>
            <p:cNvPr id="269" name="Google Shape;269;p19"/>
            <p:cNvSpPr/>
            <p:nvPr/>
          </p:nvSpPr>
          <p:spPr>
            <a:xfrm>
              <a:off x="3600137" y="3487251"/>
              <a:ext cx="742496" cy="275771"/>
            </a:xfrm>
            <a:prstGeom prst="rect">
              <a:avLst/>
            </a:prstGeom>
            <a:solidFill>
              <a:srgbClr val="0863B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chemeClr val="lt1"/>
                </a:solidFill>
                <a:latin typeface="Century Gothic"/>
                <a:ea typeface="Century Gothic"/>
                <a:cs typeface="Century Gothic"/>
                <a:sym typeface="Century Gothic"/>
              </a:endParaRPr>
            </a:p>
          </p:txBody>
        </p:sp>
        <p:sp>
          <p:nvSpPr>
            <p:cNvPr id="270" name="Google Shape;270;p19"/>
            <p:cNvSpPr txBox="1"/>
            <p:nvPr/>
          </p:nvSpPr>
          <p:spPr>
            <a:xfrm>
              <a:off x="3848687" y="3471248"/>
              <a:ext cx="245402" cy="28965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3</a:t>
              </a:r>
              <a:endParaRPr b="1" sz="1800">
                <a:solidFill>
                  <a:schemeClr val="lt1"/>
                </a:solidFill>
                <a:latin typeface="Century Gothic"/>
                <a:ea typeface="Century Gothic"/>
                <a:cs typeface="Century Gothic"/>
                <a:sym typeface="Century Gothic"/>
              </a:endParaRPr>
            </a:p>
          </p:txBody>
        </p:sp>
      </p:grpSp>
      <p:sp>
        <p:nvSpPr>
          <p:cNvPr id="271" name="Google Shape;271;p19"/>
          <p:cNvSpPr txBox="1"/>
          <p:nvPr/>
        </p:nvSpPr>
        <p:spPr>
          <a:xfrm flipH="1">
            <a:off x="4064109" y="3837967"/>
            <a:ext cx="2700000" cy="1126462"/>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rgbClr val="3F3F3F"/>
                </a:solidFill>
                <a:latin typeface="Century Gothic"/>
                <a:ea typeface="Century Gothic"/>
                <a:cs typeface="Century Gothic"/>
                <a:sym typeface="Century Gothic"/>
              </a:rPr>
              <a:t>You will get a copy of this document on  your Google Drive and will be able to  edit, add or delete slides.</a:t>
            </a:r>
            <a:endParaRPr sz="1400">
              <a:solidFill>
                <a:srgbClr val="3F3F3F"/>
              </a:solidFill>
              <a:latin typeface="Century Gothic"/>
              <a:ea typeface="Century Gothic"/>
              <a:cs typeface="Century Gothic"/>
              <a:sym typeface="Century Gothic"/>
            </a:endParaRPr>
          </a:p>
        </p:txBody>
      </p:sp>
      <p:grpSp>
        <p:nvGrpSpPr>
          <p:cNvPr id="272" name="Google Shape;272;p19"/>
          <p:cNvGrpSpPr/>
          <p:nvPr/>
        </p:nvGrpSpPr>
        <p:grpSpPr>
          <a:xfrm flipH="1">
            <a:off x="5989221" y="3067020"/>
            <a:ext cx="946740" cy="369332"/>
            <a:chOff x="3600137" y="3483200"/>
            <a:chExt cx="742496" cy="289656"/>
          </a:xfrm>
        </p:grpSpPr>
        <p:sp>
          <p:nvSpPr>
            <p:cNvPr id="273" name="Google Shape;273;p19"/>
            <p:cNvSpPr/>
            <p:nvPr/>
          </p:nvSpPr>
          <p:spPr>
            <a:xfrm>
              <a:off x="3600137" y="3487251"/>
              <a:ext cx="742496" cy="275771"/>
            </a:xfrm>
            <a:prstGeom prst="rect">
              <a:avLst/>
            </a:prstGeom>
            <a:solidFill>
              <a:srgbClr val="0863B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chemeClr val="lt1"/>
                </a:solidFill>
                <a:latin typeface="Century Gothic"/>
                <a:ea typeface="Century Gothic"/>
                <a:cs typeface="Century Gothic"/>
                <a:sym typeface="Century Gothic"/>
              </a:endParaRPr>
            </a:p>
          </p:txBody>
        </p:sp>
        <p:sp>
          <p:nvSpPr>
            <p:cNvPr id="274" name="Google Shape;274;p19"/>
            <p:cNvSpPr txBox="1"/>
            <p:nvPr/>
          </p:nvSpPr>
          <p:spPr>
            <a:xfrm>
              <a:off x="3846800" y="3483200"/>
              <a:ext cx="249174" cy="28965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4</a:t>
              </a:r>
              <a:endParaRPr b="1" sz="1800">
                <a:solidFill>
                  <a:schemeClr val="lt1"/>
                </a:solidFill>
                <a:latin typeface="Century Gothic"/>
                <a:ea typeface="Century Gothic"/>
                <a:cs typeface="Century Gothic"/>
                <a:sym typeface="Century Gothic"/>
              </a:endParaRPr>
            </a:p>
          </p:txBody>
        </p:sp>
      </p:grpSp>
      <p:sp>
        <p:nvSpPr>
          <p:cNvPr id="275" name="Google Shape;275;p19"/>
          <p:cNvSpPr txBox="1"/>
          <p:nvPr/>
        </p:nvSpPr>
        <p:spPr>
          <a:xfrm flipH="1">
            <a:off x="5902309" y="1888910"/>
            <a:ext cx="2902107" cy="86793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rgbClr val="3F3F3F"/>
                </a:solidFill>
                <a:latin typeface="Century Gothic"/>
                <a:ea typeface="Century Gothic"/>
                <a:cs typeface="Century Gothic"/>
                <a:sym typeface="Century Gothic"/>
              </a:rPr>
              <a:t>Click on the button under the  presentation preview that says "Use as  Google Slides Theme.</a:t>
            </a:r>
            <a:endParaRPr sz="1400">
              <a:solidFill>
                <a:srgbClr val="3F3F3F"/>
              </a:solidFill>
              <a:latin typeface="Century Gothic"/>
              <a:ea typeface="Century Gothic"/>
              <a:cs typeface="Century Gothic"/>
              <a:sym typeface="Century Gothic"/>
            </a:endParaRPr>
          </a:p>
        </p:txBody>
      </p:sp>
      <p:cxnSp>
        <p:nvCxnSpPr>
          <p:cNvPr id="276" name="Google Shape;276;p19"/>
          <p:cNvCxnSpPr/>
          <p:nvPr/>
        </p:nvCxnSpPr>
        <p:spPr>
          <a:xfrm>
            <a:off x="507000" y="307064"/>
            <a:ext cx="0" cy="1163935"/>
          </a:xfrm>
          <a:prstGeom prst="straightConnector1">
            <a:avLst/>
          </a:prstGeom>
          <a:noFill/>
          <a:ln cap="sq" cmpd="sng" w="34925">
            <a:solidFill>
              <a:srgbClr val="004A7B"/>
            </a:solidFill>
            <a:prstDash val="solid"/>
            <a:miter lim="800000"/>
            <a:headEnd len="sm" w="sm" type="none"/>
            <a:tailEnd len="sm" w="sm" type="none"/>
          </a:ln>
        </p:spPr>
      </p:cxnSp>
      <p:grpSp>
        <p:nvGrpSpPr>
          <p:cNvPr id="277" name="Google Shape;277;p19"/>
          <p:cNvGrpSpPr/>
          <p:nvPr/>
        </p:nvGrpSpPr>
        <p:grpSpPr>
          <a:xfrm>
            <a:off x="1515127" y="331731"/>
            <a:ext cx="2381" cy="1139268"/>
            <a:chOff x="1984580" y="1638048"/>
            <a:chExt cx="2381" cy="1139268"/>
          </a:xfrm>
        </p:grpSpPr>
        <p:cxnSp>
          <p:nvCxnSpPr>
            <p:cNvPr id="278" name="Google Shape;278;p19"/>
            <p:cNvCxnSpPr/>
            <p:nvPr/>
          </p:nvCxnSpPr>
          <p:spPr>
            <a:xfrm rot="10800000">
              <a:off x="1986961" y="1638048"/>
              <a:ext cx="0" cy="240010"/>
            </a:xfrm>
            <a:prstGeom prst="straightConnector1">
              <a:avLst/>
            </a:prstGeom>
            <a:noFill/>
            <a:ln cap="sq" cmpd="sng" w="34925">
              <a:solidFill>
                <a:srgbClr val="004A7B"/>
              </a:solidFill>
              <a:prstDash val="solid"/>
              <a:miter lim="800000"/>
              <a:headEnd len="sm" w="sm" type="none"/>
              <a:tailEnd len="sm" w="sm" type="none"/>
            </a:ln>
          </p:spPr>
        </p:cxnSp>
        <p:cxnSp>
          <p:nvCxnSpPr>
            <p:cNvPr id="279" name="Google Shape;279;p19"/>
            <p:cNvCxnSpPr/>
            <p:nvPr/>
          </p:nvCxnSpPr>
          <p:spPr>
            <a:xfrm rot="10800000">
              <a:off x="1984580" y="2563230"/>
              <a:ext cx="0" cy="214086"/>
            </a:xfrm>
            <a:prstGeom prst="straightConnector1">
              <a:avLst/>
            </a:prstGeom>
            <a:noFill/>
            <a:ln cap="sq" cmpd="sng" w="34925">
              <a:solidFill>
                <a:srgbClr val="004A7B"/>
              </a:solidFill>
              <a:prstDash val="solid"/>
              <a:miter lim="800000"/>
              <a:headEnd len="sm" w="sm" type="none"/>
              <a:tailEnd len="sm" w="sm" type="none"/>
            </a:ln>
          </p:spPr>
        </p:cxnSp>
      </p:grpSp>
      <p:grpSp>
        <p:nvGrpSpPr>
          <p:cNvPr id="280" name="Google Shape;280;p19"/>
          <p:cNvGrpSpPr/>
          <p:nvPr/>
        </p:nvGrpSpPr>
        <p:grpSpPr>
          <a:xfrm>
            <a:off x="509382" y="304413"/>
            <a:ext cx="1008000" cy="1166586"/>
            <a:chOff x="509382" y="304413"/>
            <a:chExt cx="1008000" cy="1166586"/>
          </a:xfrm>
        </p:grpSpPr>
        <p:cxnSp>
          <p:nvCxnSpPr>
            <p:cNvPr id="281" name="Google Shape;281;p19"/>
            <p:cNvCxnSpPr/>
            <p:nvPr/>
          </p:nvCxnSpPr>
          <p:spPr>
            <a:xfrm rot="10800000">
              <a:off x="509382" y="304413"/>
              <a:ext cx="1008000" cy="0"/>
            </a:xfrm>
            <a:prstGeom prst="straightConnector1">
              <a:avLst/>
            </a:prstGeom>
            <a:noFill/>
            <a:ln cap="sq" cmpd="sng" w="34925">
              <a:solidFill>
                <a:srgbClr val="004A7B"/>
              </a:solidFill>
              <a:prstDash val="solid"/>
              <a:miter lim="800000"/>
              <a:headEnd len="sm" w="sm" type="none"/>
              <a:tailEnd len="sm" w="sm" type="none"/>
            </a:ln>
          </p:spPr>
        </p:cxnSp>
        <p:cxnSp>
          <p:nvCxnSpPr>
            <p:cNvPr id="282" name="Google Shape;282;p19"/>
            <p:cNvCxnSpPr/>
            <p:nvPr/>
          </p:nvCxnSpPr>
          <p:spPr>
            <a:xfrm rot="10800000">
              <a:off x="509382" y="1470999"/>
              <a:ext cx="1005745" cy="0"/>
            </a:xfrm>
            <a:prstGeom prst="straightConnector1">
              <a:avLst/>
            </a:prstGeom>
            <a:noFill/>
            <a:ln cap="sq" cmpd="sng" w="34925">
              <a:solidFill>
                <a:srgbClr val="004A7B"/>
              </a:solidFill>
              <a:prstDash val="solid"/>
              <a:miter lim="800000"/>
              <a:headEnd len="sm" w="sm" type="none"/>
              <a:tailEnd len="sm" w="sm" type="none"/>
            </a:ln>
          </p:spPr>
        </p:cxnSp>
      </p:grpSp>
      <p:cxnSp>
        <p:nvCxnSpPr>
          <p:cNvPr id="283" name="Google Shape;283;p19"/>
          <p:cNvCxnSpPr/>
          <p:nvPr/>
        </p:nvCxnSpPr>
        <p:spPr>
          <a:xfrm rot="10800000">
            <a:off x="507000" y="3435350"/>
            <a:ext cx="8084863" cy="0"/>
          </a:xfrm>
          <a:prstGeom prst="straightConnector1">
            <a:avLst/>
          </a:prstGeom>
          <a:noFill/>
          <a:ln cap="sq" cmpd="sng" w="53975">
            <a:solidFill>
              <a:srgbClr val="595959"/>
            </a:solidFill>
            <a:prstDash val="solid"/>
            <a:miter lim="800000"/>
            <a:headEnd len="sm" w="sm" type="none"/>
            <a:tailEnd len="sm" w="sm" type="none"/>
          </a:ln>
        </p:spPr>
      </p:cxnSp>
      <p:sp>
        <p:nvSpPr>
          <p:cNvPr id="284" name="Google Shape;284;p19"/>
          <p:cNvSpPr/>
          <p:nvPr/>
        </p:nvSpPr>
        <p:spPr>
          <a:xfrm flipH="1">
            <a:off x="8591863" y="0"/>
            <a:ext cx="2809875" cy="6858000"/>
          </a:xfrm>
          <a:prstGeom prst="homePlate">
            <a:avLst>
              <a:gd fmla="val 50000" name="adj"/>
            </a:avLst>
          </a:prstGeom>
          <a:gradFill>
            <a:gsLst>
              <a:gs pos="0">
                <a:srgbClr val="004A7B"/>
              </a:gs>
              <a:gs pos="95000">
                <a:srgbClr val="0863B5"/>
              </a:gs>
              <a:gs pos="100000">
                <a:srgbClr val="0863B5"/>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85" name="Google Shape;285;p19"/>
          <p:cNvSpPr/>
          <p:nvPr/>
        </p:nvSpPr>
        <p:spPr>
          <a:xfrm flipH="1">
            <a:off x="8945640" y="0"/>
            <a:ext cx="2809875" cy="6858000"/>
          </a:xfrm>
          <a:prstGeom prst="homePlate">
            <a:avLst>
              <a:gd fmla="val 50000" name="adj"/>
            </a:avLst>
          </a:prstGeom>
          <a:gradFill>
            <a:gsLst>
              <a:gs pos="0">
                <a:srgbClr val="0863B5"/>
              </a:gs>
              <a:gs pos="34000">
                <a:srgbClr val="045798"/>
              </a:gs>
              <a:gs pos="100000">
                <a:srgbClr val="004A7B"/>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86" name="Google Shape;286;p19"/>
          <p:cNvSpPr/>
          <p:nvPr/>
        </p:nvSpPr>
        <p:spPr>
          <a:xfrm flipH="1">
            <a:off x="9382125" y="0"/>
            <a:ext cx="2809875" cy="6858000"/>
          </a:xfrm>
          <a:prstGeom prst="homePlate">
            <a:avLst>
              <a:gd fmla="val 50000" name="adj"/>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87" name="Google Shape;287;p19"/>
          <p:cNvSpPr txBox="1"/>
          <p:nvPr/>
        </p:nvSpPr>
        <p:spPr>
          <a:xfrm>
            <a:off x="827153" y="642254"/>
            <a:ext cx="1741182" cy="4770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500">
                <a:solidFill>
                  <a:srgbClr val="3F3F3F"/>
                </a:solidFill>
                <a:latin typeface="Century Gothic"/>
                <a:ea typeface="Century Gothic"/>
                <a:cs typeface="Century Gothic"/>
                <a:sym typeface="Century Gothic"/>
              </a:rPr>
              <a:t>Employ</a:t>
            </a:r>
            <a:endParaRPr b="1" sz="2500">
              <a:solidFill>
                <a:srgbClr val="3F3F3F"/>
              </a:solidFill>
              <a:latin typeface="Century Gothic"/>
              <a:ea typeface="Century Gothic"/>
              <a:cs typeface="Century Gothic"/>
              <a:sym typeface="Century Gothic"/>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250"/>
                                        <p:tgtEl>
                                          <p:spTgt spid="277"/>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250"/>
                                        <p:tgtEl>
                                          <p:spTgt spid="28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250"/>
                                        <p:tgtEl>
                                          <p:spTgt spid="276"/>
                                        </p:tgtEl>
                                      </p:cBhvr>
                                    </p:animEffect>
                                  </p:childTnLst>
                                </p:cTn>
                              </p:par>
                            </p:childTnLst>
                          </p:cTn>
                        </p:par>
                        <p:par>
                          <p:cTn fill="hold">
                            <p:stCondLst>
                              <p:cond delay="750"/>
                            </p:stCondLst>
                            <p:childTnLst>
                              <p:par>
                                <p:cTn fill="hold" nodeType="afterEffect" presetClass="entr" presetID="2" presetSubtype="2">
                                  <p:stCondLst>
                                    <p:cond delay="0"/>
                                  </p:stCondLst>
                                  <p:childTnLst>
                                    <p:set>
                                      <p:cBhvr>
                                        <p:cTn dur="1" fill="hold">
                                          <p:stCondLst>
                                            <p:cond delay="0"/>
                                          </p:stCondLst>
                                        </p:cTn>
                                        <p:tgtEl>
                                          <p:spTgt spid="286"/>
                                        </p:tgtEl>
                                        <p:attrNameLst>
                                          <p:attrName>style.visibility</p:attrName>
                                        </p:attrNameLst>
                                      </p:cBhvr>
                                      <p:to>
                                        <p:strVal val="visible"/>
                                      </p:to>
                                    </p:set>
                                    <p:anim calcmode="lin" valueType="num">
                                      <p:cBhvr additive="base">
                                        <p:cTn dur="600"/>
                                        <p:tgtEl>
                                          <p:spTgt spid="28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150"/>
                                  </p:stCondLst>
                                  <p:childTnLst>
                                    <p:set>
                                      <p:cBhvr>
                                        <p:cTn dur="1" fill="hold">
                                          <p:stCondLst>
                                            <p:cond delay="0"/>
                                          </p:stCondLst>
                                        </p:cTn>
                                        <p:tgtEl>
                                          <p:spTgt spid="285"/>
                                        </p:tgtEl>
                                        <p:attrNameLst>
                                          <p:attrName>style.visibility</p:attrName>
                                        </p:attrNameLst>
                                      </p:cBhvr>
                                      <p:to>
                                        <p:strVal val="visible"/>
                                      </p:to>
                                    </p:set>
                                    <p:anim calcmode="lin" valueType="num">
                                      <p:cBhvr additive="base">
                                        <p:cTn dur="600"/>
                                        <p:tgtEl>
                                          <p:spTgt spid="28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250"/>
                                  </p:stCondLst>
                                  <p:childTnLst>
                                    <p:set>
                                      <p:cBhvr>
                                        <p:cTn dur="1" fill="hold">
                                          <p:stCondLst>
                                            <p:cond delay="0"/>
                                          </p:stCondLst>
                                        </p:cTn>
                                        <p:tgtEl>
                                          <p:spTgt spid="284"/>
                                        </p:tgtEl>
                                        <p:attrNameLst>
                                          <p:attrName>style.visibility</p:attrName>
                                        </p:attrNameLst>
                                      </p:cBhvr>
                                      <p:to>
                                        <p:strVal val="visible"/>
                                      </p:to>
                                    </p:set>
                                    <p:anim calcmode="lin" valueType="num">
                                      <p:cBhvr additive="base">
                                        <p:cTn dur="600"/>
                                        <p:tgtEl>
                                          <p:spTgt spid="28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350"/>
                                  </p:stCondLst>
                                  <p:childTnLst>
                                    <p:set>
                                      <p:cBhvr>
                                        <p:cTn dur="1" fill="hold">
                                          <p:stCondLst>
                                            <p:cond delay="0"/>
                                          </p:stCondLst>
                                        </p:cTn>
                                        <p:tgtEl>
                                          <p:spTgt spid="259"/>
                                        </p:tgtEl>
                                        <p:attrNameLst>
                                          <p:attrName>style.visibility</p:attrName>
                                        </p:attrNameLst>
                                      </p:cBhvr>
                                      <p:to>
                                        <p:strVal val="visible"/>
                                      </p:to>
                                    </p:set>
                                    <p:anim calcmode="lin" valueType="num">
                                      <p:cBhvr additive="base">
                                        <p:cTn dur="600"/>
                                        <p:tgtEl>
                                          <p:spTgt spid="25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450"/>
                                  </p:stCondLst>
                                  <p:childTnLst>
                                    <p:set>
                                      <p:cBhvr>
                                        <p:cTn dur="1" fill="hold">
                                          <p:stCondLst>
                                            <p:cond delay="0"/>
                                          </p:stCondLst>
                                        </p:cTn>
                                        <p:tgtEl>
                                          <p:spTgt spid="258"/>
                                        </p:tgtEl>
                                        <p:attrNameLst>
                                          <p:attrName>style.visibility</p:attrName>
                                        </p:attrNameLst>
                                      </p:cBhvr>
                                      <p:to>
                                        <p:strVal val="visible"/>
                                      </p:to>
                                    </p:set>
                                    <p:anim calcmode="lin" valueType="num">
                                      <p:cBhvr additive="base">
                                        <p:cTn dur="600"/>
                                        <p:tgtEl>
                                          <p:spTgt spid="258"/>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par>
                          <p:cTn fill="hold">
                            <p:stCondLst>
                              <p:cond delay="1350"/>
                            </p:stCondLst>
                            <p:childTnLst>
                              <p:par>
                                <p:cTn fill="hold" nodeType="after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par>
                          <p:cTn fill="hold">
                            <p:stCondLst>
                              <p:cond delay="1850"/>
                            </p:stCondLst>
                            <p:childTnLst>
                              <p:par>
                                <p:cTn fill="hold" nodeType="after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750"/>
                                        <p:tgtEl>
                                          <p:spTgt spid="263"/>
                                        </p:tgtEl>
                                      </p:cBhvr>
                                    </p:animEffect>
                                  </p:childTnLst>
                                </p:cTn>
                              </p:par>
                            </p:childTnLst>
                          </p:cTn>
                        </p:par>
                        <p:par>
                          <p:cTn fill="hold">
                            <p:stCondLst>
                              <p:cond delay="2600"/>
                            </p:stCondLst>
                            <p:childTnLst>
                              <p:par>
                                <p:cTn fill="hold" nodeType="after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childTnLst>
                          </p:cTn>
                        </p:par>
                        <p:par>
                          <p:cTn fill="hold">
                            <p:stCondLst>
                              <p:cond delay="3100"/>
                            </p:stCondLst>
                            <p:childTnLst>
                              <p:par>
                                <p:cTn fill="hold" nodeType="after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750"/>
                                        <p:tgtEl>
                                          <p:spTgt spid="267"/>
                                        </p:tgtEl>
                                      </p:cBhvr>
                                    </p:animEffect>
                                  </p:childTnLst>
                                </p:cTn>
                              </p:par>
                            </p:childTnLst>
                          </p:cTn>
                        </p:par>
                        <p:par>
                          <p:cTn fill="hold">
                            <p:stCondLst>
                              <p:cond delay="3850"/>
                            </p:stCondLst>
                            <p:childTnLst>
                              <p:par>
                                <p:cTn fill="hold" nodeType="after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par>
                          <p:cTn fill="hold">
                            <p:stCondLst>
                              <p:cond delay="4350"/>
                            </p:stCondLst>
                            <p:childTnLst>
                              <p:par>
                                <p:cTn fill="hold" nodeType="after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750"/>
                                        <p:tgtEl>
                                          <p:spTgt spid="271"/>
                                        </p:tgtEl>
                                      </p:cBhvr>
                                    </p:animEffect>
                                  </p:childTnLst>
                                </p:cTn>
                              </p:par>
                            </p:childTnLst>
                          </p:cTn>
                        </p:par>
                        <p:par>
                          <p:cTn fill="hold">
                            <p:stCondLst>
                              <p:cond delay="5100"/>
                            </p:stCondLst>
                            <p:childTnLst>
                              <p:par>
                                <p:cTn fill="hold" nodeType="after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par>
                          <p:cTn fill="hold">
                            <p:stCondLst>
                              <p:cond delay="5600"/>
                            </p:stCondLst>
                            <p:childTnLst>
                              <p:par>
                                <p:cTn fill="hold" nodeType="after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750"/>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0"/>
          <p:cNvSpPr/>
          <p:nvPr/>
        </p:nvSpPr>
        <p:spPr>
          <a:xfrm flipH="1">
            <a:off x="0" y="0"/>
            <a:ext cx="12192000" cy="6858000"/>
          </a:xfrm>
          <a:prstGeom prst="rect">
            <a:avLst/>
          </a:prstGeom>
          <a:blipFill rotWithShape="1">
            <a:blip r:embed="rId3">
              <a:alphaModFix amt="69000"/>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cxnSp>
        <p:nvCxnSpPr>
          <p:cNvPr id="293" name="Google Shape;293;p20"/>
          <p:cNvCxnSpPr/>
          <p:nvPr/>
        </p:nvCxnSpPr>
        <p:spPr>
          <a:xfrm>
            <a:off x="500282" y="323286"/>
            <a:ext cx="0" cy="1163935"/>
          </a:xfrm>
          <a:prstGeom prst="straightConnector1">
            <a:avLst/>
          </a:prstGeom>
          <a:noFill/>
          <a:ln cap="sq" cmpd="sng" w="34925">
            <a:solidFill>
              <a:srgbClr val="004A7B"/>
            </a:solidFill>
            <a:prstDash val="solid"/>
            <a:miter lim="800000"/>
            <a:headEnd len="sm" w="sm" type="none"/>
            <a:tailEnd len="sm" w="sm" type="none"/>
          </a:ln>
        </p:spPr>
      </p:cxnSp>
      <p:grpSp>
        <p:nvGrpSpPr>
          <p:cNvPr id="294" name="Google Shape;294;p20"/>
          <p:cNvGrpSpPr/>
          <p:nvPr/>
        </p:nvGrpSpPr>
        <p:grpSpPr>
          <a:xfrm>
            <a:off x="1508409" y="347953"/>
            <a:ext cx="2381" cy="1139268"/>
            <a:chOff x="1984580" y="1638048"/>
            <a:chExt cx="2381" cy="1139268"/>
          </a:xfrm>
        </p:grpSpPr>
        <p:cxnSp>
          <p:nvCxnSpPr>
            <p:cNvPr id="295" name="Google Shape;295;p20"/>
            <p:cNvCxnSpPr/>
            <p:nvPr/>
          </p:nvCxnSpPr>
          <p:spPr>
            <a:xfrm rot="10800000">
              <a:off x="1986961" y="1638048"/>
              <a:ext cx="0" cy="240010"/>
            </a:xfrm>
            <a:prstGeom prst="straightConnector1">
              <a:avLst/>
            </a:prstGeom>
            <a:noFill/>
            <a:ln cap="sq" cmpd="sng" w="34925">
              <a:solidFill>
                <a:srgbClr val="004A7B"/>
              </a:solidFill>
              <a:prstDash val="solid"/>
              <a:miter lim="800000"/>
              <a:headEnd len="sm" w="sm" type="none"/>
              <a:tailEnd len="sm" w="sm" type="none"/>
            </a:ln>
          </p:spPr>
        </p:cxnSp>
        <p:cxnSp>
          <p:nvCxnSpPr>
            <p:cNvPr id="296" name="Google Shape;296;p20"/>
            <p:cNvCxnSpPr/>
            <p:nvPr/>
          </p:nvCxnSpPr>
          <p:spPr>
            <a:xfrm rot="10800000">
              <a:off x="1984580" y="2563230"/>
              <a:ext cx="0" cy="214086"/>
            </a:xfrm>
            <a:prstGeom prst="straightConnector1">
              <a:avLst/>
            </a:prstGeom>
            <a:noFill/>
            <a:ln cap="sq" cmpd="sng" w="34925">
              <a:solidFill>
                <a:srgbClr val="004A7B"/>
              </a:solidFill>
              <a:prstDash val="solid"/>
              <a:miter lim="800000"/>
              <a:headEnd len="sm" w="sm" type="none"/>
              <a:tailEnd len="sm" w="sm" type="none"/>
            </a:ln>
          </p:spPr>
        </p:cxnSp>
      </p:grpSp>
      <p:grpSp>
        <p:nvGrpSpPr>
          <p:cNvPr id="297" name="Google Shape;297;p20"/>
          <p:cNvGrpSpPr/>
          <p:nvPr/>
        </p:nvGrpSpPr>
        <p:grpSpPr>
          <a:xfrm>
            <a:off x="502664" y="320635"/>
            <a:ext cx="1008000" cy="1166586"/>
            <a:chOff x="978835" y="1610730"/>
            <a:chExt cx="1008000" cy="1166586"/>
          </a:xfrm>
        </p:grpSpPr>
        <p:cxnSp>
          <p:nvCxnSpPr>
            <p:cNvPr id="298" name="Google Shape;298;p20"/>
            <p:cNvCxnSpPr/>
            <p:nvPr/>
          </p:nvCxnSpPr>
          <p:spPr>
            <a:xfrm rot="10800000">
              <a:off x="978835" y="1610730"/>
              <a:ext cx="1008000" cy="0"/>
            </a:xfrm>
            <a:prstGeom prst="straightConnector1">
              <a:avLst/>
            </a:prstGeom>
            <a:noFill/>
            <a:ln cap="sq" cmpd="sng" w="34925">
              <a:solidFill>
                <a:srgbClr val="004A7B"/>
              </a:solidFill>
              <a:prstDash val="solid"/>
              <a:miter lim="800000"/>
              <a:headEnd len="sm" w="sm" type="none"/>
              <a:tailEnd len="sm" w="sm" type="none"/>
            </a:ln>
          </p:spPr>
        </p:cxnSp>
        <p:cxnSp>
          <p:nvCxnSpPr>
            <p:cNvPr id="299" name="Google Shape;299;p20"/>
            <p:cNvCxnSpPr/>
            <p:nvPr/>
          </p:nvCxnSpPr>
          <p:spPr>
            <a:xfrm rot="10800000">
              <a:off x="978835" y="2777316"/>
              <a:ext cx="1005745" cy="0"/>
            </a:xfrm>
            <a:prstGeom prst="straightConnector1">
              <a:avLst/>
            </a:prstGeom>
            <a:noFill/>
            <a:ln cap="sq" cmpd="sng" w="34925">
              <a:solidFill>
                <a:srgbClr val="004A7B"/>
              </a:solidFill>
              <a:prstDash val="solid"/>
              <a:miter lim="800000"/>
              <a:headEnd len="sm" w="sm" type="none"/>
              <a:tailEnd len="sm" w="sm" type="none"/>
            </a:ln>
          </p:spPr>
        </p:cxnSp>
      </p:grpSp>
      <p:sp>
        <p:nvSpPr>
          <p:cNvPr id="300" name="Google Shape;300;p20"/>
          <p:cNvSpPr/>
          <p:nvPr/>
        </p:nvSpPr>
        <p:spPr>
          <a:xfrm>
            <a:off x="671801" y="2345179"/>
            <a:ext cx="2855932" cy="64633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3600">
                <a:solidFill>
                  <a:srgbClr val="0863B5"/>
                </a:solidFill>
                <a:latin typeface="Century Gothic"/>
                <a:ea typeface="Century Gothic"/>
                <a:cs typeface="Century Gothic"/>
                <a:sym typeface="Century Gothic"/>
              </a:rPr>
              <a:t>Facilities</a:t>
            </a:r>
            <a:endParaRPr b="1" sz="3600">
              <a:solidFill>
                <a:srgbClr val="0863B5"/>
              </a:solidFill>
              <a:latin typeface="Century Gothic"/>
              <a:ea typeface="Century Gothic"/>
              <a:cs typeface="Century Gothic"/>
              <a:sym typeface="Century Gothic"/>
            </a:endParaRPr>
          </a:p>
        </p:txBody>
      </p:sp>
      <p:sp>
        <p:nvSpPr>
          <p:cNvPr id="301" name="Google Shape;301;p20"/>
          <p:cNvSpPr/>
          <p:nvPr/>
        </p:nvSpPr>
        <p:spPr>
          <a:xfrm>
            <a:off x="684482" y="2947716"/>
            <a:ext cx="4279517" cy="1477328"/>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500">
                <a:solidFill>
                  <a:srgbClr val="000000"/>
                </a:solidFill>
                <a:latin typeface="Century Gothic"/>
                <a:ea typeface="Century Gothic"/>
                <a:cs typeface="Century Gothic"/>
                <a:sym typeface="Century Gothic"/>
              </a:rPr>
              <a:t>We press play on your digital story. Using conceptual, digital design, we work with you to build experiences that feel 'right' for your users. We create a solid user-product relationship, one that's long and fruitful.</a:t>
            </a:r>
            <a:endParaRPr sz="1500">
              <a:solidFill>
                <a:srgbClr val="000000"/>
              </a:solidFill>
              <a:latin typeface="Century Gothic"/>
              <a:ea typeface="Century Gothic"/>
              <a:cs typeface="Century Gothic"/>
              <a:sym typeface="Century Gothic"/>
            </a:endParaRPr>
          </a:p>
        </p:txBody>
      </p:sp>
      <p:sp>
        <p:nvSpPr>
          <p:cNvPr id="302" name="Google Shape;302;p20"/>
          <p:cNvSpPr/>
          <p:nvPr/>
        </p:nvSpPr>
        <p:spPr>
          <a:xfrm flipH="1">
            <a:off x="8687082" y="3996797"/>
            <a:ext cx="3596707" cy="2873994"/>
          </a:xfrm>
          <a:prstGeom prst="parallelogram">
            <a:avLst>
              <a:gd fmla="val 67955" name="adj"/>
            </a:avLst>
          </a:prstGeom>
          <a:gradFill>
            <a:gsLst>
              <a:gs pos="0">
                <a:srgbClr val="004A7B"/>
              </a:gs>
              <a:gs pos="100000">
                <a:srgbClr val="0863B5"/>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03" name="Google Shape;303;p20"/>
          <p:cNvSpPr/>
          <p:nvPr/>
        </p:nvSpPr>
        <p:spPr>
          <a:xfrm flipH="1">
            <a:off x="3217544" y="0"/>
            <a:ext cx="5280737" cy="6875064"/>
          </a:xfrm>
          <a:prstGeom prst="parallelogram">
            <a:avLst>
              <a:gd fmla="val 70371" name="adj"/>
            </a:avLst>
          </a:prstGeom>
          <a:gradFill>
            <a:gsLst>
              <a:gs pos="0">
                <a:srgbClr val="004A7B"/>
              </a:gs>
              <a:gs pos="100000">
                <a:srgbClr val="0863B5"/>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04" name="Google Shape;304;p20"/>
          <p:cNvSpPr/>
          <p:nvPr/>
        </p:nvSpPr>
        <p:spPr>
          <a:xfrm>
            <a:off x="6940627" y="3996797"/>
            <a:ext cx="3403656" cy="2861203"/>
          </a:xfrm>
          <a:prstGeom prst="parallelogram">
            <a:avLst>
              <a:gd fmla="val 58051" name="adj"/>
            </a:avLst>
          </a:prstGeom>
          <a:gradFill>
            <a:gsLst>
              <a:gs pos="0">
                <a:srgbClr val="0863B5"/>
              </a:gs>
              <a:gs pos="100000">
                <a:srgbClr val="004A7B"/>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305" name="Google Shape;305;p20"/>
          <p:cNvGrpSpPr/>
          <p:nvPr/>
        </p:nvGrpSpPr>
        <p:grpSpPr>
          <a:xfrm>
            <a:off x="6352865" y="622351"/>
            <a:ext cx="628698" cy="579871"/>
            <a:chOff x="6317678" y="604367"/>
            <a:chExt cx="628698" cy="579871"/>
          </a:xfrm>
        </p:grpSpPr>
        <p:sp>
          <p:nvSpPr>
            <p:cNvPr id="306" name="Google Shape;306;p20"/>
            <p:cNvSpPr txBox="1"/>
            <p:nvPr/>
          </p:nvSpPr>
          <p:spPr>
            <a:xfrm>
              <a:off x="6317678" y="604367"/>
              <a:ext cx="62869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89CEF"/>
                  </a:solidFill>
                  <a:latin typeface="Century Gothic"/>
                  <a:ea typeface="Century Gothic"/>
                  <a:cs typeface="Century Gothic"/>
                  <a:sym typeface="Century Gothic"/>
                </a:rPr>
                <a:t>Fix</a:t>
              </a:r>
              <a:endParaRPr b="1" baseline="30000" sz="2000">
                <a:solidFill>
                  <a:srgbClr val="089CEF"/>
                </a:solidFill>
                <a:latin typeface="Century Gothic"/>
                <a:ea typeface="Century Gothic"/>
                <a:cs typeface="Century Gothic"/>
                <a:sym typeface="Century Gothic"/>
              </a:endParaRPr>
            </a:p>
          </p:txBody>
        </p:sp>
        <p:sp>
          <p:nvSpPr>
            <p:cNvPr id="307" name="Google Shape;307;p20"/>
            <p:cNvSpPr txBox="1"/>
            <p:nvPr/>
          </p:nvSpPr>
          <p:spPr>
            <a:xfrm>
              <a:off x="6317678" y="907239"/>
              <a:ext cx="18473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rgbClr val="089CEF"/>
                </a:solidFill>
                <a:latin typeface="Century Gothic"/>
                <a:ea typeface="Century Gothic"/>
                <a:cs typeface="Century Gothic"/>
                <a:sym typeface="Century Gothic"/>
              </a:endParaRPr>
            </a:p>
          </p:txBody>
        </p:sp>
      </p:grpSp>
      <p:sp>
        <p:nvSpPr>
          <p:cNvPr id="308" name="Google Shape;308;p20"/>
          <p:cNvSpPr txBox="1"/>
          <p:nvPr/>
        </p:nvSpPr>
        <p:spPr>
          <a:xfrm>
            <a:off x="6352865" y="1180801"/>
            <a:ext cx="4698407" cy="904863"/>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1200">
                <a:solidFill>
                  <a:srgbClr val="3F3F3F"/>
                </a:solidFill>
                <a:latin typeface="Century Gothic"/>
                <a:ea typeface="Century Gothic"/>
                <a:cs typeface="Century Gothic"/>
                <a:sym typeface="Century Gothic"/>
              </a:rPr>
              <a:t>Add or delete slides. You have to be signed in to your  Google account. in PowerPoint. Remember to download and install the fonts used in this presentation (you’ll find the links to the font files needed in the Presentation design slide)</a:t>
            </a:r>
            <a:endParaRPr b="1" sz="1200">
              <a:solidFill>
                <a:srgbClr val="089CEF"/>
              </a:solidFill>
              <a:latin typeface="Century Gothic"/>
              <a:ea typeface="Century Gothic"/>
              <a:cs typeface="Century Gothic"/>
              <a:sym typeface="Century Gothic"/>
            </a:endParaRPr>
          </a:p>
        </p:txBody>
      </p:sp>
      <p:sp>
        <p:nvSpPr>
          <p:cNvPr id="309" name="Google Shape;309;p20"/>
          <p:cNvSpPr txBox="1"/>
          <p:nvPr/>
        </p:nvSpPr>
        <p:spPr>
          <a:xfrm>
            <a:off x="5537287" y="558935"/>
            <a:ext cx="611065"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6000">
                <a:solidFill>
                  <a:srgbClr val="089CEF"/>
                </a:solidFill>
                <a:latin typeface="Century Gothic"/>
                <a:ea typeface="Century Gothic"/>
                <a:cs typeface="Century Gothic"/>
                <a:sym typeface="Century Gothic"/>
              </a:rPr>
              <a:t>1</a:t>
            </a:r>
            <a:endParaRPr i="1" sz="6000">
              <a:solidFill>
                <a:srgbClr val="089CEF"/>
              </a:solidFill>
              <a:latin typeface="Century Gothic"/>
              <a:ea typeface="Century Gothic"/>
              <a:cs typeface="Century Gothic"/>
              <a:sym typeface="Century Gothic"/>
            </a:endParaRPr>
          </a:p>
        </p:txBody>
      </p:sp>
      <p:grpSp>
        <p:nvGrpSpPr>
          <p:cNvPr id="310" name="Google Shape;310;p20"/>
          <p:cNvGrpSpPr/>
          <p:nvPr/>
        </p:nvGrpSpPr>
        <p:grpSpPr>
          <a:xfrm>
            <a:off x="7221452" y="2177681"/>
            <a:ext cx="1765227" cy="579871"/>
            <a:chOff x="7084667" y="2159697"/>
            <a:chExt cx="1765227" cy="579871"/>
          </a:xfrm>
        </p:grpSpPr>
        <p:sp>
          <p:nvSpPr>
            <p:cNvPr id="311" name="Google Shape;311;p20"/>
            <p:cNvSpPr txBox="1"/>
            <p:nvPr/>
          </p:nvSpPr>
          <p:spPr>
            <a:xfrm>
              <a:off x="7084667" y="2159697"/>
              <a:ext cx="176522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89CEF"/>
                  </a:solidFill>
                  <a:latin typeface="Century Gothic"/>
                  <a:ea typeface="Century Gothic"/>
                  <a:cs typeface="Century Gothic"/>
                  <a:sym typeface="Century Gothic"/>
                </a:rPr>
                <a:t>Feedback</a:t>
              </a:r>
              <a:endParaRPr b="1" baseline="30000" sz="2000">
                <a:solidFill>
                  <a:srgbClr val="089CEF"/>
                </a:solidFill>
                <a:latin typeface="Century Gothic"/>
                <a:ea typeface="Century Gothic"/>
                <a:cs typeface="Century Gothic"/>
                <a:sym typeface="Century Gothic"/>
              </a:endParaRPr>
            </a:p>
          </p:txBody>
        </p:sp>
        <p:sp>
          <p:nvSpPr>
            <p:cNvPr id="312" name="Google Shape;312;p20"/>
            <p:cNvSpPr txBox="1"/>
            <p:nvPr/>
          </p:nvSpPr>
          <p:spPr>
            <a:xfrm>
              <a:off x="7084667" y="2462569"/>
              <a:ext cx="18473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rgbClr val="089CEF"/>
                </a:solidFill>
                <a:latin typeface="Century Gothic"/>
                <a:ea typeface="Century Gothic"/>
                <a:cs typeface="Century Gothic"/>
                <a:sym typeface="Century Gothic"/>
              </a:endParaRPr>
            </a:p>
          </p:txBody>
        </p:sp>
      </p:grpSp>
      <p:sp>
        <p:nvSpPr>
          <p:cNvPr id="313" name="Google Shape;313;p20"/>
          <p:cNvSpPr txBox="1"/>
          <p:nvPr/>
        </p:nvSpPr>
        <p:spPr>
          <a:xfrm>
            <a:off x="7221452" y="2736131"/>
            <a:ext cx="4631083" cy="701731"/>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1200">
                <a:solidFill>
                  <a:srgbClr val="3F3F3F"/>
                </a:solidFill>
                <a:latin typeface="Century Gothic"/>
                <a:ea typeface="Century Gothic"/>
                <a:cs typeface="Century Gothic"/>
                <a:sym typeface="Century Gothic"/>
              </a:rPr>
              <a:t>Is the color of gold, butter  and ripe lemons. In the  spectrum of visible light,  yellow is found between  green and orange.</a:t>
            </a:r>
            <a:endParaRPr sz="1200">
              <a:solidFill>
                <a:srgbClr val="3F3F3F"/>
              </a:solidFill>
              <a:latin typeface="Century Gothic"/>
              <a:ea typeface="Century Gothic"/>
              <a:cs typeface="Century Gothic"/>
              <a:sym typeface="Century Gothic"/>
            </a:endParaRPr>
          </a:p>
        </p:txBody>
      </p:sp>
      <p:sp>
        <p:nvSpPr>
          <p:cNvPr id="314" name="Google Shape;314;p20"/>
          <p:cNvSpPr txBox="1"/>
          <p:nvPr/>
        </p:nvSpPr>
        <p:spPr>
          <a:xfrm>
            <a:off x="6405874" y="2114265"/>
            <a:ext cx="611065"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6000">
                <a:solidFill>
                  <a:srgbClr val="089CEF"/>
                </a:solidFill>
                <a:latin typeface="Century Gothic"/>
                <a:ea typeface="Century Gothic"/>
                <a:cs typeface="Century Gothic"/>
                <a:sym typeface="Century Gothic"/>
              </a:rPr>
              <a:t>2</a:t>
            </a:r>
            <a:endParaRPr i="1" sz="6000">
              <a:solidFill>
                <a:srgbClr val="089CEF"/>
              </a:solidFill>
              <a:latin typeface="Century Gothic"/>
              <a:ea typeface="Century Gothic"/>
              <a:cs typeface="Century Gothic"/>
              <a:sym typeface="Century Gothic"/>
            </a:endParaRPr>
          </a:p>
        </p:txBody>
      </p:sp>
      <p:sp>
        <p:nvSpPr>
          <p:cNvPr id="315" name="Google Shape;315;p20"/>
          <p:cNvSpPr txBox="1"/>
          <p:nvPr/>
        </p:nvSpPr>
        <p:spPr>
          <a:xfrm>
            <a:off x="827153" y="642254"/>
            <a:ext cx="1741182" cy="4770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500">
                <a:solidFill>
                  <a:srgbClr val="3F3F3F"/>
                </a:solidFill>
                <a:latin typeface="Century Gothic"/>
                <a:ea typeface="Century Gothic"/>
                <a:cs typeface="Century Gothic"/>
                <a:sym typeface="Century Gothic"/>
              </a:rPr>
              <a:t>Employ</a:t>
            </a:r>
            <a:endParaRPr b="1" sz="2500">
              <a:solidFill>
                <a:srgbClr val="3F3F3F"/>
              </a:solidFill>
              <a:latin typeface="Century Gothic"/>
              <a:ea typeface="Century Gothic"/>
              <a:cs typeface="Century Gothic"/>
              <a:sym typeface="Century Gothic"/>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250"/>
                                        <p:tgtEl>
                                          <p:spTgt spid="294"/>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250"/>
                                        <p:tgtEl>
                                          <p:spTgt spid="29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25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23" presetSubtype="16">
                                  <p:stCondLst>
                                    <p:cond delay="0"/>
                                  </p:stCondLst>
                                  <p:childTnLst>
                                    <p:set>
                                      <p:cBhvr>
                                        <p:cTn dur="1" fill="hold">
                                          <p:stCondLst>
                                            <p:cond delay="0"/>
                                          </p:stCondLst>
                                        </p:cTn>
                                        <p:tgtEl>
                                          <p:spTgt spid="300"/>
                                        </p:tgtEl>
                                        <p:attrNameLst>
                                          <p:attrName>style.visibility</p:attrName>
                                        </p:attrNameLst>
                                      </p:cBhvr>
                                      <p:to>
                                        <p:strVal val="visible"/>
                                      </p:to>
                                    </p:set>
                                    <p:anim calcmode="lin" valueType="num">
                                      <p:cBhvr additive="base">
                                        <p:cTn dur="500"/>
                                        <p:tgtEl>
                                          <p:spTgt spid="300"/>
                                        </p:tgtEl>
                                        <p:attrNameLst>
                                          <p:attrName>ppt_w</p:attrName>
                                        </p:attrNameLst>
                                      </p:cBhvr>
                                      <p:tavLst>
                                        <p:tav fmla="" tm="0">
                                          <p:val>
                                            <p:strVal val="0"/>
                                          </p:val>
                                        </p:tav>
                                        <p:tav fmla="" tm="100000">
                                          <p:val>
                                            <p:strVal val="#ppt_w"/>
                                          </p:val>
                                        </p:tav>
                                      </p:tavLst>
                                    </p:anim>
                                    <p:anim calcmode="lin" valueType="num">
                                      <p:cBhvr additive="base">
                                        <p:cTn dur="500"/>
                                        <p:tgtEl>
                                          <p:spTgt spid="300"/>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250"/>
                                        <p:tgtEl>
                                          <p:spTgt spid="301"/>
                                        </p:tgtEl>
                                      </p:cBhvr>
                                    </p:animEffect>
                                  </p:childTnLst>
                                </p:cTn>
                              </p:par>
                            </p:childTnLst>
                          </p:cTn>
                        </p:par>
                        <p:par>
                          <p:cTn fill="hold">
                            <p:stCondLst>
                              <p:cond delay="3750"/>
                            </p:stCondLst>
                            <p:childTnLst>
                              <p:par>
                                <p:cTn fill="hold" nodeType="afterEffect" presetClass="entr" presetID="2" presetSubtype="2">
                                  <p:stCondLst>
                                    <p:cond delay="0"/>
                                  </p:stCondLst>
                                  <p:childTnLst>
                                    <p:set>
                                      <p:cBhvr>
                                        <p:cTn dur="1" fill="hold">
                                          <p:stCondLst>
                                            <p:cond delay="0"/>
                                          </p:stCondLst>
                                        </p:cTn>
                                        <p:tgtEl>
                                          <p:spTgt spid="309"/>
                                        </p:tgtEl>
                                        <p:attrNameLst>
                                          <p:attrName>style.visibility</p:attrName>
                                        </p:attrNameLst>
                                      </p:cBhvr>
                                      <p:to>
                                        <p:strVal val="visible"/>
                                      </p:to>
                                    </p:set>
                                    <p:anim calcmode="lin" valueType="num">
                                      <p:cBhvr additive="base">
                                        <p:cTn dur="500"/>
                                        <p:tgtEl>
                                          <p:spTgt spid="309"/>
                                        </p:tgtEl>
                                        <p:attrNameLst>
                                          <p:attrName>ppt_x</p:attrName>
                                        </p:attrNameLst>
                                      </p:cBhvr>
                                      <p:tavLst>
                                        <p:tav fmla="" tm="0">
                                          <p:val>
                                            <p:strVal val="#ppt_x+1"/>
                                          </p:val>
                                        </p:tav>
                                        <p:tav fmla="" tm="100000">
                                          <p:val>
                                            <p:strVal val="#ppt_x"/>
                                          </p:val>
                                        </p:tav>
                                      </p:tavLst>
                                    </p:anim>
                                  </p:childTnLst>
                                </p:cTn>
                              </p:par>
                            </p:childTnLst>
                          </p:cTn>
                        </p:par>
                        <p:par>
                          <p:cTn fill="hold">
                            <p:stCondLst>
                              <p:cond delay="4250"/>
                            </p:stCondLst>
                            <p:childTnLst>
                              <p:par>
                                <p:cTn fill="hold" nodeType="after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childTnLst>
                          </p:cTn>
                        </p:par>
                        <p:par>
                          <p:cTn fill="hold">
                            <p:stCondLst>
                              <p:cond delay="4750"/>
                            </p:stCondLst>
                            <p:childTnLst>
                              <p:par>
                                <p:cTn fill="hold" nodeType="after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750"/>
                                        <p:tgtEl>
                                          <p:spTgt spid="308"/>
                                        </p:tgtEl>
                                      </p:cBhvr>
                                    </p:animEffect>
                                  </p:childTnLst>
                                </p:cTn>
                              </p:par>
                            </p:childTnLst>
                          </p:cTn>
                        </p:par>
                        <p:par>
                          <p:cTn fill="hold">
                            <p:stCondLst>
                              <p:cond delay="5500"/>
                            </p:stCondLst>
                            <p:childTnLst>
                              <p:par>
                                <p:cTn fill="hold" nodeType="afterEffect" presetClass="entr" presetID="2" presetSubtype="2">
                                  <p:stCondLst>
                                    <p:cond delay="0"/>
                                  </p:stCondLst>
                                  <p:childTnLst>
                                    <p:set>
                                      <p:cBhvr>
                                        <p:cTn dur="1" fill="hold">
                                          <p:stCondLst>
                                            <p:cond delay="0"/>
                                          </p:stCondLst>
                                        </p:cTn>
                                        <p:tgtEl>
                                          <p:spTgt spid="314"/>
                                        </p:tgtEl>
                                        <p:attrNameLst>
                                          <p:attrName>style.visibility</p:attrName>
                                        </p:attrNameLst>
                                      </p:cBhvr>
                                      <p:to>
                                        <p:strVal val="visible"/>
                                      </p:to>
                                    </p:set>
                                    <p:anim calcmode="lin" valueType="num">
                                      <p:cBhvr additive="base">
                                        <p:cTn dur="500"/>
                                        <p:tgtEl>
                                          <p:spTgt spid="314"/>
                                        </p:tgtEl>
                                        <p:attrNameLst>
                                          <p:attrName>ppt_x</p:attrName>
                                        </p:attrNameLst>
                                      </p:cBhvr>
                                      <p:tavLst>
                                        <p:tav fmla="" tm="0">
                                          <p:val>
                                            <p:strVal val="#ppt_x+1"/>
                                          </p:val>
                                        </p:tav>
                                        <p:tav fmla="" tm="100000">
                                          <p:val>
                                            <p:strVal val="#ppt_x"/>
                                          </p:val>
                                        </p:tav>
                                      </p:tavLst>
                                    </p:anim>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75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grpSp>
        <p:nvGrpSpPr>
          <p:cNvPr id="320" name="Google Shape;320;p21"/>
          <p:cNvGrpSpPr/>
          <p:nvPr/>
        </p:nvGrpSpPr>
        <p:grpSpPr>
          <a:xfrm>
            <a:off x="-1409699" y="1654201"/>
            <a:ext cx="14325598" cy="6741159"/>
            <a:chOff x="-1409699" y="1654201"/>
            <a:chExt cx="14325598" cy="6741159"/>
          </a:xfrm>
        </p:grpSpPr>
        <p:sp>
          <p:nvSpPr>
            <p:cNvPr id="321" name="Google Shape;321;p21"/>
            <p:cNvSpPr/>
            <p:nvPr/>
          </p:nvSpPr>
          <p:spPr>
            <a:xfrm>
              <a:off x="-1192824" y="1654201"/>
              <a:ext cx="13723426" cy="5100743"/>
            </a:xfrm>
            <a:prstGeom prst="rect">
              <a:avLst/>
            </a:prstGeom>
            <a:blipFill rotWithShape="1">
              <a:blip r:embed="rId3">
                <a:alphaModFix amt="17000"/>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id="322" name="Google Shape;322;p21"/>
            <p:cNvPicPr preferRelativeResize="0"/>
            <p:nvPr/>
          </p:nvPicPr>
          <p:blipFill rotWithShape="1">
            <a:blip r:embed="rId4">
              <a:alphaModFix/>
            </a:blip>
            <a:srcRect b="0" l="0" r="0" t="0"/>
            <a:stretch/>
          </p:blipFill>
          <p:spPr>
            <a:xfrm flipH="1">
              <a:off x="-1409699" y="4219314"/>
              <a:ext cx="14325598" cy="4176046"/>
            </a:xfrm>
            <a:custGeom>
              <a:rect b="b" l="l" r="r" t="t"/>
              <a:pathLst>
                <a:path extrusionOk="0" h="4476750" w="14762434">
                  <a:moveTo>
                    <a:pt x="4704034" y="0"/>
                  </a:moveTo>
                  <a:lnTo>
                    <a:pt x="5542234" y="742950"/>
                  </a:lnTo>
                  <a:lnTo>
                    <a:pt x="5656534" y="590550"/>
                  </a:lnTo>
                  <a:lnTo>
                    <a:pt x="5999434" y="400050"/>
                  </a:lnTo>
                  <a:lnTo>
                    <a:pt x="6589984" y="400050"/>
                  </a:lnTo>
                  <a:lnTo>
                    <a:pt x="7085284" y="704850"/>
                  </a:lnTo>
                  <a:lnTo>
                    <a:pt x="7771084" y="381000"/>
                  </a:lnTo>
                  <a:lnTo>
                    <a:pt x="8952184" y="1162050"/>
                  </a:lnTo>
                  <a:lnTo>
                    <a:pt x="9980884" y="1257300"/>
                  </a:lnTo>
                  <a:lnTo>
                    <a:pt x="11257234" y="876300"/>
                  </a:lnTo>
                  <a:lnTo>
                    <a:pt x="12209734" y="1447800"/>
                  </a:lnTo>
                  <a:lnTo>
                    <a:pt x="12533584" y="1333500"/>
                  </a:lnTo>
                  <a:lnTo>
                    <a:pt x="14190934" y="1943100"/>
                  </a:lnTo>
                  <a:lnTo>
                    <a:pt x="14762434" y="1885950"/>
                  </a:lnTo>
                  <a:lnTo>
                    <a:pt x="14762434" y="4476750"/>
                  </a:lnTo>
                  <a:lnTo>
                    <a:pt x="0" y="4476750"/>
                  </a:lnTo>
                  <a:lnTo>
                    <a:pt x="0" y="4475763"/>
                  </a:lnTo>
                  <a:lnTo>
                    <a:pt x="379684" y="4191000"/>
                  </a:lnTo>
                  <a:lnTo>
                    <a:pt x="265384" y="209550"/>
                  </a:lnTo>
                  <a:lnTo>
                    <a:pt x="1046434" y="438150"/>
                  </a:lnTo>
                  <a:lnTo>
                    <a:pt x="1484584" y="723900"/>
                  </a:lnTo>
                  <a:lnTo>
                    <a:pt x="1732234" y="323850"/>
                  </a:lnTo>
                  <a:lnTo>
                    <a:pt x="2513284" y="857250"/>
                  </a:lnTo>
                  <a:lnTo>
                    <a:pt x="3961084" y="95250"/>
                  </a:lnTo>
                  <a:lnTo>
                    <a:pt x="4704034" y="0"/>
                  </a:lnTo>
                  <a:close/>
                </a:path>
              </a:pathLst>
            </a:custGeom>
            <a:noFill/>
            <a:ln>
              <a:noFill/>
            </a:ln>
          </p:spPr>
        </p:pic>
      </p:grpSp>
      <p:sp>
        <p:nvSpPr>
          <p:cNvPr id="323" name="Google Shape;323;p21"/>
          <p:cNvSpPr/>
          <p:nvPr/>
        </p:nvSpPr>
        <p:spPr>
          <a:xfrm flipH="1">
            <a:off x="10431588" y="2603500"/>
            <a:ext cx="1760412" cy="4254500"/>
          </a:xfrm>
          <a:prstGeom prst="rtTriangle">
            <a:avLst/>
          </a:prstGeom>
          <a:gradFill>
            <a:gsLst>
              <a:gs pos="0">
                <a:srgbClr val="0863B5"/>
              </a:gs>
              <a:gs pos="15000">
                <a:srgbClr val="0863B5"/>
              </a:gs>
              <a:gs pos="100000">
                <a:srgbClr val="004A7B"/>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24" name="Google Shape;324;p21"/>
          <p:cNvSpPr/>
          <p:nvPr/>
        </p:nvSpPr>
        <p:spPr>
          <a:xfrm rot="10800000">
            <a:off x="9953076" y="0"/>
            <a:ext cx="2238924" cy="5080000"/>
          </a:xfrm>
          <a:prstGeom prst="rtTriangle">
            <a:avLst/>
          </a:prstGeom>
          <a:gradFill>
            <a:gsLst>
              <a:gs pos="0">
                <a:srgbClr val="0863B5"/>
              </a:gs>
              <a:gs pos="100000">
                <a:srgbClr val="004A7B"/>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cxnSp>
        <p:nvCxnSpPr>
          <p:cNvPr id="325" name="Google Shape;325;p21"/>
          <p:cNvCxnSpPr/>
          <p:nvPr/>
        </p:nvCxnSpPr>
        <p:spPr>
          <a:xfrm>
            <a:off x="507000" y="307064"/>
            <a:ext cx="0" cy="1163935"/>
          </a:xfrm>
          <a:prstGeom prst="straightConnector1">
            <a:avLst/>
          </a:prstGeom>
          <a:noFill/>
          <a:ln cap="sq" cmpd="sng" w="34925">
            <a:solidFill>
              <a:srgbClr val="004A7B"/>
            </a:solidFill>
            <a:prstDash val="solid"/>
            <a:miter lim="800000"/>
            <a:headEnd len="sm" w="sm" type="none"/>
            <a:tailEnd len="sm" w="sm" type="none"/>
          </a:ln>
        </p:spPr>
      </p:cxnSp>
      <p:grpSp>
        <p:nvGrpSpPr>
          <p:cNvPr id="326" name="Google Shape;326;p21"/>
          <p:cNvGrpSpPr/>
          <p:nvPr/>
        </p:nvGrpSpPr>
        <p:grpSpPr>
          <a:xfrm>
            <a:off x="1515127" y="331731"/>
            <a:ext cx="2381" cy="1139268"/>
            <a:chOff x="1984580" y="1638048"/>
            <a:chExt cx="2381" cy="1139268"/>
          </a:xfrm>
        </p:grpSpPr>
        <p:cxnSp>
          <p:nvCxnSpPr>
            <p:cNvPr id="327" name="Google Shape;327;p21"/>
            <p:cNvCxnSpPr/>
            <p:nvPr/>
          </p:nvCxnSpPr>
          <p:spPr>
            <a:xfrm rot="10800000">
              <a:off x="1986961" y="1638048"/>
              <a:ext cx="0" cy="240010"/>
            </a:xfrm>
            <a:prstGeom prst="straightConnector1">
              <a:avLst/>
            </a:prstGeom>
            <a:noFill/>
            <a:ln cap="sq" cmpd="sng" w="34925">
              <a:solidFill>
                <a:srgbClr val="004A7B"/>
              </a:solidFill>
              <a:prstDash val="solid"/>
              <a:miter lim="800000"/>
              <a:headEnd len="sm" w="sm" type="none"/>
              <a:tailEnd len="sm" w="sm" type="none"/>
            </a:ln>
          </p:spPr>
        </p:cxnSp>
        <p:cxnSp>
          <p:nvCxnSpPr>
            <p:cNvPr id="328" name="Google Shape;328;p21"/>
            <p:cNvCxnSpPr/>
            <p:nvPr/>
          </p:nvCxnSpPr>
          <p:spPr>
            <a:xfrm rot="10800000">
              <a:off x="1984580" y="2563230"/>
              <a:ext cx="0" cy="214086"/>
            </a:xfrm>
            <a:prstGeom prst="straightConnector1">
              <a:avLst/>
            </a:prstGeom>
            <a:noFill/>
            <a:ln cap="sq" cmpd="sng" w="34925">
              <a:solidFill>
                <a:srgbClr val="004A7B"/>
              </a:solidFill>
              <a:prstDash val="solid"/>
              <a:miter lim="800000"/>
              <a:headEnd len="sm" w="sm" type="none"/>
              <a:tailEnd len="sm" w="sm" type="none"/>
            </a:ln>
          </p:spPr>
        </p:cxnSp>
      </p:grpSp>
      <p:grpSp>
        <p:nvGrpSpPr>
          <p:cNvPr id="329" name="Google Shape;329;p21"/>
          <p:cNvGrpSpPr/>
          <p:nvPr/>
        </p:nvGrpSpPr>
        <p:grpSpPr>
          <a:xfrm>
            <a:off x="509382" y="304413"/>
            <a:ext cx="1008000" cy="1166586"/>
            <a:chOff x="509382" y="304413"/>
            <a:chExt cx="1008000" cy="1166586"/>
          </a:xfrm>
        </p:grpSpPr>
        <p:cxnSp>
          <p:nvCxnSpPr>
            <p:cNvPr id="330" name="Google Shape;330;p21"/>
            <p:cNvCxnSpPr/>
            <p:nvPr/>
          </p:nvCxnSpPr>
          <p:spPr>
            <a:xfrm rot="10800000">
              <a:off x="509382" y="304413"/>
              <a:ext cx="1008000" cy="0"/>
            </a:xfrm>
            <a:prstGeom prst="straightConnector1">
              <a:avLst/>
            </a:prstGeom>
            <a:noFill/>
            <a:ln cap="sq" cmpd="sng" w="34925">
              <a:solidFill>
                <a:srgbClr val="004A7B"/>
              </a:solidFill>
              <a:prstDash val="solid"/>
              <a:miter lim="800000"/>
              <a:headEnd len="sm" w="sm" type="none"/>
              <a:tailEnd len="sm" w="sm" type="none"/>
            </a:ln>
          </p:spPr>
        </p:cxnSp>
        <p:cxnSp>
          <p:nvCxnSpPr>
            <p:cNvPr id="331" name="Google Shape;331;p21"/>
            <p:cNvCxnSpPr/>
            <p:nvPr/>
          </p:nvCxnSpPr>
          <p:spPr>
            <a:xfrm rot="10800000">
              <a:off x="509382" y="1470999"/>
              <a:ext cx="1005745" cy="0"/>
            </a:xfrm>
            <a:prstGeom prst="straightConnector1">
              <a:avLst/>
            </a:prstGeom>
            <a:noFill/>
            <a:ln cap="sq" cmpd="sng" w="34925">
              <a:solidFill>
                <a:srgbClr val="004A7B"/>
              </a:solidFill>
              <a:prstDash val="solid"/>
              <a:miter lim="800000"/>
              <a:headEnd len="sm" w="sm" type="none"/>
              <a:tailEnd len="sm" w="sm" type="none"/>
            </a:ln>
          </p:spPr>
        </p:cxnSp>
      </p:grpSp>
      <p:sp>
        <p:nvSpPr>
          <p:cNvPr id="332" name="Google Shape;332;p21"/>
          <p:cNvSpPr/>
          <p:nvPr/>
        </p:nvSpPr>
        <p:spPr>
          <a:xfrm rot="-434530">
            <a:off x="9205793" y="22131"/>
            <a:ext cx="1229035" cy="1649413"/>
          </a:xfrm>
          <a:custGeom>
            <a:rect b="b" l="l" r="r" t="t"/>
            <a:pathLst>
              <a:path extrusionOk="0" h="722" w="537">
                <a:moveTo>
                  <a:pt x="3" y="368"/>
                </a:moveTo>
                <a:cubicBezTo>
                  <a:pt x="6" y="383"/>
                  <a:pt x="5" y="423"/>
                  <a:pt x="5" y="423"/>
                </a:cubicBezTo>
                <a:cubicBezTo>
                  <a:pt x="5" y="423"/>
                  <a:pt x="46" y="526"/>
                  <a:pt x="84" y="536"/>
                </a:cubicBezTo>
                <a:cubicBezTo>
                  <a:pt x="123" y="545"/>
                  <a:pt x="125" y="539"/>
                  <a:pt x="143" y="542"/>
                </a:cubicBezTo>
                <a:cubicBezTo>
                  <a:pt x="160" y="545"/>
                  <a:pt x="251" y="541"/>
                  <a:pt x="275" y="552"/>
                </a:cubicBezTo>
                <a:cubicBezTo>
                  <a:pt x="299" y="563"/>
                  <a:pt x="329" y="573"/>
                  <a:pt x="332" y="589"/>
                </a:cubicBezTo>
                <a:cubicBezTo>
                  <a:pt x="335" y="606"/>
                  <a:pt x="352" y="629"/>
                  <a:pt x="379" y="647"/>
                </a:cubicBezTo>
                <a:cubicBezTo>
                  <a:pt x="405" y="664"/>
                  <a:pt x="433" y="684"/>
                  <a:pt x="437" y="693"/>
                </a:cubicBezTo>
                <a:cubicBezTo>
                  <a:pt x="441" y="702"/>
                  <a:pt x="470" y="722"/>
                  <a:pt x="482" y="713"/>
                </a:cubicBezTo>
                <a:cubicBezTo>
                  <a:pt x="494" y="703"/>
                  <a:pt x="501" y="678"/>
                  <a:pt x="508" y="675"/>
                </a:cubicBezTo>
                <a:cubicBezTo>
                  <a:pt x="514" y="673"/>
                  <a:pt x="537" y="650"/>
                  <a:pt x="530" y="635"/>
                </a:cubicBezTo>
                <a:cubicBezTo>
                  <a:pt x="530" y="635"/>
                  <a:pt x="524" y="620"/>
                  <a:pt x="509" y="635"/>
                </a:cubicBezTo>
                <a:cubicBezTo>
                  <a:pt x="493" y="650"/>
                  <a:pt x="454" y="669"/>
                  <a:pt x="430" y="645"/>
                </a:cubicBezTo>
                <a:cubicBezTo>
                  <a:pt x="405" y="621"/>
                  <a:pt x="379" y="571"/>
                  <a:pt x="370" y="554"/>
                </a:cubicBezTo>
                <a:cubicBezTo>
                  <a:pt x="362" y="538"/>
                  <a:pt x="358" y="499"/>
                  <a:pt x="317" y="493"/>
                </a:cubicBezTo>
                <a:cubicBezTo>
                  <a:pt x="276" y="487"/>
                  <a:pt x="247" y="477"/>
                  <a:pt x="233" y="475"/>
                </a:cubicBezTo>
                <a:cubicBezTo>
                  <a:pt x="226" y="472"/>
                  <a:pt x="226" y="472"/>
                  <a:pt x="226" y="472"/>
                </a:cubicBezTo>
                <a:cubicBezTo>
                  <a:pt x="223" y="465"/>
                  <a:pt x="223" y="465"/>
                  <a:pt x="223" y="465"/>
                </a:cubicBezTo>
                <a:cubicBezTo>
                  <a:pt x="223" y="465"/>
                  <a:pt x="233" y="446"/>
                  <a:pt x="216" y="438"/>
                </a:cubicBezTo>
                <a:cubicBezTo>
                  <a:pt x="216" y="438"/>
                  <a:pt x="200" y="416"/>
                  <a:pt x="191" y="416"/>
                </a:cubicBezTo>
                <a:cubicBezTo>
                  <a:pt x="182" y="416"/>
                  <a:pt x="190" y="412"/>
                  <a:pt x="190" y="412"/>
                </a:cubicBezTo>
                <a:cubicBezTo>
                  <a:pt x="190" y="412"/>
                  <a:pt x="222" y="375"/>
                  <a:pt x="222" y="356"/>
                </a:cubicBezTo>
                <a:cubicBezTo>
                  <a:pt x="222" y="356"/>
                  <a:pt x="257" y="366"/>
                  <a:pt x="267" y="344"/>
                </a:cubicBezTo>
                <a:cubicBezTo>
                  <a:pt x="267" y="344"/>
                  <a:pt x="335" y="424"/>
                  <a:pt x="334" y="435"/>
                </a:cubicBezTo>
                <a:cubicBezTo>
                  <a:pt x="333" y="445"/>
                  <a:pt x="339" y="482"/>
                  <a:pt x="356" y="478"/>
                </a:cubicBezTo>
                <a:cubicBezTo>
                  <a:pt x="374" y="474"/>
                  <a:pt x="377" y="465"/>
                  <a:pt x="380" y="456"/>
                </a:cubicBezTo>
                <a:cubicBezTo>
                  <a:pt x="384" y="447"/>
                  <a:pt x="392" y="444"/>
                  <a:pt x="398" y="442"/>
                </a:cubicBezTo>
                <a:cubicBezTo>
                  <a:pt x="403" y="440"/>
                  <a:pt x="426" y="427"/>
                  <a:pt x="410" y="409"/>
                </a:cubicBezTo>
                <a:cubicBezTo>
                  <a:pt x="410" y="409"/>
                  <a:pt x="393" y="403"/>
                  <a:pt x="382" y="403"/>
                </a:cubicBezTo>
                <a:cubicBezTo>
                  <a:pt x="371" y="403"/>
                  <a:pt x="354" y="397"/>
                  <a:pt x="347" y="385"/>
                </a:cubicBezTo>
                <a:cubicBezTo>
                  <a:pt x="341" y="374"/>
                  <a:pt x="333" y="353"/>
                  <a:pt x="329" y="343"/>
                </a:cubicBezTo>
                <a:cubicBezTo>
                  <a:pt x="325" y="334"/>
                  <a:pt x="311" y="311"/>
                  <a:pt x="315" y="302"/>
                </a:cubicBezTo>
                <a:cubicBezTo>
                  <a:pt x="319" y="293"/>
                  <a:pt x="343" y="285"/>
                  <a:pt x="352" y="267"/>
                </a:cubicBezTo>
                <a:cubicBezTo>
                  <a:pt x="361" y="250"/>
                  <a:pt x="368" y="237"/>
                  <a:pt x="360" y="235"/>
                </a:cubicBezTo>
                <a:cubicBezTo>
                  <a:pt x="352" y="234"/>
                  <a:pt x="338" y="234"/>
                  <a:pt x="333" y="243"/>
                </a:cubicBezTo>
                <a:cubicBezTo>
                  <a:pt x="328" y="251"/>
                  <a:pt x="307" y="278"/>
                  <a:pt x="304" y="274"/>
                </a:cubicBezTo>
                <a:cubicBezTo>
                  <a:pt x="304" y="274"/>
                  <a:pt x="280" y="196"/>
                  <a:pt x="241" y="206"/>
                </a:cubicBezTo>
                <a:cubicBezTo>
                  <a:pt x="241" y="206"/>
                  <a:pt x="196" y="215"/>
                  <a:pt x="173" y="263"/>
                </a:cubicBezTo>
                <a:cubicBezTo>
                  <a:pt x="173" y="263"/>
                  <a:pt x="161" y="273"/>
                  <a:pt x="158" y="265"/>
                </a:cubicBezTo>
                <a:cubicBezTo>
                  <a:pt x="156" y="256"/>
                  <a:pt x="148" y="236"/>
                  <a:pt x="156" y="234"/>
                </a:cubicBezTo>
                <a:cubicBezTo>
                  <a:pt x="163" y="233"/>
                  <a:pt x="174" y="240"/>
                  <a:pt x="176" y="233"/>
                </a:cubicBezTo>
                <a:cubicBezTo>
                  <a:pt x="178" y="225"/>
                  <a:pt x="176" y="224"/>
                  <a:pt x="179" y="222"/>
                </a:cubicBezTo>
                <a:cubicBezTo>
                  <a:pt x="182" y="220"/>
                  <a:pt x="180" y="222"/>
                  <a:pt x="187" y="217"/>
                </a:cubicBezTo>
                <a:cubicBezTo>
                  <a:pt x="194" y="212"/>
                  <a:pt x="195" y="211"/>
                  <a:pt x="196" y="206"/>
                </a:cubicBezTo>
                <a:cubicBezTo>
                  <a:pt x="198" y="201"/>
                  <a:pt x="222" y="192"/>
                  <a:pt x="211" y="177"/>
                </a:cubicBezTo>
                <a:cubicBezTo>
                  <a:pt x="211" y="177"/>
                  <a:pt x="257" y="155"/>
                  <a:pt x="273" y="143"/>
                </a:cubicBezTo>
                <a:cubicBezTo>
                  <a:pt x="290" y="132"/>
                  <a:pt x="313" y="105"/>
                  <a:pt x="321" y="99"/>
                </a:cubicBezTo>
                <a:cubicBezTo>
                  <a:pt x="328" y="93"/>
                  <a:pt x="363" y="59"/>
                  <a:pt x="379" y="47"/>
                </a:cubicBezTo>
                <a:cubicBezTo>
                  <a:pt x="394" y="35"/>
                  <a:pt x="386" y="0"/>
                  <a:pt x="374" y="3"/>
                </a:cubicBezTo>
                <a:cubicBezTo>
                  <a:pt x="361" y="6"/>
                  <a:pt x="310" y="61"/>
                  <a:pt x="301" y="68"/>
                </a:cubicBezTo>
                <a:cubicBezTo>
                  <a:pt x="291" y="76"/>
                  <a:pt x="261" y="87"/>
                  <a:pt x="255" y="94"/>
                </a:cubicBezTo>
                <a:cubicBezTo>
                  <a:pt x="248" y="101"/>
                  <a:pt x="200" y="125"/>
                  <a:pt x="196" y="125"/>
                </a:cubicBezTo>
                <a:cubicBezTo>
                  <a:pt x="192" y="125"/>
                  <a:pt x="177" y="75"/>
                  <a:pt x="124" y="96"/>
                </a:cubicBezTo>
                <a:cubicBezTo>
                  <a:pt x="124" y="96"/>
                  <a:pt x="75" y="115"/>
                  <a:pt x="82" y="165"/>
                </a:cubicBezTo>
                <a:cubicBezTo>
                  <a:pt x="82" y="165"/>
                  <a:pt x="26" y="230"/>
                  <a:pt x="18" y="258"/>
                </a:cubicBezTo>
                <a:cubicBezTo>
                  <a:pt x="9" y="287"/>
                  <a:pt x="5" y="286"/>
                  <a:pt x="7" y="296"/>
                </a:cubicBezTo>
                <a:cubicBezTo>
                  <a:pt x="9" y="305"/>
                  <a:pt x="13" y="333"/>
                  <a:pt x="11" y="339"/>
                </a:cubicBezTo>
                <a:cubicBezTo>
                  <a:pt x="8" y="344"/>
                  <a:pt x="0" y="354"/>
                  <a:pt x="3" y="368"/>
                </a:cubicBezTo>
                <a:close/>
                <a:moveTo>
                  <a:pt x="246" y="297"/>
                </a:moveTo>
                <a:cubicBezTo>
                  <a:pt x="246" y="297"/>
                  <a:pt x="250" y="299"/>
                  <a:pt x="246" y="303"/>
                </a:cubicBezTo>
                <a:cubicBezTo>
                  <a:pt x="243" y="308"/>
                  <a:pt x="234" y="317"/>
                  <a:pt x="233" y="308"/>
                </a:cubicBezTo>
                <a:cubicBezTo>
                  <a:pt x="232" y="300"/>
                  <a:pt x="240" y="292"/>
                  <a:pt x="246" y="297"/>
                </a:cubicBezTo>
                <a:close/>
                <a:moveTo>
                  <a:pt x="202" y="433"/>
                </a:moveTo>
                <a:cubicBezTo>
                  <a:pt x="202" y="433"/>
                  <a:pt x="211" y="437"/>
                  <a:pt x="205" y="439"/>
                </a:cubicBezTo>
                <a:cubicBezTo>
                  <a:pt x="200" y="442"/>
                  <a:pt x="200" y="432"/>
                  <a:pt x="202" y="433"/>
                </a:cubicBezTo>
                <a:close/>
                <a:moveTo>
                  <a:pt x="167" y="454"/>
                </a:moveTo>
                <a:cubicBezTo>
                  <a:pt x="167" y="448"/>
                  <a:pt x="177" y="446"/>
                  <a:pt x="184" y="446"/>
                </a:cubicBezTo>
                <a:cubicBezTo>
                  <a:pt x="192" y="446"/>
                  <a:pt x="190" y="454"/>
                  <a:pt x="199" y="460"/>
                </a:cubicBezTo>
                <a:cubicBezTo>
                  <a:pt x="207" y="466"/>
                  <a:pt x="199" y="466"/>
                  <a:pt x="193" y="466"/>
                </a:cubicBezTo>
                <a:cubicBezTo>
                  <a:pt x="187" y="465"/>
                  <a:pt x="167" y="454"/>
                  <a:pt x="167" y="454"/>
                </a:cubicBezTo>
                <a:close/>
              </a:path>
            </a:pathLst>
          </a:custGeom>
          <a:solidFill>
            <a:srgbClr val="3F3F3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333" name="Google Shape;333;p21"/>
          <p:cNvPicPr preferRelativeResize="0"/>
          <p:nvPr/>
        </p:nvPicPr>
        <p:blipFill rotWithShape="1">
          <a:blip r:embed="rId5">
            <a:alphaModFix/>
          </a:blip>
          <a:srcRect b="0" l="0" r="0" t="0"/>
          <a:stretch/>
        </p:blipFill>
        <p:spPr>
          <a:xfrm>
            <a:off x="3157693" y="2456333"/>
            <a:ext cx="1316" cy="987"/>
          </a:xfrm>
          <a:custGeom>
            <a:rect b="b" l="l" r="r" t="t"/>
            <a:pathLst>
              <a:path extrusionOk="0" h="987" w="1316">
                <a:moveTo>
                  <a:pt x="1316" y="0"/>
                </a:moveTo>
                <a:lnTo>
                  <a:pt x="1316" y="987"/>
                </a:lnTo>
                <a:lnTo>
                  <a:pt x="0" y="987"/>
                </a:lnTo>
                <a:lnTo>
                  <a:pt x="1316" y="0"/>
                </a:lnTo>
                <a:close/>
              </a:path>
            </a:pathLst>
          </a:custGeom>
          <a:noFill/>
          <a:ln>
            <a:noFill/>
          </a:ln>
        </p:spPr>
      </p:pic>
      <p:sp>
        <p:nvSpPr>
          <p:cNvPr id="334" name="Google Shape;334;p21"/>
          <p:cNvSpPr txBox="1"/>
          <p:nvPr/>
        </p:nvSpPr>
        <p:spPr>
          <a:xfrm>
            <a:off x="744812" y="4966750"/>
            <a:ext cx="223492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3F3F3F"/>
                </a:solidFill>
                <a:latin typeface="Century Gothic"/>
                <a:ea typeface="Century Gothic"/>
                <a:cs typeface="Century Gothic"/>
                <a:sym typeface="Century Gothic"/>
              </a:rPr>
              <a:t> We align with your users need to build and evolve a flowing shopping interface</a:t>
            </a:r>
            <a:endParaRPr sz="1400">
              <a:solidFill>
                <a:srgbClr val="3F3F3F"/>
              </a:solidFill>
              <a:latin typeface="Century Gothic"/>
              <a:ea typeface="Century Gothic"/>
              <a:cs typeface="Century Gothic"/>
              <a:sym typeface="Century Gothic"/>
            </a:endParaRPr>
          </a:p>
        </p:txBody>
      </p:sp>
      <p:grpSp>
        <p:nvGrpSpPr>
          <p:cNvPr id="335" name="Google Shape;335;p21"/>
          <p:cNvGrpSpPr/>
          <p:nvPr/>
        </p:nvGrpSpPr>
        <p:grpSpPr>
          <a:xfrm>
            <a:off x="717429" y="4578629"/>
            <a:ext cx="742496" cy="1669718"/>
            <a:chOff x="717429" y="4578629"/>
            <a:chExt cx="742496" cy="1669718"/>
          </a:xfrm>
        </p:grpSpPr>
        <p:grpSp>
          <p:nvGrpSpPr>
            <p:cNvPr id="336" name="Google Shape;336;p21"/>
            <p:cNvGrpSpPr/>
            <p:nvPr/>
          </p:nvGrpSpPr>
          <p:grpSpPr>
            <a:xfrm>
              <a:off x="717429" y="4578629"/>
              <a:ext cx="742496" cy="307777"/>
              <a:chOff x="3600137" y="3471248"/>
              <a:chExt cx="742496" cy="307777"/>
            </a:xfrm>
          </p:grpSpPr>
          <p:sp>
            <p:nvSpPr>
              <p:cNvPr id="337" name="Google Shape;337;p21"/>
              <p:cNvSpPr/>
              <p:nvPr/>
            </p:nvSpPr>
            <p:spPr>
              <a:xfrm>
                <a:off x="3600137" y="3487251"/>
                <a:ext cx="742496" cy="275771"/>
              </a:xfrm>
              <a:prstGeom prst="rect">
                <a:avLst/>
              </a:prstGeom>
              <a:solidFill>
                <a:srgbClr val="089C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38" name="Google Shape;338;p21"/>
              <p:cNvSpPr txBox="1"/>
              <p:nvPr/>
            </p:nvSpPr>
            <p:spPr>
              <a:xfrm>
                <a:off x="3677074" y="3471248"/>
                <a:ext cx="58862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2008</a:t>
                </a:r>
                <a:endParaRPr b="1" sz="1400">
                  <a:solidFill>
                    <a:schemeClr val="lt1"/>
                  </a:solidFill>
                  <a:latin typeface="Century Gothic"/>
                  <a:ea typeface="Century Gothic"/>
                  <a:cs typeface="Century Gothic"/>
                  <a:sym typeface="Century Gothic"/>
                </a:endParaRPr>
              </a:p>
            </p:txBody>
          </p:sp>
        </p:grpSp>
        <p:cxnSp>
          <p:nvCxnSpPr>
            <p:cNvPr id="339" name="Google Shape;339;p21"/>
            <p:cNvCxnSpPr/>
            <p:nvPr/>
          </p:nvCxnSpPr>
          <p:spPr>
            <a:xfrm>
              <a:off x="729109" y="4612195"/>
              <a:ext cx="0" cy="1636152"/>
            </a:xfrm>
            <a:prstGeom prst="straightConnector1">
              <a:avLst/>
            </a:prstGeom>
            <a:noFill/>
            <a:ln cap="rnd" cmpd="sng" w="25400">
              <a:solidFill>
                <a:srgbClr val="089CEF"/>
              </a:solidFill>
              <a:prstDash val="solid"/>
              <a:miter lim="800000"/>
              <a:headEnd len="sm" w="sm" type="none"/>
              <a:tailEnd len="sm" w="sm" type="none"/>
            </a:ln>
          </p:spPr>
        </p:cxnSp>
      </p:grpSp>
      <p:sp>
        <p:nvSpPr>
          <p:cNvPr id="340" name="Google Shape;340;p21"/>
          <p:cNvSpPr txBox="1"/>
          <p:nvPr/>
        </p:nvSpPr>
        <p:spPr>
          <a:xfrm>
            <a:off x="3433969" y="4393490"/>
            <a:ext cx="223492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3F3F3F"/>
                </a:solidFill>
                <a:latin typeface="Century Gothic"/>
                <a:ea typeface="Century Gothic"/>
                <a:cs typeface="Century Gothic"/>
                <a:sym typeface="Century Gothic"/>
              </a:rPr>
              <a:t>Simple &amp; Smooth, exactly how purchasing experiences should be. </a:t>
            </a:r>
            <a:endParaRPr sz="1400">
              <a:solidFill>
                <a:srgbClr val="3F3F3F"/>
              </a:solidFill>
              <a:latin typeface="Century Gothic"/>
              <a:ea typeface="Century Gothic"/>
              <a:cs typeface="Century Gothic"/>
              <a:sym typeface="Century Gothic"/>
            </a:endParaRPr>
          </a:p>
        </p:txBody>
      </p:sp>
      <p:grpSp>
        <p:nvGrpSpPr>
          <p:cNvPr id="341" name="Google Shape;341;p21"/>
          <p:cNvGrpSpPr/>
          <p:nvPr/>
        </p:nvGrpSpPr>
        <p:grpSpPr>
          <a:xfrm>
            <a:off x="3406586" y="4005369"/>
            <a:ext cx="742496" cy="2028493"/>
            <a:chOff x="3406586" y="4005369"/>
            <a:chExt cx="742496" cy="2028493"/>
          </a:xfrm>
        </p:grpSpPr>
        <p:grpSp>
          <p:nvGrpSpPr>
            <p:cNvPr id="342" name="Google Shape;342;p21"/>
            <p:cNvGrpSpPr/>
            <p:nvPr/>
          </p:nvGrpSpPr>
          <p:grpSpPr>
            <a:xfrm>
              <a:off x="3406586" y="4005369"/>
              <a:ext cx="742496" cy="307777"/>
              <a:chOff x="3600137" y="3471248"/>
              <a:chExt cx="742496" cy="307777"/>
            </a:xfrm>
          </p:grpSpPr>
          <p:sp>
            <p:nvSpPr>
              <p:cNvPr id="343" name="Google Shape;343;p21"/>
              <p:cNvSpPr/>
              <p:nvPr/>
            </p:nvSpPr>
            <p:spPr>
              <a:xfrm>
                <a:off x="3600137" y="3487251"/>
                <a:ext cx="742496" cy="275771"/>
              </a:xfrm>
              <a:prstGeom prst="rect">
                <a:avLst/>
              </a:prstGeom>
              <a:solidFill>
                <a:srgbClr val="089C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44" name="Google Shape;344;p21"/>
              <p:cNvSpPr txBox="1"/>
              <p:nvPr/>
            </p:nvSpPr>
            <p:spPr>
              <a:xfrm>
                <a:off x="3677074" y="3471248"/>
                <a:ext cx="58862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2010</a:t>
                </a:r>
                <a:endParaRPr b="1" sz="1400">
                  <a:solidFill>
                    <a:schemeClr val="lt1"/>
                  </a:solidFill>
                  <a:latin typeface="Century Gothic"/>
                  <a:ea typeface="Century Gothic"/>
                  <a:cs typeface="Century Gothic"/>
                  <a:sym typeface="Century Gothic"/>
                </a:endParaRPr>
              </a:p>
            </p:txBody>
          </p:sp>
        </p:grpSp>
        <p:cxnSp>
          <p:nvCxnSpPr>
            <p:cNvPr id="345" name="Google Shape;345;p21"/>
            <p:cNvCxnSpPr/>
            <p:nvPr/>
          </p:nvCxnSpPr>
          <p:spPr>
            <a:xfrm>
              <a:off x="3418266" y="4038935"/>
              <a:ext cx="0" cy="1994927"/>
            </a:xfrm>
            <a:prstGeom prst="straightConnector1">
              <a:avLst/>
            </a:prstGeom>
            <a:noFill/>
            <a:ln cap="rnd" cmpd="sng" w="25400">
              <a:solidFill>
                <a:srgbClr val="089CEF"/>
              </a:solidFill>
              <a:prstDash val="solid"/>
              <a:miter lim="800000"/>
              <a:headEnd len="sm" w="sm" type="none"/>
              <a:tailEnd len="sm" w="sm" type="none"/>
            </a:ln>
          </p:spPr>
        </p:cxnSp>
      </p:grpSp>
      <p:sp>
        <p:nvSpPr>
          <p:cNvPr id="346" name="Google Shape;346;p21"/>
          <p:cNvSpPr txBox="1"/>
          <p:nvPr/>
        </p:nvSpPr>
        <p:spPr>
          <a:xfrm>
            <a:off x="6123126" y="3679763"/>
            <a:ext cx="223492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3F3F3F"/>
                </a:solidFill>
                <a:latin typeface="Century Gothic"/>
                <a:ea typeface="Century Gothic"/>
                <a:cs typeface="Century Gothic"/>
                <a:sym typeface="Century Gothic"/>
              </a:rPr>
              <a:t> We align with your users need to build and evolve a flowing shopping interface</a:t>
            </a:r>
            <a:endParaRPr sz="1400">
              <a:solidFill>
                <a:srgbClr val="3F3F3F"/>
              </a:solidFill>
              <a:latin typeface="Century Gothic"/>
              <a:ea typeface="Century Gothic"/>
              <a:cs typeface="Century Gothic"/>
              <a:sym typeface="Century Gothic"/>
            </a:endParaRPr>
          </a:p>
        </p:txBody>
      </p:sp>
      <p:grpSp>
        <p:nvGrpSpPr>
          <p:cNvPr id="347" name="Google Shape;347;p21"/>
          <p:cNvGrpSpPr/>
          <p:nvPr/>
        </p:nvGrpSpPr>
        <p:grpSpPr>
          <a:xfrm>
            <a:off x="6095743" y="3291642"/>
            <a:ext cx="742496" cy="2167657"/>
            <a:chOff x="6095743" y="3291642"/>
            <a:chExt cx="742496" cy="2167657"/>
          </a:xfrm>
        </p:grpSpPr>
        <p:grpSp>
          <p:nvGrpSpPr>
            <p:cNvPr id="348" name="Google Shape;348;p21"/>
            <p:cNvGrpSpPr/>
            <p:nvPr/>
          </p:nvGrpSpPr>
          <p:grpSpPr>
            <a:xfrm>
              <a:off x="6095743" y="3291642"/>
              <a:ext cx="742496" cy="307777"/>
              <a:chOff x="3600137" y="3471248"/>
              <a:chExt cx="742496" cy="307777"/>
            </a:xfrm>
          </p:grpSpPr>
          <p:sp>
            <p:nvSpPr>
              <p:cNvPr id="349" name="Google Shape;349;p21"/>
              <p:cNvSpPr/>
              <p:nvPr/>
            </p:nvSpPr>
            <p:spPr>
              <a:xfrm>
                <a:off x="3600137" y="3487251"/>
                <a:ext cx="742496" cy="275771"/>
              </a:xfrm>
              <a:prstGeom prst="rect">
                <a:avLst/>
              </a:prstGeom>
              <a:solidFill>
                <a:srgbClr val="089C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50" name="Google Shape;350;p21"/>
              <p:cNvSpPr txBox="1"/>
              <p:nvPr/>
            </p:nvSpPr>
            <p:spPr>
              <a:xfrm>
                <a:off x="3677074" y="3471248"/>
                <a:ext cx="58862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2012</a:t>
                </a:r>
                <a:endParaRPr b="1" sz="1400">
                  <a:solidFill>
                    <a:schemeClr val="lt1"/>
                  </a:solidFill>
                  <a:latin typeface="Century Gothic"/>
                  <a:ea typeface="Century Gothic"/>
                  <a:cs typeface="Century Gothic"/>
                  <a:sym typeface="Century Gothic"/>
                </a:endParaRPr>
              </a:p>
            </p:txBody>
          </p:sp>
        </p:grpSp>
        <p:cxnSp>
          <p:nvCxnSpPr>
            <p:cNvPr id="351" name="Google Shape;351;p21"/>
            <p:cNvCxnSpPr/>
            <p:nvPr/>
          </p:nvCxnSpPr>
          <p:spPr>
            <a:xfrm>
              <a:off x="6107423" y="3325208"/>
              <a:ext cx="0" cy="2134091"/>
            </a:xfrm>
            <a:prstGeom prst="straightConnector1">
              <a:avLst/>
            </a:prstGeom>
            <a:noFill/>
            <a:ln cap="rnd" cmpd="sng" w="25400">
              <a:solidFill>
                <a:srgbClr val="089CEF"/>
              </a:solidFill>
              <a:prstDash val="solid"/>
              <a:miter lim="800000"/>
              <a:headEnd len="sm" w="sm" type="none"/>
              <a:tailEnd len="sm" w="sm" type="none"/>
            </a:ln>
          </p:spPr>
        </p:cxnSp>
      </p:grpSp>
      <p:sp>
        <p:nvSpPr>
          <p:cNvPr id="352" name="Google Shape;352;p21"/>
          <p:cNvSpPr txBox="1"/>
          <p:nvPr/>
        </p:nvSpPr>
        <p:spPr>
          <a:xfrm>
            <a:off x="8855824" y="3975916"/>
            <a:ext cx="223492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3F3F3F"/>
                </a:solidFill>
                <a:latin typeface="Century Gothic"/>
                <a:ea typeface="Century Gothic"/>
                <a:cs typeface="Century Gothic"/>
                <a:sym typeface="Century Gothic"/>
              </a:rPr>
              <a:t>Simple &amp; Smooth, exactly how purchasing experiences should be. </a:t>
            </a:r>
            <a:endParaRPr sz="1400">
              <a:solidFill>
                <a:srgbClr val="3F3F3F"/>
              </a:solidFill>
              <a:latin typeface="Century Gothic"/>
              <a:ea typeface="Century Gothic"/>
              <a:cs typeface="Century Gothic"/>
              <a:sym typeface="Century Gothic"/>
            </a:endParaRPr>
          </a:p>
        </p:txBody>
      </p:sp>
      <p:grpSp>
        <p:nvGrpSpPr>
          <p:cNvPr id="353" name="Google Shape;353;p21"/>
          <p:cNvGrpSpPr/>
          <p:nvPr/>
        </p:nvGrpSpPr>
        <p:grpSpPr>
          <a:xfrm>
            <a:off x="8828441" y="3587795"/>
            <a:ext cx="742496" cy="1728062"/>
            <a:chOff x="8828441" y="3587795"/>
            <a:chExt cx="742496" cy="1728062"/>
          </a:xfrm>
        </p:grpSpPr>
        <p:grpSp>
          <p:nvGrpSpPr>
            <p:cNvPr id="354" name="Google Shape;354;p21"/>
            <p:cNvGrpSpPr/>
            <p:nvPr/>
          </p:nvGrpSpPr>
          <p:grpSpPr>
            <a:xfrm>
              <a:off x="8828441" y="3587795"/>
              <a:ext cx="742496" cy="307777"/>
              <a:chOff x="3600137" y="3471248"/>
              <a:chExt cx="742496" cy="307777"/>
            </a:xfrm>
          </p:grpSpPr>
          <p:sp>
            <p:nvSpPr>
              <p:cNvPr id="355" name="Google Shape;355;p21"/>
              <p:cNvSpPr/>
              <p:nvPr/>
            </p:nvSpPr>
            <p:spPr>
              <a:xfrm>
                <a:off x="3600137" y="3487251"/>
                <a:ext cx="742496" cy="275771"/>
              </a:xfrm>
              <a:prstGeom prst="rect">
                <a:avLst/>
              </a:prstGeom>
              <a:solidFill>
                <a:srgbClr val="089C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56" name="Google Shape;356;p21"/>
              <p:cNvSpPr txBox="1"/>
              <p:nvPr/>
            </p:nvSpPr>
            <p:spPr>
              <a:xfrm>
                <a:off x="3677074" y="3471248"/>
                <a:ext cx="58862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Century Gothic"/>
                    <a:ea typeface="Century Gothic"/>
                    <a:cs typeface="Century Gothic"/>
                    <a:sym typeface="Century Gothic"/>
                  </a:rPr>
                  <a:t>2015</a:t>
                </a:r>
                <a:endParaRPr b="1" sz="1400">
                  <a:solidFill>
                    <a:schemeClr val="lt1"/>
                  </a:solidFill>
                  <a:latin typeface="Century Gothic"/>
                  <a:ea typeface="Century Gothic"/>
                  <a:cs typeface="Century Gothic"/>
                  <a:sym typeface="Century Gothic"/>
                </a:endParaRPr>
              </a:p>
            </p:txBody>
          </p:sp>
        </p:grpSp>
        <p:cxnSp>
          <p:nvCxnSpPr>
            <p:cNvPr id="357" name="Google Shape;357;p21"/>
            <p:cNvCxnSpPr/>
            <p:nvPr/>
          </p:nvCxnSpPr>
          <p:spPr>
            <a:xfrm>
              <a:off x="8840121" y="3621361"/>
              <a:ext cx="0" cy="1694496"/>
            </a:xfrm>
            <a:prstGeom prst="straightConnector1">
              <a:avLst/>
            </a:prstGeom>
            <a:noFill/>
            <a:ln cap="rnd" cmpd="sng" w="25400">
              <a:solidFill>
                <a:srgbClr val="089CEF"/>
              </a:solidFill>
              <a:prstDash val="solid"/>
              <a:miter lim="800000"/>
              <a:headEnd len="sm" w="sm" type="none"/>
              <a:tailEnd len="sm" w="sm" type="none"/>
            </a:ln>
          </p:spPr>
        </p:cxnSp>
      </p:grpSp>
      <p:sp>
        <p:nvSpPr>
          <p:cNvPr id="358" name="Google Shape;358;p21"/>
          <p:cNvSpPr/>
          <p:nvPr/>
        </p:nvSpPr>
        <p:spPr>
          <a:xfrm>
            <a:off x="600807" y="2009278"/>
            <a:ext cx="2378925" cy="40011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000">
                <a:solidFill>
                  <a:srgbClr val="0863B5"/>
                </a:solidFill>
                <a:latin typeface="Century Gothic"/>
                <a:ea typeface="Century Gothic"/>
                <a:cs typeface="Century Gothic"/>
                <a:sym typeface="Century Gothic"/>
              </a:rPr>
              <a:t>Fund</a:t>
            </a:r>
            <a:endParaRPr b="1" sz="2000">
              <a:solidFill>
                <a:srgbClr val="0863B5"/>
              </a:solidFill>
              <a:latin typeface="Century Gothic"/>
              <a:ea typeface="Century Gothic"/>
              <a:cs typeface="Century Gothic"/>
              <a:sym typeface="Century Gothic"/>
            </a:endParaRPr>
          </a:p>
        </p:txBody>
      </p:sp>
      <p:sp>
        <p:nvSpPr>
          <p:cNvPr id="359" name="Google Shape;359;p21"/>
          <p:cNvSpPr/>
          <p:nvPr/>
        </p:nvSpPr>
        <p:spPr>
          <a:xfrm>
            <a:off x="613487" y="2350179"/>
            <a:ext cx="4988119" cy="138499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000000"/>
                </a:solidFill>
                <a:latin typeface="Century Gothic"/>
                <a:ea typeface="Century Gothic"/>
                <a:cs typeface="Century Gothic"/>
                <a:sym typeface="Century Gothic"/>
              </a:rPr>
              <a:t>Moving from creative ideas to solid strategy and execution, we help your target market resonate fully with your brand. When you get them, they will get you, quicker. We leverage digital tools, design and words, to become even more relevant.</a:t>
            </a:r>
            <a:endParaRPr sz="1400">
              <a:solidFill>
                <a:srgbClr val="000000"/>
              </a:solidFill>
              <a:latin typeface="Century Gothic"/>
              <a:ea typeface="Century Gothic"/>
              <a:cs typeface="Century Gothic"/>
              <a:sym typeface="Century Gothic"/>
            </a:endParaRPr>
          </a:p>
        </p:txBody>
      </p:sp>
      <p:sp>
        <p:nvSpPr>
          <p:cNvPr id="360" name="Google Shape;360;p21"/>
          <p:cNvSpPr txBox="1"/>
          <p:nvPr/>
        </p:nvSpPr>
        <p:spPr>
          <a:xfrm rot="5400000">
            <a:off x="11447060" y="479699"/>
            <a:ext cx="1015663"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Century Gothic"/>
                <a:ea typeface="Century Gothic"/>
                <a:cs typeface="Century Gothic"/>
                <a:sym typeface="Century Gothic"/>
              </a:rPr>
              <a:t>CONCISE</a:t>
            </a:r>
            <a:endParaRPr sz="1600">
              <a:solidFill>
                <a:schemeClr val="lt1"/>
              </a:solidFill>
              <a:latin typeface="Century Gothic"/>
              <a:ea typeface="Century Gothic"/>
              <a:cs typeface="Century Gothic"/>
              <a:sym typeface="Century Gothic"/>
            </a:endParaRPr>
          </a:p>
        </p:txBody>
      </p:sp>
      <p:sp>
        <p:nvSpPr>
          <p:cNvPr id="361" name="Google Shape;361;p21"/>
          <p:cNvSpPr txBox="1"/>
          <p:nvPr/>
        </p:nvSpPr>
        <p:spPr>
          <a:xfrm rot="5400000">
            <a:off x="10591398" y="1289226"/>
            <a:ext cx="1382751"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Century Gothic"/>
                <a:ea typeface="Century Gothic"/>
                <a:cs typeface="Century Gothic"/>
                <a:sym typeface="Century Gothic"/>
              </a:rPr>
              <a:t>INNOVATION</a:t>
            </a:r>
            <a:endParaRPr sz="1600">
              <a:solidFill>
                <a:schemeClr val="lt1"/>
              </a:solidFill>
              <a:latin typeface="Century Gothic"/>
              <a:ea typeface="Century Gothic"/>
              <a:cs typeface="Century Gothic"/>
              <a:sym typeface="Century Gothic"/>
            </a:endParaRPr>
          </a:p>
        </p:txBody>
      </p:sp>
      <p:sp>
        <p:nvSpPr>
          <p:cNvPr id="362" name="Google Shape;362;p21"/>
          <p:cNvSpPr txBox="1"/>
          <p:nvPr/>
        </p:nvSpPr>
        <p:spPr>
          <a:xfrm rot="5400000">
            <a:off x="11039667" y="872832"/>
            <a:ext cx="115833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Century Gothic"/>
                <a:ea typeface="Century Gothic"/>
                <a:cs typeface="Century Gothic"/>
                <a:sym typeface="Century Gothic"/>
              </a:rPr>
              <a:t>HIGH TECH</a:t>
            </a:r>
            <a:endParaRPr sz="1600">
              <a:solidFill>
                <a:schemeClr val="lt1"/>
              </a:solidFill>
              <a:latin typeface="Century Gothic"/>
              <a:ea typeface="Century Gothic"/>
              <a:cs typeface="Century Gothic"/>
              <a:sym typeface="Century Gothic"/>
            </a:endParaRPr>
          </a:p>
        </p:txBody>
      </p:sp>
      <p:sp>
        <p:nvSpPr>
          <p:cNvPr id="363" name="Google Shape;363;p21"/>
          <p:cNvSpPr txBox="1"/>
          <p:nvPr/>
        </p:nvSpPr>
        <p:spPr>
          <a:xfrm>
            <a:off x="827153" y="642254"/>
            <a:ext cx="1741182" cy="4770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500">
                <a:solidFill>
                  <a:srgbClr val="3F3F3F"/>
                </a:solidFill>
                <a:latin typeface="Century Gothic"/>
                <a:ea typeface="Century Gothic"/>
                <a:cs typeface="Century Gothic"/>
                <a:sym typeface="Century Gothic"/>
              </a:rPr>
              <a:t>Employ</a:t>
            </a:r>
            <a:endParaRPr b="1" sz="2500">
              <a:solidFill>
                <a:srgbClr val="3F3F3F"/>
              </a:solidFill>
              <a:latin typeface="Century Gothic"/>
              <a:ea typeface="Century Gothic"/>
              <a:cs typeface="Century Gothic"/>
              <a:sym typeface="Century Gothic"/>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250"/>
                                        <p:tgtEl>
                                          <p:spTgt spid="326"/>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250"/>
                                        <p:tgtEl>
                                          <p:spTgt spid="32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250"/>
                                        <p:tgtEl>
                                          <p:spTgt spid="325"/>
                                        </p:tgtEl>
                                      </p:cBhvr>
                                    </p:animEffect>
                                  </p:childTnLst>
                                </p:cTn>
                              </p:par>
                            </p:childTnLst>
                          </p:cTn>
                        </p:par>
                        <p:par>
                          <p:cTn fill="hold">
                            <p:stCondLst>
                              <p:cond delay="750"/>
                            </p:stCondLst>
                            <p:childTnLst>
                              <p:par>
                                <p:cTn fill="hold" nodeType="afterEffect" presetClass="entr" presetID="2" presetSubtype="4">
                                  <p:stCondLst>
                                    <p:cond delay="0"/>
                                  </p:stCondLst>
                                  <p:childTnLst>
                                    <p:set>
                                      <p:cBhvr>
                                        <p:cTn dur="1" fill="hold">
                                          <p:stCondLst>
                                            <p:cond delay="0"/>
                                          </p:stCondLst>
                                        </p:cTn>
                                        <p:tgtEl>
                                          <p:spTgt spid="323"/>
                                        </p:tgtEl>
                                        <p:attrNameLst>
                                          <p:attrName>style.visibility</p:attrName>
                                        </p:attrNameLst>
                                      </p:cBhvr>
                                      <p:to>
                                        <p:strVal val="visible"/>
                                      </p:to>
                                    </p:set>
                                    <p:anim calcmode="lin" valueType="num">
                                      <p:cBhvr additive="base">
                                        <p:cTn dur="500"/>
                                        <p:tgtEl>
                                          <p:spTgt spid="32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324"/>
                                        </p:tgtEl>
                                        <p:attrNameLst>
                                          <p:attrName>style.visibility</p:attrName>
                                        </p:attrNameLst>
                                      </p:cBhvr>
                                      <p:to>
                                        <p:strVal val="visible"/>
                                      </p:to>
                                    </p:set>
                                    <p:anim calcmode="lin" valueType="num">
                                      <p:cBhvr additive="base">
                                        <p:cTn dur="500"/>
                                        <p:tgtEl>
                                          <p:spTgt spid="324"/>
                                        </p:tgtEl>
                                        <p:attrNameLst>
                                          <p:attrName>ppt_y</p:attrName>
                                        </p:attrNameLst>
                                      </p:cBhvr>
                                      <p:tavLst>
                                        <p:tav fmla="" tm="0">
                                          <p:val>
                                            <p:strVal val="#ppt_y-1"/>
                                          </p:val>
                                        </p:tav>
                                        <p:tav fmla="" tm="100000">
                                          <p:val>
                                            <p:strVal val="#ppt_y"/>
                                          </p:val>
                                        </p:tav>
                                      </p:tavLst>
                                    </p:anim>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par>
                                <p:cTn fill="hold" nodeType="withEffect" presetClass="entr" presetID="23" presetSubtype="16">
                                  <p:stCondLst>
                                    <p:cond delay="0"/>
                                  </p:stCondLst>
                                  <p:childTnLst>
                                    <p:set>
                                      <p:cBhvr>
                                        <p:cTn dur="1" fill="hold">
                                          <p:stCondLst>
                                            <p:cond delay="0"/>
                                          </p:stCondLst>
                                        </p:cTn>
                                        <p:tgtEl>
                                          <p:spTgt spid="358"/>
                                        </p:tgtEl>
                                        <p:attrNameLst>
                                          <p:attrName>style.visibility</p:attrName>
                                        </p:attrNameLst>
                                      </p:cBhvr>
                                      <p:to>
                                        <p:strVal val="visible"/>
                                      </p:to>
                                    </p:set>
                                    <p:anim calcmode="lin" valueType="num">
                                      <p:cBhvr additive="base">
                                        <p:cTn dur="500"/>
                                        <p:tgtEl>
                                          <p:spTgt spid="358"/>
                                        </p:tgtEl>
                                        <p:attrNameLst>
                                          <p:attrName>ppt_w</p:attrName>
                                        </p:attrNameLst>
                                      </p:cBhvr>
                                      <p:tavLst>
                                        <p:tav fmla="" tm="0">
                                          <p:val>
                                            <p:strVal val="0"/>
                                          </p:val>
                                        </p:tav>
                                        <p:tav fmla="" tm="100000">
                                          <p:val>
                                            <p:strVal val="#ppt_w"/>
                                          </p:val>
                                        </p:tav>
                                      </p:tavLst>
                                    </p:anim>
                                    <p:anim calcmode="lin" valueType="num">
                                      <p:cBhvr additive="base">
                                        <p:cTn dur="500"/>
                                        <p:tgtEl>
                                          <p:spTgt spid="358"/>
                                        </p:tgtEl>
                                        <p:attrNameLst>
                                          <p:attrName>ppt_h</p:attrName>
                                        </p:attrNameLst>
                                      </p:cBhvr>
                                      <p:tavLst>
                                        <p:tav fmla="" tm="0">
                                          <p:val>
                                            <p:strVal val="0"/>
                                          </p:val>
                                        </p:tav>
                                        <p:tav fmla="" tm="100000">
                                          <p:val>
                                            <p:strVal val="#ppt_h"/>
                                          </p:val>
                                        </p:tav>
                                      </p:tavLst>
                                    </p:anim>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250"/>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2"/>
          <p:cNvSpPr/>
          <p:nvPr/>
        </p:nvSpPr>
        <p:spPr>
          <a:xfrm>
            <a:off x="6456363" y="0"/>
            <a:ext cx="7202488" cy="6858000"/>
          </a:xfrm>
          <a:prstGeom prst="parallelogram">
            <a:avLst>
              <a:gd fmla="val 57615" name="adj"/>
            </a:avLst>
          </a:prstGeom>
          <a:gradFill>
            <a:gsLst>
              <a:gs pos="0">
                <a:srgbClr val="0863B5"/>
              </a:gs>
              <a:gs pos="15000">
                <a:srgbClr val="0863B5"/>
              </a:gs>
              <a:gs pos="100000">
                <a:srgbClr val="004A7B"/>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69" name="Google Shape;369;p22"/>
          <p:cNvSpPr/>
          <p:nvPr/>
        </p:nvSpPr>
        <p:spPr>
          <a:xfrm flipH="1">
            <a:off x="7162799" y="0"/>
            <a:ext cx="5029199" cy="6858000"/>
          </a:xfrm>
          <a:prstGeom prst="parallelogram">
            <a:avLst>
              <a:gd fmla="val 25000" name="adj"/>
            </a:avLst>
          </a:prstGeom>
          <a:blipFill rotWithShape="0">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cxnSp>
        <p:nvCxnSpPr>
          <p:cNvPr id="370" name="Google Shape;370;p22"/>
          <p:cNvCxnSpPr/>
          <p:nvPr/>
        </p:nvCxnSpPr>
        <p:spPr>
          <a:xfrm>
            <a:off x="507000" y="307064"/>
            <a:ext cx="0" cy="1163935"/>
          </a:xfrm>
          <a:prstGeom prst="straightConnector1">
            <a:avLst/>
          </a:prstGeom>
          <a:noFill/>
          <a:ln cap="sq" cmpd="sng" w="34925">
            <a:solidFill>
              <a:srgbClr val="004A7B"/>
            </a:solidFill>
            <a:prstDash val="solid"/>
            <a:miter lim="800000"/>
            <a:headEnd len="sm" w="sm" type="none"/>
            <a:tailEnd len="sm" w="sm" type="none"/>
          </a:ln>
        </p:spPr>
      </p:cxnSp>
      <p:grpSp>
        <p:nvGrpSpPr>
          <p:cNvPr id="371" name="Google Shape;371;p22"/>
          <p:cNvGrpSpPr/>
          <p:nvPr/>
        </p:nvGrpSpPr>
        <p:grpSpPr>
          <a:xfrm>
            <a:off x="1515127" y="331731"/>
            <a:ext cx="2381" cy="1139268"/>
            <a:chOff x="1984580" y="1638048"/>
            <a:chExt cx="2381" cy="1139268"/>
          </a:xfrm>
        </p:grpSpPr>
        <p:cxnSp>
          <p:nvCxnSpPr>
            <p:cNvPr id="372" name="Google Shape;372;p22"/>
            <p:cNvCxnSpPr/>
            <p:nvPr/>
          </p:nvCxnSpPr>
          <p:spPr>
            <a:xfrm rot="10800000">
              <a:off x="1986961" y="1638048"/>
              <a:ext cx="0" cy="240010"/>
            </a:xfrm>
            <a:prstGeom prst="straightConnector1">
              <a:avLst/>
            </a:prstGeom>
            <a:noFill/>
            <a:ln cap="sq" cmpd="sng" w="34925">
              <a:solidFill>
                <a:srgbClr val="004A7B"/>
              </a:solidFill>
              <a:prstDash val="solid"/>
              <a:miter lim="800000"/>
              <a:headEnd len="sm" w="sm" type="none"/>
              <a:tailEnd len="sm" w="sm" type="none"/>
            </a:ln>
          </p:spPr>
        </p:cxnSp>
        <p:cxnSp>
          <p:nvCxnSpPr>
            <p:cNvPr id="373" name="Google Shape;373;p22"/>
            <p:cNvCxnSpPr/>
            <p:nvPr/>
          </p:nvCxnSpPr>
          <p:spPr>
            <a:xfrm rot="10800000">
              <a:off x="1984580" y="2563230"/>
              <a:ext cx="0" cy="214086"/>
            </a:xfrm>
            <a:prstGeom prst="straightConnector1">
              <a:avLst/>
            </a:prstGeom>
            <a:noFill/>
            <a:ln cap="sq" cmpd="sng" w="34925">
              <a:solidFill>
                <a:srgbClr val="004A7B"/>
              </a:solidFill>
              <a:prstDash val="solid"/>
              <a:miter lim="800000"/>
              <a:headEnd len="sm" w="sm" type="none"/>
              <a:tailEnd len="sm" w="sm" type="none"/>
            </a:ln>
          </p:spPr>
        </p:cxnSp>
      </p:grpSp>
      <p:grpSp>
        <p:nvGrpSpPr>
          <p:cNvPr id="374" name="Google Shape;374;p22"/>
          <p:cNvGrpSpPr/>
          <p:nvPr/>
        </p:nvGrpSpPr>
        <p:grpSpPr>
          <a:xfrm>
            <a:off x="509382" y="304413"/>
            <a:ext cx="1008000" cy="1166586"/>
            <a:chOff x="978835" y="1610730"/>
            <a:chExt cx="1008000" cy="1166586"/>
          </a:xfrm>
        </p:grpSpPr>
        <p:cxnSp>
          <p:nvCxnSpPr>
            <p:cNvPr id="375" name="Google Shape;375;p22"/>
            <p:cNvCxnSpPr/>
            <p:nvPr/>
          </p:nvCxnSpPr>
          <p:spPr>
            <a:xfrm rot="10800000">
              <a:off x="978835" y="1610730"/>
              <a:ext cx="1008000" cy="0"/>
            </a:xfrm>
            <a:prstGeom prst="straightConnector1">
              <a:avLst/>
            </a:prstGeom>
            <a:noFill/>
            <a:ln cap="sq" cmpd="sng" w="34925">
              <a:solidFill>
                <a:srgbClr val="004A7B"/>
              </a:solidFill>
              <a:prstDash val="solid"/>
              <a:miter lim="800000"/>
              <a:headEnd len="sm" w="sm" type="none"/>
              <a:tailEnd len="sm" w="sm" type="none"/>
            </a:ln>
          </p:spPr>
        </p:cxnSp>
        <p:cxnSp>
          <p:nvCxnSpPr>
            <p:cNvPr id="376" name="Google Shape;376;p22"/>
            <p:cNvCxnSpPr/>
            <p:nvPr/>
          </p:nvCxnSpPr>
          <p:spPr>
            <a:xfrm rot="10800000">
              <a:off x="978835" y="2777316"/>
              <a:ext cx="1005745" cy="0"/>
            </a:xfrm>
            <a:prstGeom prst="straightConnector1">
              <a:avLst/>
            </a:prstGeom>
            <a:noFill/>
            <a:ln cap="sq" cmpd="sng" w="34925">
              <a:solidFill>
                <a:srgbClr val="004A7B"/>
              </a:solidFill>
              <a:prstDash val="solid"/>
              <a:miter lim="800000"/>
              <a:headEnd len="sm" w="sm" type="none"/>
              <a:tailEnd len="sm" w="sm" type="none"/>
            </a:ln>
          </p:spPr>
        </p:cxnSp>
      </p:grpSp>
      <p:sp>
        <p:nvSpPr>
          <p:cNvPr id="377" name="Google Shape;377;p22"/>
          <p:cNvSpPr/>
          <p:nvPr/>
        </p:nvSpPr>
        <p:spPr>
          <a:xfrm>
            <a:off x="612531" y="1940005"/>
            <a:ext cx="1521070" cy="41090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000">
                <a:solidFill>
                  <a:srgbClr val="0863B5"/>
                </a:solidFill>
                <a:latin typeface="Century Gothic"/>
                <a:ea typeface="Century Gothic"/>
                <a:cs typeface="Century Gothic"/>
                <a:sym typeface="Century Gothic"/>
              </a:rPr>
              <a:t>Goal</a:t>
            </a:r>
            <a:endParaRPr b="1" sz="2000">
              <a:solidFill>
                <a:srgbClr val="0863B5"/>
              </a:solidFill>
              <a:latin typeface="Century Gothic"/>
              <a:ea typeface="Century Gothic"/>
              <a:cs typeface="Century Gothic"/>
              <a:sym typeface="Century Gothic"/>
            </a:endParaRPr>
          </a:p>
        </p:txBody>
      </p:sp>
      <p:sp>
        <p:nvSpPr>
          <p:cNvPr id="378" name="Google Shape;378;p22"/>
          <p:cNvSpPr/>
          <p:nvPr/>
        </p:nvSpPr>
        <p:spPr>
          <a:xfrm>
            <a:off x="625210" y="2291697"/>
            <a:ext cx="6537589" cy="86793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000000"/>
                </a:solidFill>
                <a:latin typeface="Century Gothic"/>
                <a:ea typeface="Century Gothic"/>
                <a:cs typeface="Century Gothic"/>
                <a:sym typeface="Century Gothic"/>
              </a:rPr>
              <a:t>Your audience relate and absorb information on different sensory levels. We know visual stories are amplified with the right words. Sometimes it's easier to go old school, our copywriters prefer a good ball.</a:t>
            </a:r>
            <a:endParaRPr sz="1400">
              <a:solidFill>
                <a:srgbClr val="000000"/>
              </a:solidFill>
              <a:latin typeface="Century Gothic"/>
              <a:ea typeface="Century Gothic"/>
              <a:cs typeface="Century Gothic"/>
              <a:sym typeface="Century Gothic"/>
            </a:endParaRPr>
          </a:p>
        </p:txBody>
      </p:sp>
      <p:sp>
        <p:nvSpPr>
          <p:cNvPr id="379" name="Google Shape;379;p22"/>
          <p:cNvSpPr txBox="1"/>
          <p:nvPr/>
        </p:nvSpPr>
        <p:spPr>
          <a:xfrm>
            <a:off x="642717" y="4022695"/>
            <a:ext cx="187743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089CEF"/>
                </a:solidFill>
                <a:latin typeface="Century Gothic"/>
                <a:ea typeface="Century Gothic"/>
                <a:cs typeface="Century Gothic"/>
                <a:sym typeface="Century Gothic"/>
              </a:rPr>
              <a:t>90</a:t>
            </a:r>
            <a:r>
              <a:rPr lang="en-US" sz="2000">
                <a:solidFill>
                  <a:srgbClr val="089CEF"/>
                </a:solidFill>
                <a:latin typeface="Century Gothic"/>
                <a:ea typeface="Century Gothic"/>
                <a:cs typeface="Century Gothic"/>
                <a:sym typeface="Century Gothic"/>
              </a:rPr>
              <a:t>%Growth</a:t>
            </a:r>
            <a:endParaRPr sz="2000">
              <a:solidFill>
                <a:srgbClr val="089CEF"/>
              </a:solidFill>
              <a:latin typeface="Century Gothic"/>
              <a:ea typeface="Century Gothic"/>
              <a:cs typeface="Century Gothic"/>
              <a:sym typeface="Century Gothic"/>
            </a:endParaRPr>
          </a:p>
        </p:txBody>
      </p:sp>
      <p:sp>
        <p:nvSpPr>
          <p:cNvPr id="380" name="Google Shape;380;p22"/>
          <p:cNvSpPr txBox="1"/>
          <p:nvPr/>
        </p:nvSpPr>
        <p:spPr>
          <a:xfrm flipH="1">
            <a:off x="642717" y="4589867"/>
            <a:ext cx="3052178" cy="138499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rgbClr val="3F3F3F"/>
                </a:solidFill>
                <a:latin typeface="Century Gothic"/>
                <a:ea typeface="Century Gothic"/>
                <a:cs typeface="Century Gothic"/>
                <a:sym typeface="Century Gothic"/>
              </a:rPr>
              <a:t>The user can demonstrate on a projector or computer, or print the presentation and make it into a film to be used in a wider field. Using PowerPoint</a:t>
            </a:r>
            <a:endParaRPr sz="1400">
              <a:solidFill>
                <a:srgbClr val="3F3F3F"/>
              </a:solidFill>
              <a:latin typeface="Century Gothic"/>
              <a:ea typeface="Century Gothic"/>
              <a:cs typeface="Century Gothic"/>
              <a:sym typeface="Century Gothic"/>
            </a:endParaRPr>
          </a:p>
        </p:txBody>
      </p:sp>
      <p:sp>
        <p:nvSpPr>
          <p:cNvPr id="381" name="Google Shape;381;p22"/>
          <p:cNvSpPr txBox="1"/>
          <p:nvPr/>
        </p:nvSpPr>
        <p:spPr>
          <a:xfrm>
            <a:off x="3932530" y="4022695"/>
            <a:ext cx="192552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089CEF"/>
                </a:solidFill>
                <a:latin typeface="Century Gothic"/>
                <a:ea typeface="Century Gothic"/>
                <a:cs typeface="Century Gothic"/>
                <a:sym typeface="Century Gothic"/>
              </a:rPr>
              <a:t>75</a:t>
            </a:r>
            <a:r>
              <a:rPr lang="en-US" sz="2000">
                <a:solidFill>
                  <a:srgbClr val="089CEF"/>
                </a:solidFill>
                <a:latin typeface="Century Gothic"/>
                <a:ea typeface="Century Gothic"/>
                <a:cs typeface="Century Gothic"/>
                <a:sym typeface="Century Gothic"/>
              </a:rPr>
              <a:t>%Hearing</a:t>
            </a:r>
            <a:endParaRPr sz="2000">
              <a:solidFill>
                <a:srgbClr val="089CEF"/>
              </a:solidFill>
              <a:latin typeface="Century Gothic"/>
              <a:ea typeface="Century Gothic"/>
              <a:cs typeface="Century Gothic"/>
              <a:sym typeface="Century Gothic"/>
            </a:endParaRPr>
          </a:p>
        </p:txBody>
      </p:sp>
      <p:sp>
        <p:nvSpPr>
          <p:cNvPr id="382" name="Google Shape;382;p22"/>
          <p:cNvSpPr txBox="1"/>
          <p:nvPr/>
        </p:nvSpPr>
        <p:spPr>
          <a:xfrm flipH="1">
            <a:off x="3932530" y="4589867"/>
            <a:ext cx="3052178" cy="138499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1400">
                <a:solidFill>
                  <a:srgbClr val="3F3F3F"/>
                </a:solidFill>
                <a:latin typeface="Century Gothic"/>
                <a:ea typeface="Century Gothic"/>
                <a:cs typeface="Century Gothic"/>
                <a:sym typeface="Century Gothic"/>
              </a:rPr>
              <a:t>The user can demonstrate on a projector or computer, or print the presentation and make it into a film to be used in a wider field. Using PowerPoint</a:t>
            </a:r>
            <a:endParaRPr sz="1400">
              <a:solidFill>
                <a:srgbClr val="3F3F3F"/>
              </a:solidFill>
              <a:latin typeface="Century Gothic"/>
              <a:ea typeface="Century Gothic"/>
              <a:cs typeface="Century Gothic"/>
              <a:sym typeface="Century Gothic"/>
            </a:endParaRPr>
          </a:p>
        </p:txBody>
      </p:sp>
      <p:sp>
        <p:nvSpPr>
          <p:cNvPr id="383" name="Google Shape;383;p22"/>
          <p:cNvSpPr txBox="1"/>
          <p:nvPr/>
        </p:nvSpPr>
        <p:spPr>
          <a:xfrm>
            <a:off x="827153" y="642254"/>
            <a:ext cx="1741182" cy="47705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500">
                <a:solidFill>
                  <a:srgbClr val="3F3F3F"/>
                </a:solidFill>
                <a:latin typeface="Century Gothic"/>
                <a:ea typeface="Century Gothic"/>
                <a:cs typeface="Century Gothic"/>
                <a:sym typeface="Century Gothic"/>
              </a:rPr>
              <a:t>Employ</a:t>
            </a:r>
            <a:endParaRPr b="1" sz="2500">
              <a:solidFill>
                <a:srgbClr val="3F3F3F"/>
              </a:solidFill>
              <a:latin typeface="Century Gothic"/>
              <a:ea typeface="Century Gothic"/>
              <a:cs typeface="Century Gothic"/>
              <a:sym typeface="Century Gothic"/>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250"/>
                                        <p:tgtEl>
                                          <p:spTgt spid="371"/>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250"/>
                                        <p:tgtEl>
                                          <p:spTgt spid="37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250"/>
                                        <p:tgtEl>
                                          <p:spTgt spid="370"/>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5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par>
                                <p:cTn fill="hold" nodeType="withEffect" presetClass="entr" presetID="23" presetSubtype="16">
                                  <p:stCondLst>
                                    <p:cond delay="0"/>
                                  </p:stCondLst>
                                  <p:childTnLst>
                                    <p:set>
                                      <p:cBhvr>
                                        <p:cTn dur="1" fill="hold">
                                          <p:stCondLst>
                                            <p:cond delay="0"/>
                                          </p:stCondLst>
                                        </p:cTn>
                                        <p:tgtEl>
                                          <p:spTgt spid="377"/>
                                        </p:tgtEl>
                                        <p:attrNameLst>
                                          <p:attrName>style.visibility</p:attrName>
                                        </p:attrNameLst>
                                      </p:cBhvr>
                                      <p:to>
                                        <p:strVal val="visible"/>
                                      </p:to>
                                    </p:set>
                                    <p:anim calcmode="lin" valueType="num">
                                      <p:cBhvr additive="base">
                                        <p:cTn dur="500"/>
                                        <p:tgtEl>
                                          <p:spTgt spid="377"/>
                                        </p:tgtEl>
                                        <p:attrNameLst>
                                          <p:attrName>ppt_w</p:attrName>
                                        </p:attrNameLst>
                                      </p:cBhvr>
                                      <p:tavLst>
                                        <p:tav fmla="" tm="0">
                                          <p:val>
                                            <p:strVal val="0"/>
                                          </p:val>
                                        </p:tav>
                                        <p:tav fmla="" tm="100000">
                                          <p:val>
                                            <p:strVal val="#ppt_w"/>
                                          </p:val>
                                        </p:tav>
                                      </p:tavLst>
                                    </p:anim>
                                    <p:anim calcmode="lin" valueType="num">
                                      <p:cBhvr additive="base">
                                        <p:cTn dur="500"/>
                                        <p:tgtEl>
                                          <p:spTgt spid="377"/>
                                        </p:tgtEl>
                                        <p:attrNameLst>
                                          <p:attrName>ppt_h</p:attrName>
                                        </p:attrNameLst>
                                      </p:cBhvr>
                                      <p:tavLst>
                                        <p:tav fmla="" tm="0">
                                          <p:val>
                                            <p:strVal val="0"/>
                                          </p:val>
                                        </p:tav>
                                        <p:tav fmla="" tm="100000">
                                          <p:val>
                                            <p:strVal val="#ppt_h"/>
                                          </p:val>
                                        </p:tav>
                                      </p:tavLst>
                                    </p:anim>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250"/>
                                        <p:tgtEl>
                                          <p:spTgt spid="378"/>
                                        </p:tgtEl>
                                      </p:cBhvr>
                                    </p:animEffect>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379"/>
                                        </p:tgtEl>
                                        <p:attrNameLst>
                                          <p:attrName>style.visibility</p:attrName>
                                        </p:attrNameLst>
                                      </p:cBhvr>
                                      <p:to>
                                        <p:strVal val="visible"/>
                                      </p:to>
                                    </p:set>
                                    <p:anim calcmode="lin" valueType="num">
                                      <p:cBhvr additive="base">
                                        <p:cTn dur="500"/>
                                        <p:tgtEl>
                                          <p:spTgt spid="379"/>
                                        </p:tgtEl>
                                        <p:attrNameLst>
                                          <p:attrName>ppt_w</p:attrName>
                                        </p:attrNameLst>
                                      </p:cBhvr>
                                      <p:tavLst>
                                        <p:tav fmla="" tm="0">
                                          <p:val>
                                            <p:strVal val="0"/>
                                          </p:val>
                                        </p:tav>
                                        <p:tav fmla="" tm="100000">
                                          <p:val>
                                            <p:strVal val="#ppt_w"/>
                                          </p:val>
                                        </p:tav>
                                      </p:tavLst>
                                    </p:anim>
                                    <p:anim calcmode="lin" valueType="num">
                                      <p:cBhvr additive="base">
                                        <p:cTn dur="500"/>
                                        <p:tgtEl>
                                          <p:spTgt spid="379"/>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par>
                          <p:cTn fill="hold">
                            <p:stCondLst>
                              <p:cond delay="3500"/>
                            </p:stCondLst>
                            <p:childTnLst>
                              <p:par>
                                <p:cTn fill="hold" nodeType="afterEffect" presetClass="entr" presetID="23" presetSubtype="16">
                                  <p:stCondLst>
                                    <p:cond delay="0"/>
                                  </p:stCondLst>
                                  <p:childTnLst>
                                    <p:set>
                                      <p:cBhvr>
                                        <p:cTn dur="1" fill="hold">
                                          <p:stCondLst>
                                            <p:cond delay="0"/>
                                          </p:stCondLst>
                                        </p:cTn>
                                        <p:tgtEl>
                                          <p:spTgt spid="381"/>
                                        </p:tgtEl>
                                        <p:attrNameLst>
                                          <p:attrName>style.visibility</p:attrName>
                                        </p:attrNameLst>
                                      </p:cBhvr>
                                      <p:to>
                                        <p:strVal val="visible"/>
                                      </p:to>
                                    </p:set>
                                    <p:anim calcmode="lin" valueType="num">
                                      <p:cBhvr additive="base">
                                        <p:cTn dur="500"/>
                                        <p:tgtEl>
                                          <p:spTgt spid="381"/>
                                        </p:tgtEl>
                                        <p:attrNameLst>
                                          <p:attrName>ppt_w</p:attrName>
                                        </p:attrNameLst>
                                      </p:cBhvr>
                                      <p:tavLst>
                                        <p:tav fmla="" tm="0">
                                          <p:val>
                                            <p:strVal val="0"/>
                                          </p:val>
                                        </p:tav>
                                        <p:tav fmla="" tm="100000">
                                          <p:val>
                                            <p:strVal val="#ppt_w"/>
                                          </p:val>
                                        </p:tav>
                                      </p:tavLst>
                                    </p:anim>
                                    <p:anim calcmode="lin" valueType="num">
                                      <p:cBhvr additive="base">
                                        <p:cTn dur="500"/>
                                        <p:tgtEl>
                                          <p:spTgt spid="381"/>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
                                        <p:tgtEl>
                                          <p:spTgt spid="3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id="389" name="Google Shape;389;p23"/>
          <p:cNvPicPr preferRelativeResize="0"/>
          <p:nvPr/>
        </p:nvPicPr>
        <p:blipFill rotWithShape="1">
          <a:blip r:embed="rId3">
            <a:alphaModFix/>
          </a:blip>
          <a:srcRect b="0" l="0" r="0" t="0"/>
          <a:stretch/>
        </p:blipFill>
        <p:spPr>
          <a:xfrm flipH="1">
            <a:off x="0" y="0"/>
            <a:ext cx="12192000" cy="6858000"/>
          </a:xfrm>
          <a:prstGeom prst="rect">
            <a:avLst/>
          </a:prstGeom>
          <a:noFill/>
          <a:ln>
            <a:noFill/>
          </a:ln>
        </p:spPr>
      </p:pic>
      <p:sp>
        <p:nvSpPr>
          <p:cNvPr id="390" name="Google Shape;390;p23"/>
          <p:cNvSpPr/>
          <p:nvPr/>
        </p:nvSpPr>
        <p:spPr>
          <a:xfrm>
            <a:off x="0" y="0"/>
            <a:ext cx="12192000" cy="6858000"/>
          </a:xfrm>
          <a:prstGeom prst="rect">
            <a:avLst/>
          </a:prstGeom>
          <a:solidFill>
            <a:schemeClr val="lt1">
              <a:alpha val="1686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91" name="Google Shape;391;p23"/>
          <p:cNvSpPr/>
          <p:nvPr/>
        </p:nvSpPr>
        <p:spPr>
          <a:xfrm flipH="1" rot="-2085687">
            <a:off x="-2086671" y="4115387"/>
            <a:ext cx="7603412" cy="2966166"/>
          </a:xfrm>
          <a:custGeom>
            <a:rect b="b" l="l" r="r" t="t"/>
            <a:pathLst>
              <a:path extrusionOk="0" h="4122057" w="10566401">
                <a:moveTo>
                  <a:pt x="1712687" y="0"/>
                </a:moveTo>
                <a:lnTo>
                  <a:pt x="10566401" y="0"/>
                </a:lnTo>
                <a:lnTo>
                  <a:pt x="10566401" y="4122057"/>
                </a:lnTo>
                <a:lnTo>
                  <a:pt x="1712687" y="4122057"/>
                </a:lnTo>
                <a:lnTo>
                  <a:pt x="0" y="1756228"/>
                </a:lnTo>
                <a:lnTo>
                  <a:pt x="1712687" y="0"/>
                </a:lnTo>
                <a:close/>
              </a:path>
            </a:pathLst>
          </a:custGeom>
          <a:solidFill>
            <a:srgbClr val="089C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92" name="Google Shape;392;p23"/>
          <p:cNvSpPr/>
          <p:nvPr/>
        </p:nvSpPr>
        <p:spPr>
          <a:xfrm flipH="1" rot="-2085687">
            <a:off x="-4327387" y="3064019"/>
            <a:ext cx="10566401" cy="3506839"/>
          </a:xfrm>
          <a:custGeom>
            <a:rect b="b" l="l" r="r" t="t"/>
            <a:pathLst>
              <a:path extrusionOk="0" h="4122057" w="10566401">
                <a:moveTo>
                  <a:pt x="1712687" y="0"/>
                </a:moveTo>
                <a:lnTo>
                  <a:pt x="10566401" y="0"/>
                </a:lnTo>
                <a:lnTo>
                  <a:pt x="10566401" y="4122057"/>
                </a:lnTo>
                <a:lnTo>
                  <a:pt x="1347865" y="4082806"/>
                </a:lnTo>
                <a:lnTo>
                  <a:pt x="0" y="1756228"/>
                </a:lnTo>
                <a:lnTo>
                  <a:pt x="1712687" y="0"/>
                </a:lnTo>
                <a:close/>
              </a:path>
            </a:pathLst>
          </a:custGeom>
          <a:gradFill>
            <a:gsLst>
              <a:gs pos="0">
                <a:srgbClr val="0863B5"/>
              </a:gs>
              <a:gs pos="97000">
                <a:srgbClr val="004A7B"/>
              </a:gs>
              <a:gs pos="100000">
                <a:srgbClr val="004A7B"/>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93" name="Google Shape;393;p23"/>
          <p:cNvSpPr txBox="1"/>
          <p:nvPr/>
        </p:nvSpPr>
        <p:spPr>
          <a:xfrm>
            <a:off x="756138" y="3044279"/>
            <a:ext cx="3897924" cy="7694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4400">
                <a:solidFill>
                  <a:schemeClr val="lt1"/>
                </a:solidFill>
                <a:latin typeface="Century Gothic"/>
                <a:ea typeface="Century Gothic"/>
                <a:cs typeface="Century Gothic"/>
                <a:sym typeface="Century Gothic"/>
              </a:rPr>
              <a:t>ENCOURAGE</a:t>
            </a:r>
            <a:endParaRPr b="1" sz="4400">
              <a:solidFill>
                <a:schemeClr val="lt1"/>
              </a:solidFill>
              <a:latin typeface="Century Gothic"/>
              <a:ea typeface="Century Gothic"/>
              <a:cs typeface="Century Gothic"/>
              <a:sym typeface="Century Gothic"/>
            </a:endParaRPr>
          </a:p>
        </p:txBody>
      </p:sp>
      <p:cxnSp>
        <p:nvCxnSpPr>
          <p:cNvPr id="394" name="Google Shape;394;p23"/>
          <p:cNvCxnSpPr/>
          <p:nvPr/>
        </p:nvCxnSpPr>
        <p:spPr>
          <a:xfrm>
            <a:off x="4079631" y="3879869"/>
            <a:ext cx="574431" cy="0"/>
          </a:xfrm>
          <a:prstGeom prst="straightConnector1">
            <a:avLst/>
          </a:prstGeom>
          <a:noFill/>
          <a:ln cap="flat" cmpd="sng" w="60325">
            <a:solidFill>
              <a:schemeClr val="lt1"/>
            </a:solidFill>
            <a:prstDash val="solid"/>
            <a:miter lim="800000"/>
            <a:headEnd len="sm" w="sm" type="none"/>
            <a:tailEnd len="sm" w="sm" type="none"/>
          </a:ln>
        </p:spPr>
      </p:cxn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392"/>
                                        </p:tgtEl>
                                        <p:attrNameLst>
                                          <p:attrName>style.visibility</p:attrName>
                                        </p:attrNameLst>
                                      </p:cBhvr>
                                      <p:to>
                                        <p:strVal val="visible"/>
                                      </p:to>
                                    </p:set>
                                    <p:anim calcmode="lin" valueType="num">
                                      <p:cBhvr additive="base">
                                        <p:cTn dur="600"/>
                                        <p:tgtEl>
                                          <p:spTgt spid="39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250"/>
                                  </p:stCondLst>
                                  <p:childTnLst>
                                    <p:set>
                                      <p:cBhvr>
                                        <p:cTn dur="1" fill="hold">
                                          <p:stCondLst>
                                            <p:cond delay="0"/>
                                          </p:stCondLst>
                                        </p:cTn>
                                        <p:tgtEl>
                                          <p:spTgt spid="391"/>
                                        </p:tgtEl>
                                        <p:attrNameLst>
                                          <p:attrName>style.visibility</p:attrName>
                                        </p:attrNameLst>
                                      </p:cBhvr>
                                      <p:to>
                                        <p:strVal val="visible"/>
                                      </p:to>
                                    </p:set>
                                    <p:anim calcmode="lin" valueType="num">
                                      <p:cBhvr additive="base">
                                        <p:cTn dur="600"/>
                                        <p:tgtEl>
                                          <p:spTgt spid="391"/>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50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childTnLst>
                          </p:cTn>
                        </p:par>
                        <p:par>
                          <p:cTn fill="hold">
                            <p:stCondLst>
                              <p:cond delay="600"/>
                            </p:stCondLst>
                            <p:childTnLst>
                              <p:par>
                                <p:cTn fill="hold" nodeType="after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igh Technology Research Slides，Freepptbackgrounds.ne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