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Inconsolata"/>
      <p:bold r:id="rId29"/>
    </p:embeddedFont>
    <p:embeddedFont>
      <p:font typeface="Lato"/>
      <p:regular r:id="rId30"/>
      <p:bold r:id="rId31"/>
      <p:italic r:id="rId32"/>
      <p:boldItalic r:id="rId33"/>
    </p:embeddedFont>
    <p:embeddedFont>
      <p:font typeface="Inter"/>
      <p:regular r:id="rId34"/>
      <p:bold r:id="rId35"/>
    </p:embeddedFont>
    <p:embeddedFont>
      <p:font typeface="Orbitron SemiBold"/>
      <p:regular r:id="rId36"/>
      <p:bold r:id="rId37"/>
    </p:embeddedFont>
    <p:embeddedFont>
      <p:font typeface="Orbitron"/>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3+y2FgPC1gsfQmTihAmRA0it3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consolat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Inter-bold.fntdata"/><Relationship Id="rId12" Type="http://schemas.openxmlformats.org/officeDocument/2006/relationships/slide" Target="slides/slide8.xml"/><Relationship Id="rId34" Type="http://schemas.openxmlformats.org/officeDocument/2006/relationships/font" Target="fonts/Inter-regular.fntdata"/><Relationship Id="rId15" Type="http://schemas.openxmlformats.org/officeDocument/2006/relationships/slide" Target="slides/slide11.xml"/><Relationship Id="rId37" Type="http://schemas.openxmlformats.org/officeDocument/2006/relationships/font" Target="fonts/OrbitronSemiBold-bold.fntdata"/><Relationship Id="rId14" Type="http://schemas.openxmlformats.org/officeDocument/2006/relationships/slide" Target="slides/slide10.xml"/><Relationship Id="rId36" Type="http://schemas.openxmlformats.org/officeDocument/2006/relationships/font" Target="fonts/OrbitronSemiBold-regular.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Orbitron-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c1ea1ff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c1ea1ff2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c1ea1ff2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dc1ea1ff2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dc1ea1ff2e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dc1ea1ff2e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dc1ea1ff2e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dc1ea1ff2e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dc1ea1ff2e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dc1ea1ff2e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dc1ea1ff2e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2dc1ea1ff2e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dc1ea1ff2e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dc1ea1ff2e_0_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dc1ea1ff2e_0_3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dc1ea1ff2e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2dc1ea1ff2e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dc1ea1ff2e_0_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c1ea1ff2e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dc1ea1ff2e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dc1ea1ff2e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dc1ea1ff2e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2dc1ea1ff2e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2dc1ea1ff2e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dc1ea1ff2e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2dc1ea1ff2e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2dc1ea1ff2e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dc1ea1ff2e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dc1ea1ff2e_0_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2dc1ea1ff2e_0_4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dc1ea1ff2e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dc1ea1ff2e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dc1ea1ff2e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2dc1ea1ff2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2dc1ea1ff2e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2dc1ea1ff2e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dc1ea1ff2e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2dc1ea1ff2e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2dc1ea1ff2e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dc1ea1ff2e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2dc1ea1ff2e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2dc1ea1ff2e_0_5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dc1ea1ff2e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2dc1ea1ff2e_0_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2dc1ea1ff2e_0_5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dc1ea1ff2e_0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g2dc1ea1ff2e_0_5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g2dc1ea1ff2e_0_5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dc1ea1ff2e_0_6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2dc1ea1ff2e_0_6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2dc1ea1ff2e_0_6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dc1ea1ff2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dc1ea1ff2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dc1ea1ff2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c1ea1ff2e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2dc1ea1ff2e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2dc1ea1ff2e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c1ea1ff2e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2dc1ea1ff2e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2dc1ea1ff2e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c1ea1ff2e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dc1ea1ff2e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dc1ea1ff2e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dc1ea1ff2e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dc1ea1ff2e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dc1ea1ff2e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c1ea1ff2e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dc1ea1ff2e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dc1ea1ff2e_0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c1ea1ff2e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dc1ea1ff2e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dc1ea1ff2e_0_1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png"/><Relationship Id="rId10" Type="http://schemas.openxmlformats.org/officeDocument/2006/relationships/image" Target="../media/image58.png"/><Relationship Id="rId9" Type="http://schemas.openxmlformats.org/officeDocument/2006/relationships/image" Target="../media/image63.png"/><Relationship Id="rId5" Type="http://schemas.openxmlformats.org/officeDocument/2006/relationships/image" Target="../media/image14.png"/><Relationship Id="rId6" Type="http://schemas.openxmlformats.org/officeDocument/2006/relationships/image" Target="../media/image77.png"/><Relationship Id="rId7" Type="http://schemas.openxmlformats.org/officeDocument/2006/relationships/image" Target="../media/image29.png"/><Relationship Id="rId8" Type="http://schemas.openxmlformats.org/officeDocument/2006/relationships/image" Target="../media/image156.png"/></Relationships>
</file>

<file path=ppt/slides/_rels/slide11.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1.png"/><Relationship Id="rId13" Type="http://schemas.openxmlformats.org/officeDocument/2006/relationships/image" Target="../media/image69.png"/><Relationship Id="rId12"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7.png"/><Relationship Id="rId9" Type="http://schemas.openxmlformats.org/officeDocument/2006/relationships/image" Target="../media/image6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61.png"/><Relationship Id="rId8" Type="http://schemas.openxmlformats.org/officeDocument/2006/relationships/image" Target="../media/image7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77.png"/><Relationship Id="rId7" Type="http://schemas.openxmlformats.org/officeDocument/2006/relationships/image" Target="../media/image29.png"/><Relationship Id="rId8" Type="http://schemas.openxmlformats.org/officeDocument/2006/relationships/image" Target="../media/image9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9.png"/></Relationships>
</file>

<file path=ppt/slides/_rels/slide15.xml.rels><?xml version="1.0" encoding="UTF-8" standalone="yes"?><Relationships xmlns="http://schemas.openxmlformats.org/package/2006/relationships"><Relationship Id="rId20" Type="http://schemas.openxmlformats.org/officeDocument/2006/relationships/image" Target="../media/image102.png"/><Relationship Id="rId22" Type="http://schemas.openxmlformats.org/officeDocument/2006/relationships/image" Target="../media/image111.png"/><Relationship Id="rId21" Type="http://schemas.openxmlformats.org/officeDocument/2006/relationships/image" Target="../media/image107.png"/><Relationship Id="rId24" Type="http://schemas.openxmlformats.org/officeDocument/2006/relationships/image" Target="../media/image119.png"/><Relationship Id="rId23" Type="http://schemas.openxmlformats.org/officeDocument/2006/relationships/image" Target="../media/image10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28.png"/><Relationship Id="rId26" Type="http://schemas.openxmlformats.org/officeDocument/2006/relationships/image" Target="../media/image112.png"/><Relationship Id="rId25" Type="http://schemas.openxmlformats.org/officeDocument/2006/relationships/image" Target="../media/image108.png"/><Relationship Id="rId28" Type="http://schemas.openxmlformats.org/officeDocument/2006/relationships/image" Target="../media/image142.png"/><Relationship Id="rId27" Type="http://schemas.openxmlformats.org/officeDocument/2006/relationships/image" Target="../media/image110.png"/><Relationship Id="rId5" Type="http://schemas.openxmlformats.org/officeDocument/2006/relationships/image" Target="../media/image14.png"/><Relationship Id="rId6" Type="http://schemas.openxmlformats.org/officeDocument/2006/relationships/image" Target="../media/image77.png"/><Relationship Id="rId29" Type="http://schemas.openxmlformats.org/officeDocument/2006/relationships/image" Target="../media/image123.png"/><Relationship Id="rId7" Type="http://schemas.openxmlformats.org/officeDocument/2006/relationships/image" Target="../media/image29.png"/><Relationship Id="rId8" Type="http://schemas.openxmlformats.org/officeDocument/2006/relationships/image" Target="../media/image95.png"/><Relationship Id="rId31" Type="http://schemas.openxmlformats.org/officeDocument/2006/relationships/image" Target="../media/image126.png"/><Relationship Id="rId30" Type="http://schemas.openxmlformats.org/officeDocument/2006/relationships/image" Target="../media/image115.png"/><Relationship Id="rId11" Type="http://schemas.openxmlformats.org/officeDocument/2006/relationships/image" Target="../media/image93.png"/><Relationship Id="rId10" Type="http://schemas.openxmlformats.org/officeDocument/2006/relationships/image" Target="../media/image98.png"/><Relationship Id="rId13" Type="http://schemas.openxmlformats.org/officeDocument/2006/relationships/image" Target="../media/image96.png"/><Relationship Id="rId12" Type="http://schemas.openxmlformats.org/officeDocument/2006/relationships/image" Target="../media/image99.png"/><Relationship Id="rId15" Type="http://schemas.openxmlformats.org/officeDocument/2006/relationships/image" Target="../media/image114.png"/><Relationship Id="rId14" Type="http://schemas.openxmlformats.org/officeDocument/2006/relationships/image" Target="../media/image97.png"/><Relationship Id="rId17" Type="http://schemas.openxmlformats.org/officeDocument/2006/relationships/image" Target="../media/image101.png"/><Relationship Id="rId16" Type="http://schemas.openxmlformats.org/officeDocument/2006/relationships/image" Target="../media/image100.png"/><Relationship Id="rId19" Type="http://schemas.openxmlformats.org/officeDocument/2006/relationships/image" Target="../media/image109.png"/><Relationship Id="rId18" Type="http://schemas.openxmlformats.org/officeDocument/2006/relationships/image" Target="../media/image1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29.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29.png"/><Relationship Id="rId8" Type="http://schemas.openxmlformats.org/officeDocument/2006/relationships/image" Target="../media/image1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153.png"/><Relationship Id="rId8" Type="http://schemas.openxmlformats.org/officeDocument/2006/relationships/image" Target="../media/image1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45.png"/><Relationship Id="rId5" Type="http://schemas.openxmlformats.org/officeDocument/2006/relationships/image" Target="../media/image14.png"/><Relationship Id="rId6" Type="http://schemas.openxmlformats.org/officeDocument/2006/relationships/image" Target="../media/image77.png"/><Relationship Id="rId7" Type="http://schemas.openxmlformats.org/officeDocument/2006/relationships/image" Target="../media/image29.png"/><Relationship Id="rId8" Type="http://schemas.openxmlformats.org/officeDocument/2006/relationships/image" Target="../media/image1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54.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5.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29.png"/><Relationship Id="rId8" Type="http://schemas.openxmlformats.org/officeDocument/2006/relationships/image" Target="../media/image17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1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65.png"/><Relationship Id="rId5" Type="http://schemas.openxmlformats.org/officeDocument/2006/relationships/image" Target="../media/image14.png"/><Relationship Id="rId6" Type="http://schemas.openxmlformats.org/officeDocument/2006/relationships/image" Target="../media/image77.png"/><Relationship Id="rId7" Type="http://schemas.openxmlformats.org/officeDocument/2006/relationships/image" Target="../media/image29.png"/><Relationship Id="rId8" Type="http://schemas.openxmlformats.org/officeDocument/2006/relationships/image" Target="../media/image170.png"/><Relationship Id="rId11" Type="http://schemas.openxmlformats.org/officeDocument/2006/relationships/image" Target="../media/image160.png"/><Relationship Id="rId10" Type="http://schemas.openxmlformats.org/officeDocument/2006/relationships/image" Target="../media/image174.png"/><Relationship Id="rId12" Type="http://schemas.openxmlformats.org/officeDocument/2006/relationships/image" Target="../media/image17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3.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29.png"/><Relationship Id="rId8" Type="http://schemas.openxmlformats.org/officeDocument/2006/relationships/image" Target="../media/image169.png"/><Relationship Id="rId10" Type="http://schemas.openxmlformats.org/officeDocument/2006/relationships/image" Target="../media/image1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78.png"/><Relationship Id="rId5" Type="http://schemas.openxmlformats.org/officeDocument/2006/relationships/image" Target="../media/image29.png"/><Relationship Id="rId6" Type="http://schemas.openxmlformats.org/officeDocument/2006/relationships/hyperlink" Target="https://unsplash.com/" TargetMode="External"/><Relationship Id="rId7" Type="http://schemas.openxmlformats.org/officeDocument/2006/relationships/image" Target="../media/image1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1.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54.png"/><Relationship Id="rId7"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 Id="rId10" Type="http://schemas.openxmlformats.org/officeDocument/2006/relationships/image" Target="../media/image24.png"/><Relationship Id="rId9"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29.png"/><Relationship Id="rId8"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7.png"/><Relationship Id="rId9" Type="http://schemas.openxmlformats.org/officeDocument/2006/relationships/image" Target="../media/image38.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1.png"/><Relationship Id="rId5" Type="http://schemas.openxmlformats.org/officeDocument/2006/relationships/image" Target="../media/image29.png"/><Relationship Id="rId6"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77.png"/><Relationship Id="rId7" Type="http://schemas.openxmlformats.org/officeDocument/2006/relationships/image" Target="../media/image29.png"/><Relationship Id="rId8"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10" Type="http://schemas.openxmlformats.org/officeDocument/2006/relationships/image" Target="../media/image29.png"/><Relationship Id="rId9" Type="http://schemas.openxmlformats.org/officeDocument/2006/relationships/image" Target="../media/image51.png"/><Relationship Id="rId5" Type="http://schemas.openxmlformats.org/officeDocument/2006/relationships/image" Target="../media/image3.png"/><Relationship Id="rId6" Type="http://schemas.openxmlformats.org/officeDocument/2006/relationships/image" Target="../media/image67.png"/><Relationship Id="rId7" Type="http://schemas.openxmlformats.org/officeDocument/2006/relationships/image" Target="../media/image47.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pic>
        <p:nvPicPr>
          <p:cNvPr descr=" " id="16" name="Google Shape;16;g2dc1ea1ff2e_0_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 name="Google Shape;17;g2dc1ea1ff2e_0_0"/>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18" name="Google Shape;18;g2dc1ea1ff2e_0_0"/>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19" name="Google Shape;19;g2dc1ea1ff2e_0_0"/>
          <p:cNvPicPr preferRelativeResize="0"/>
          <p:nvPr/>
        </p:nvPicPr>
        <p:blipFill rotWithShape="1">
          <a:blip r:embed="rId6">
            <a:alphaModFix/>
          </a:blip>
          <a:srcRect b="0" l="0" r="0" t="0"/>
          <a:stretch/>
        </p:blipFill>
        <p:spPr>
          <a:xfrm>
            <a:off x="0" y="10400394"/>
            <a:ext cx="10507415" cy="3315606"/>
          </a:xfrm>
          <a:prstGeom prst="rect">
            <a:avLst/>
          </a:prstGeom>
          <a:noFill/>
          <a:ln>
            <a:noFill/>
          </a:ln>
        </p:spPr>
      </p:pic>
      <p:sp>
        <p:nvSpPr>
          <p:cNvPr id="20" name="Google Shape;20;g2dc1ea1ff2e_0_0"/>
          <p:cNvSpPr/>
          <p:nvPr/>
        </p:nvSpPr>
        <p:spPr>
          <a:xfrm>
            <a:off x="2210076" y="3556000"/>
            <a:ext cx="20813700" cy="403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0000"/>
              <a:buFont typeface="Orbitron"/>
              <a:buNone/>
            </a:pPr>
            <a:r>
              <a:rPr b="1" i="0" lang="en-US" sz="20000" u="none" cap="none" strike="noStrike">
                <a:solidFill>
                  <a:srgbClr val="FFFFFF"/>
                </a:solidFill>
                <a:latin typeface="Orbitron"/>
                <a:ea typeface="Orbitron"/>
                <a:cs typeface="Orbitron"/>
                <a:sym typeface="Orbitron"/>
              </a:rPr>
              <a:t>CREDIT CARD</a:t>
            </a:r>
            <a:endParaRPr b="0" i="0" sz="20000" u="none" cap="none" strike="noStrike">
              <a:solidFill>
                <a:schemeClr val="dk1"/>
              </a:solidFill>
              <a:latin typeface="Calibri"/>
              <a:ea typeface="Calibri"/>
              <a:cs typeface="Calibri"/>
              <a:sym typeface="Calibri"/>
            </a:endParaRPr>
          </a:p>
        </p:txBody>
      </p:sp>
      <p:sp>
        <p:nvSpPr>
          <p:cNvPr id="21" name="Google Shape;21;g2dc1ea1ff2e_0_0"/>
          <p:cNvSpPr/>
          <p:nvPr/>
        </p:nvSpPr>
        <p:spPr>
          <a:xfrm>
            <a:off x="4305838" y="6858000"/>
            <a:ext cx="16046400" cy="112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Inconsolata"/>
              <a:buNone/>
            </a:pPr>
            <a:r>
              <a:rPr b="1" i="0" lang="en-US" sz="6400" u="none" cap="none" strike="noStrike">
                <a:solidFill>
                  <a:srgbClr val="FFFFFF"/>
                </a:solidFill>
                <a:latin typeface="Inconsolata"/>
                <a:ea typeface="Inconsolata"/>
                <a:cs typeface="Inconsolata"/>
                <a:sym typeface="Inconsolata"/>
              </a:rPr>
              <a:t>FREE PRESENTATION TEMPLATE BY EATEMP</a:t>
            </a:r>
            <a:endParaRPr b="0" i="0" sz="6400" u="none" cap="none" strike="noStrike">
              <a:solidFill>
                <a:schemeClr val="dk1"/>
              </a:solidFill>
              <a:latin typeface="Calibri"/>
              <a:ea typeface="Calibri"/>
              <a:cs typeface="Calibri"/>
              <a:sym typeface="Calibri"/>
            </a:endParaRPr>
          </a:p>
        </p:txBody>
      </p:sp>
      <p:sp>
        <p:nvSpPr>
          <p:cNvPr id="22" name="Google Shape;22;g2dc1ea1ff2e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g2dc1ea1ff2e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5" name="Shape 225"/>
        <p:cNvGrpSpPr/>
        <p:nvPr/>
      </p:nvGrpSpPr>
      <p:grpSpPr>
        <a:xfrm>
          <a:off x="0" y="0"/>
          <a:ext cx="0" cy="0"/>
          <a:chOff x="0" y="0"/>
          <a:chExt cx="0" cy="0"/>
        </a:xfrm>
      </p:grpSpPr>
      <p:pic>
        <p:nvPicPr>
          <p:cNvPr descr=" " id="226" name="Google Shape;226;g2dc1ea1ff2e_0_20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27" name="Google Shape;227;g2dc1ea1ff2e_0_201"/>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228" name="Google Shape;228;g2dc1ea1ff2e_0_201"/>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229" name="Google Shape;229;g2dc1ea1ff2e_0_201"/>
          <p:cNvPicPr preferRelativeResize="0"/>
          <p:nvPr/>
        </p:nvPicPr>
        <p:blipFill rotWithShape="1">
          <a:blip r:embed="rId6">
            <a:alphaModFix/>
          </a:blip>
          <a:srcRect b="0" l="0" r="0" t="0"/>
          <a:stretch/>
        </p:blipFill>
        <p:spPr>
          <a:xfrm>
            <a:off x="16795304" y="0"/>
            <a:ext cx="7591745" cy="4703229"/>
          </a:xfrm>
          <a:prstGeom prst="rect">
            <a:avLst/>
          </a:prstGeom>
          <a:noFill/>
          <a:ln>
            <a:noFill/>
          </a:ln>
        </p:spPr>
      </p:pic>
      <p:sp>
        <p:nvSpPr>
          <p:cNvPr id="230" name="Google Shape;230;g2dc1ea1ff2e_0_2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1" name="Google Shape;231;g2dc1ea1ff2e_0_20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32" name="Google Shape;232;g2dc1ea1ff2e_0_201"/>
          <p:cNvSpPr/>
          <p:nvPr/>
        </p:nvSpPr>
        <p:spPr>
          <a:xfrm>
            <a:off x="9107038" y="469900"/>
            <a:ext cx="8544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PRICING PLAN</a:t>
            </a:r>
            <a:endParaRPr b="0" i="0" sz="8000" u="none" cap="none" strike="noStrike">
              <a:solidFill>
                <a:schemeClr val="dk1"/>
              </a:solidFill>
              <a:latin typeface="Calibri"/>
              <a:ea typeface="Calibri"/>
              <a:cs typeface="Calibri"/>
              <a:sym typeface="Calibri"/>
            </a:endParaRPr>
          </a:p>
        </p:txBody>
      </p:sp>
      <p:sp>
        <p:nvSpPr>
          <p:cNvPr id="233" name="Google Shape;233;g2dc1ea1ff2e_0_201"/>
          <p:cNvSpPr/>
          <p:nvPr/>
        </p:nvSpPr>
        <p:spPr>
          <a:xfrm>
            <a:off x="1778222" y="2489200"/>
            <a:ext cx="20843400" cy="883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dc1ea1ff2e_0_201"/>
          <p:cNvSpPr/>
          <p:nvPr/>
        </p:nvSpPr>
        <p:spPr>
          <a:xfrm>
            <a:off x="1778222" y="2489200"/>
            <a:ext cx="6439800" cy="8839200"/>
          </a:xfrm>
          <a:prstGeom prst="roundRect">
            <a:avLst>
              <a:gd fmla="val 3124" name="adj"/>
            </a:avLst>
          </a:prstGeom>
          <a:noFill/>
          <a:ln cap="flat" cmpd="sng" w="127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5" name="Google Shape;235;g2dc1ea1ff2e_0_201"/>
          <p:cNvPicPr preferRelativeResize="0"/>
          <p:nvPr/>
        </p:nvPicPr>
        <p:blipFill rotWithShape="1">
          <a:blip r:embed="rId8">
            <a:alphaModFix/>
          </a:blip>
          <a:srcRect b="0" l="0" r="0" t="0"/>
          <a:stretch/>
        </p:blipFill>
        <p:spPr>
          <a:xfrm>
            <a:off x="3860948" y="2946400"/>
            <a:ext cx="2274251" cy="1625600"/>
          </a:xfrm>
          <a:prstGeom prst="rect">
            <a:avLst/>
          </a:prstGeom>
          <a:noFill/>
          <a:ln>
            <a:noFill/>
          </a:ln>
        </p:spPr>
      </p:pic>
      <p:sp>
        <p:nvSpPr>
          <p:cNvPr id="236" name="Google Shape;236;g2dc1ea1ff2e_0_201"/>
          <p:cNvSpPr/>
          <p:nvPr/>
        </p:nvSpPr>
        <p:spPr>
          <a:xfrm>
            <a:off x="3816827" y="4876800"/>
            <a:ext cx="2362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BASIC</a:t>
            </a:r>
            <a:endParaRPr b="0" i="0" sz="4800" u="none" cap="none" strike="noStrike">
              <a:solidFill>
                <a:schemeClr val="dk1"/>
              </a:solidFill>
              <a:latin typeface="Calibri"/>
              <a:ea typeface="Calibri"/>
              <a:cs typeface="Calibri"/>
              <a:sym typeface="Calibri"/>
            </a:endParaRPr>
          </a:p>
        </p:txBody>
      </p:sp>
      <p:sp>
        <p:nvSpPr>
          <p:cNvPr id="237" name="Google Shape;237;g2dc1ea1ff2e_0_201"/>
          <p:cNvSpPr/>
          <p:nvPr/>
        </p:nvSpPr>
        <p:spPr>
          <a:xfrm>
            <a:off x="2235479" y="5943600"/>
            <a:ext cx="56607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38" name="Google Shape;238;g2dc1ea1ff2e_0_201"/>
          <p:cNvSpPr/>
          <p:nvPr/>
        </p:nvSpPr>
        <p:spPr>
          <a:xfrm>
            <a:off x="2838805" y="10109200"/>
            <a:ext cx="4318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$10/MONTH</a:t>
            </a:r>
            <a:endParaRPr b="0" i="0" sz="4800" u="none" cap="none" strike="noStrike">
              <a:solidFill>
                <a:schemeClr val="dk1"/>
              </a:solidFill>
              <a:latin typeface="Calibri"/>
              <a:ea typeface="Calibri"/>
              <a:cs typeface="Calibri"/>
              <a:sym typeface="Calibri"/>
            </a:endParaRPr>
          </a:p>
        </p:txBody>
      </p:sp>
      <p:sp>
        <p:nvSpPr>
          <p:cNvPr id="239" name="Google Shape;239;g2dc1ea1ff2e_0_201"/>
          <p:cNvSpPr/>
          <p:nvPr/>
        </p:nvSpPr>
        <p:spPr>
          <a:xfrm>
            <a:off x="8980022" y="2489200"/>
            <a:ext cx="6439800" cy="8839200"/>
          </a:xfrm>
          <a:prstGeom prst="roundRect">
            <a:avLst>
              <a:gd fmla="val 3124" name="adj"/>
            </a:avLst>
          </a:prstGeom>
          <a:noFill/>
          <a:ln cap="flat" cmpd="sng" w="127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0" name="Google Shape;240;g2dc1ea1ff2e_0_201"/>
          <p:cNvPicPr preferRelativeResize="0"/>
          <p:nvPr/>
        </p:nvPicPr>
        <p:blipFill rotWithShape="1">
          <a:blip r:embed="rId9">
            <a:alphaModFix/>
          </a:blip>
          <a:srcRect b="0" l="0" r="0" t="0"/>
          <a:stretch/>
        </p:blipFill>
        <p:spPr>
          <a:xfrm>
            <a:off x="11372244" y="2946400"/>
            <a:ext cx="1655262" cy="1625600"/>
          </a:xfrm>
          <a:prstGeom prst="rect">
            <a:avLst/>
          </a:prstGeom>
          <a:noFill/>
          <a:ln>
            <a:noFill/>
          </a:ln>
        </p:spPr>
      </p:pic>
      <p:sp>
        <p:nvSpPr>
          <p:cNvPr id="241" name="Google Shape;241;g2dc1ea1ff2e_0_201"/>
          <p:cNvSpPr/>
          <p:nvPr/>
        </p:nvSpPr>
        <p:spPr>
          <a:xfrm>
            <a:off x="11088486" y="4876800"/>
            <a:ext cx="2222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ELITE</a:t>
            </a:r>
            <a:endParaRPr b="0" i="0" sz="4800" u="none" cap="none" strike="noStrike">
              <a:solidFill>
                <a:schemeClr val="dk1"/>
              </a:solidFill>
              <a:latin typeface="Calibri"/>
              <a:ea typeface="Calibri"/>
              <a:cs typeface="Calibri"/>
              <a:sym typeface="Calibri"/>
            </a:endParaRPr>
          </a:p>
        </p:txBody>
      </p:sp>
      <p:sp>
        <p:nvSpPr>
          <p:cNvPr id="242" name="Google Shape;242;g2dc1ea1ff2e_0_201"/>
          <p:cNvSpPr/>
          <p:nvPr/>
        </p:nvSpPr>
        <p:spPr>
          <a:xfrm>
            <a:off x="9437280" y="5943600"/>
            <a:ext cx="56607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43" name="Google Shape;243;g2dc1ea1ff2e_0_201"/>
          <p:cNvSpPr/>
          <p:nvPr/>
        </p:nvSpPr>
        <p:spPr>
          <a:xfrm>
            <a:off x="9907238" y="10109200"/>
            <a:ext cx="45852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$50/MONTH</a:t>
            </a:r>
            <a:endParaRPr b="0" i="0" sz="4800" u="none" cap="none" strike="noStrike">
              <a:solidFill>
                <a:schemeClr val="dk1"/>
              </a:solidFill>
              <a:latin typeface="Calibri"/>
              <a:ea typeface="Calibri"/>
              <a:cs typeface="Calibri"/>
              <a:sym typeface="Calibri"/>
            </a:endParaRPr>
          </a:p>
        </p:txBody>
      </p:sp>
      <p:sp>
        <p:nvSpPr>
          <p:cNvPr id="244" name="Google Shape;244;g2dc1ea1ff2e_0_201"/>
          <p:cNvSpPr/>
          <p:nvPr/>
        </p:nvSpPr>
        <p:spPr>
          <a:xfrm>
            <a:off x="16181822" y="2489200"/>
            <a:ext cx="6439800" cy="8839200"/>
          </a:xfrm>
          <a:prstGeom prst="roundRect">
            <a:avLst>
              <a:gd fmla="val 3124" name="adj"/>
            </a:avLst>
          </a:prstGeom>
          <a:noFill/>
          <a:ln cap="flat" cmpd="sng" w="127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5" name="Google Shape;245;g2dc1ea1ff2e_0_201"/>
          <p:cNvPicPr preferRelativeResize="0"/>
          <p:nvPr/>
        </p:nvPicPr>
        <p:blipFill rotWithShape="1">
          <a:blip r:embed="rId10">
            <a:alphaModFix/>
          </a:blip>
          <a:srcRect b="0" l="0" r="0" t="0"/>
          <a:stretch/>
        </p:blipFill>
        <p:spPr>
          <a:xfrm>
            <a:off x="18588804" y="2946400"/>
            <a:ext cx="1625741" cy="1625600"/>
          </a:xfrm>
          <a:prstGeom prst="rect">
            <a:avLst/>
          </a:prstGeom>
          <a:noFill/>
          <a:ln>
            <a:noFill/>
          </a:ln>
        </p:spPr>
      </p:pic>
      <p:sp>
        <p:nvSpPr>
          <p:cNvPr id="246" name="Google Shape;246;g2dc1ea1ff2e_0_201"/>
          <p:cNvSpPr/>
          <p:nvPr/>
        </p:nvSpPr>
        <p:spPr>
          <a:xfrm>
            <a:off x="17077284" y="4876800"/>
            <a:ext cx="4648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LEGENDARY</a:t>
            </a:r>
            <a:endParaRPr b="0" i="0" sz="4800" u="none" cap="none" strike="noStrike">
              <a:solidFill>
                <a:schemeClr val="dk1"/>
              </a:solidFill>
              <a:latin typeface="Calibri"/>
              <a:ea typeface="Calibri"/>
              <a:cs typeface="Calibri"/>
              <a:sym typeface="Calibri"/>
            </a:endParaRPr>
          </a:p>
        </p:txBody>
      </p:sp>
      <p:sp>
        <p:nvSpPr>
          <p:cNvPr id="247" name="Google Shape;247;g2dc1ea1ff2e_0_201"/>
          <p:cNvSpPr/>
          <p:nvPr/>
        </p:nvSpPr>
        <p:spPr>
          <a:xfrm>
            <a:off x="16639080" y="5943600"/>
            <a:ext cx="56607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48" name="Google Shape;248;g2dc1ea1ff2e_0_201"/>
          <p:cNvSpPr/>
          <p:nvPr/>
        </p:nvSpPr>
        <p:spPr>
          <a:xfrm>
            <a:off x="16988373" y="10109200"/>
            <a:ext cx="482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pic>
        <p:nvPicPr>
          <p:cNvPr descr=" " id="254" name="Google Shape;254;g2dc1ea1ff2e_0_22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55" name="Google Shape;255;g2dc1ea1ff2e_0_228"/>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256" name="Google Shape;256;g2dc1ea1ff2e_0_228"/>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257" name="Google Shape;257;g2dc1ea1ff2e_0_2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8" name="Google Shape;258;g2dc1ea1ff2e_0_2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59" name="Google Shape;259;g2dc1ea1ff2e_0_228"/>
          <p:cNvPicPr preferRelativeResize="0"/>
          <p:nvPr/>
        </p:nvPicPr>
        <p:blipFill rotWithShape="1">
          <a:blip r:embed="rId7">
            <a:alphaModFix/>
          </a:blip>
          <a:srcRect b="0" l="0" r="0" t="0"/>
          <a:stretch/>
        </p:blipFill>
        <p:spPr>
          <a:xfrm>
            <a:off x="990724" y="1574800"/>
            <a:ext cx="22418302" cy="10579100"/>
          </a:xfrm>
          <a:prstGeom prst="rect">
            <a:avLst/>
          </a:prstGeom>
          <a:noFill/>
          <a:ln>
            <a:noFill/>
          </a:ln>
        </p:spPr>
      </p:pic>
      <p:sp>
        <p:nvSpPr>
          <p:cNvPr id="260" name="Google Shape;260;g2dc1ea1ff2e_0_228"/>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1" name="Google Shape;261;g2dc1ea1ff2e_0_228"/>
          <p:cNvPicPr preferRelativeResize="0"/>
          <p:nvPr/>
        </p:nvPicPr>
        <p:blipFill rotWithShape="1">
          <a:blip r:embed="rId8">
            <a:alphaModFix/>
          </a:blip>
          <a:srcRect b="0" l="0" r="0" t="0"/>
          <a:stretch/>
        </p:blipFill>
        <p:spPr>
          <a:xfrm>
            <a:off x="1270159" y="1574800"/>
            <a:ext cx="5639505" cy="5638800"/>
          </a:xfrm>
          <a:prstGeom prst="rect">
            <a:avLst/>
          </a:prstGeom>
          <a:noFill/>
          <a:ln>
            <a:noFill/>
          </a:ln>
        </p:spPr>
      </p:pic>
      <p:pic>
        <p:nvPicPr>
          <p:cNvPr descr=" " id="262" name="Google Shape;262;g2dc1ea1ff2e_0_228"/>
          <p:cNvPicPr preferRelativeResize="0"/>
          <p:nvPr/>
        </p:nvPicPr>
        <p:blipFill rotWithShape="1">
          <a:blip r:embed="rId9">
            <a:alphaModFix/>
          </a:blip>
          <a:srcRect b="0" l="0" r="0" t="0"/>
          <a:stretch/>
        </p:blipFill>
        <p:spPr>
          <a:xfrm>
            <a:off x="3361700" y="3666083"/>
            <a:ext cx="1456422" cy="1456246"/>
          </a:xfrm>
          <a:prstGeom prst="rect">
            <a:avLst/>
          </a:prstGeom>
          <a:noFill/>
          <a:ln>
            <a:noFill/>
          </a:ln>
        </p:spPr>
      </p:pic>
      <p:pic>
        <p:nvPicPr>
          <p:cNvPr descr=" " id="263" name="Google Shape;263;g2dc1ea1ff2e_0_228"/>
          <p:cNvPicPr preferRelativeResize="0"/>
          <p:nvPr/>
        </p:nvPicPr>
        <p:blipFill rotWithShape="1">
          <a:blip r:embed="rId8">
            <a:alphaModFix/>
          </a:blip>
          <a:srcRect b="0" l="0" r="0" t="0"/>
          <a:stretch/>
        </p:blipFill>
        <p:spPr>
          <a:xfrm>
            <a:off x="6769946" y="1574800"/>
            <a:ext cx="5639505" cy="5638800"/>
          </a:xfrm>
          <a:prstGeom prst="rect">
            <a:avLst/>
          </a:prstGeom>
          <a:noFill/>
          <a:ln>
            <a:noFill/>
          </a:ln>
        </p:spPr>
      </p:pic>
      <p:pic>
        <p:nvPicPr>
          <p:cNvPr descr=" " id="264" name="Google Shape;264;g2dc1ea1ff2e_0_228"/>
          <p:cNvPicPr preferRelativeResize="0"/>
          <p:nvPr/>
        </p:nvPicPr>
        <p:blipFill rotWithShape="1">
          <a:blip r:embed="rId10">
            <a:alphaModFix/>
          </a:blip>
          <a:srcRect b="0" l="0" r="0" t="0"/>
          <a:stretch/>
        </p:blipFill>
        <p:spPr>
          <a:xfrm>
            <a:off x="8776797" y="3581400"/>
            <a:ext cx="1625803" cy="1625600"/>
          </a:xfrm>
          <a:prstGeom prst="rect">
            <a:avLst/>
          </a:prstGeom>
          <a:noFill/>
          <a:ln>
            <a:noFill/>
          </a:ln>
        </p:spPr>
      </p:pic>
      <p:pic>
        <p:nvPicPr>
          <p:cNvPr descr=" " id="265" name="Google Shape;265;g2dc1ea1ff2e_0_228"/>
          <p:cNvPicPr preferRelativeResize="0"/>
          <p:nvPr/>
        </p:nvPicPr>
        <p:blipFill rotWithShape="1">
          <a:blip r:embed="rId11">
            <a:alphaModFix/>
          </a:blip>
          <a:srcRect b="0" l="0" r="0" t="0"/>
          <a:stretch/>
        </p:blipFill>
        <p:spPr>
          <a:xfrm>
            <a:off x="8980022" y="3784600"/>
            <a:ext cx="1192256" cy="1190414"/>
          </a:xfrm>
          <a:prstGeom prst="rect">
            <a:avLst/>
          </a:prstGeom>
          <a:noFill/>
          <a:ln>
            <a:noFill/>
          </a:ln>
        </p:spPr>
      </p:pic>
      <p:pic>
        <p:nvPicPr>
          <p:cNvPr descr=" " id="266" name="Google Shape;266;g2dc1ea1ff2e_0_228"/>
          <p:cNvPicPr preferRelativeResize="0"/>
          <p:nvPr/>
        </p:nvPicPr>
        <p:blipFill rotWithShape="1">
          <a:blip r:embed="rId8">
            <a:alphaModFix/>
          </a:blip>
          <a:srcRect b="0" l="0" r="0" t="0"/>
          <a:stretch/>
        </p:blipFill>
        <p:spPr>
          <a:xfrm>
            <a:off x="12269734" y="1574800"/>
            <a:ext cx="5639505" cy="5638800"/>
          </a:xfrm>
          <a:prstGeom prst="rect">
            <a:avLst/>
          </a:prstGeom>
          <a:noFill/>
          <a:ln>
            <a:noFill/>
          </a:ln>
        </p:spPr>
      </p:pic>
      <p:pic>
        <p:nvPicPr>
          <p:cNvPr descr=" " id="267" name="Google Shape;267;g2dc1ea1ff2e_0_228"/>
          <p:cNvPicPr preferRelativeResize="0"/>
          <p:nvPr/>
        </p:nvPicPr>
        <p:blipFill rotWithShape="1">
          <a:blip r:embed="rId10">
            <a:alphaModFix/>
          </a:blip>
          <a:srcRect b="0" l="0" r="0" t="0"/>
          <a:stretch/>
        </p:blipFill>
        <p:spPr>
          <a:xfrm>
            <a:off x="14276584" y="3581400"/>
            <a:ext cx="1625803" cy="1625600"/>
          </a:xfrm>
          <a:prstGeom prst="rect">
            <a:avLst/>
          </a:prstGeom>
          <a:noFill/>
          <a:ln>
            <a:noFill/>
          </a:ln>
        </p:spPr>
      </p:pic>
      <p:pic>
        <p:nvPicPr>
          <p:cNvPr descr=" " id="268" name="Google Shape;268;g2dc1ea1ff2e_0_228"/>
          <p:cNvPicPr preferRelativeResize="0"/>
          <p:nvPr/>
        </p:nvPicPr>
        <p:blipFill rotWithShape="1">
          <a:blip r:embed="rId12">
            <a:alphaModFix/>
          </a:blip>
          <a:srcRect b="0" l="0" r="0" t="0"/>
          <a:stretch/>
        </p:blipFill>
        <p:spPr>
          <a:xfrm>
            <a:off x="14378172" y="3586163"/>
            <a:ext cx="1519452" cy="1519262"/>
          </a:xfrm>
          <a:prstGeom prst="rect">
            <a:avLst/>
          </a:prstGeom>
          <a:noFill/>
          <a:ln>
            <a:noFill/>
          </a:ln>
        </p:spPr>
      </p:pic>
      <p:pic>
        <p:nvPicPr>
          <p:cNvPr descr=" " id="269" name="Google Shape;269;g2dc1ea1ff2e_0_228"/>
          <p:cNvPicPr preferRelativeResize="0"/>
          <p:nvPr/>
        </p:nvPicPr>
        <p:blipFill rotWithShape="1">
          <a:blip r:embed="rId8">
            <a:alphaModFix/>
          </a:blip>
          <a:srcRect b="0" l="0" r="0" t="0"/>
          <a:stretch/>
        </p:blipFill>
        <p:spPr>
          <a:xfrm>
            <a:off x="17769521" y="1574800"/>
            <a:ext cx="5639505" cy="5638800"/>
          </a:xfrm>
          <a:prstGeom prst="rect">
            <a:avLst/>
          </a:prstGeom>
          <a:noFill/>
          <a:ln>
            <a:noFill/>
          </a:ln>
        </p:spPr>
      </p:pic>
      <p:pic>
        <p:nvPicPr>
          <p:cNvPr descr=" " id="270" name="Google Shape;270;g2dc1ea1ff2e_0_228"/>
          <p:cNvPicPr preferRelativeResize="0"/>
          <p:nvPr/>
        </p:nvPicPr>
        <p:blipFill rotWithShape="1">
          <a:blip r:embed="rId10">
            <a:alphaModFix/>
          </a:blip>
          <a:srcRect b="0" l="0" r="0" t="0"/>
          <a:stretch/>
        </p:blipFill>
        <p:spPr>
          <a:xfrm>
            <a:off x="19776372" y="3581400"/>
            <a:ext cx="1625803" cy="1625600"/>
          </a:xfrm>
          <a:prstGeom prst="rect">
            <a:avLst/>
          </a:prstGeom>
          <a:noFill/>
          <a:ln>
            <a:noFill/>
          </a:ln>
        </p:spPr>
      </p:pic>
      <p:pic>
        <p:nvPicPr>
          <p:cNvPr descr=" " id="271" name="Google Shape;271;g2dc1ea1ff2e_0_228"/>
          <p:cNvPicPr preferRelativeResize="0"/>
          <p:nvPr/>
        </p:nvPicPr>
        <p:blipFill rotWithShape="1">
          <a:blip r:embed="rId13">
            <a:alphaModFix/>
          </a:blip>
          <a:srcRect b="0" l="0" r="0" t="0"/>
          <a:stretch/>
        </p:blipFill>
        <p:spPr>
          <a:xfrm>
            <a:off x="19844116" y="3581400"/>
            <a:ext cx="1490319" cy="1625600"/>
          </a:xfrm>
          <a:prstGeom prst="rect">
            <a:avLst/>
          </a:prstGeom>
          <a:noFill/>
          <a:ln>
            <a:noFill/>
          </a:ln>
        </p:spPr>
      </p:pic>
      <p:sp>
        <p:nvSpPr>
          <p:cNvPr id="272" name="Google Shape;272;g2dc1ea1ff2e_0_228"/>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dc1ea1ff2e_0_228"/>
          <p:cNvSpPr/>
          <p:nvPr/>
        </p:nvSpPr>
        <p:spPr>
          <a:xfrm>
            <a:off x="990724" y="3835400"/>
            <a:ext cx="1117800" cy="1117500"/>
          </a:xfrm>
          <a:prstGeom prst="roundRect">
            <a:avLst>
              <a:gd fmla="val 378818" name="adj"/>
            </a:avLst>
          </a:prstGeom>
          <a:solidFill>
            <a:srgbClr val="FCF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dc1ea1ff2e_0_228"/>
          <p:cNvSpPr/>
          <p:nvPr/>
        </p:nvSpPr>
        <p:spPr>
          <a:xfrm>
            <a:off x="1124090" y="3759200"/>
            <a:ext cx="1189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9DF2"/>
              </a:buClr>
              <a:buSzPts val="8000"/>
              <a:buFont typeface="Orbitron"/>
              <a:buNone/>
            </a:pPr>
            <a:r>
              <a:rPr b="1" i="0" lang="en-US" sz="8000" u="none" cap="none" strike="noStrike">
                <a:solidFill>
                  <a:srgbClr val="F79DF2"/>
                </a:solidFill>
                <a:latin typeface="Orbitron"/>
                <a:ea typeface="Orbitron"/>
                <a:cs typeface="Orbitron"/>
                <a:sym typeface="Orbitron"/>
              </a:rPr>
              <a:t>S</a:t>
            </a:r>
            <a:endParaRPr b="0" i="0" sz="8000" u="none" cap="none" strike="noStrike">
              <a:solidFill>
                <a:schemeClr val="dk1"/>
              </a:solidFill>
              <a:latin typeface="Calibri"/>
              <a:ea typeface="Calibri"/>
              <a:cs typeface="Calibri"/>
              <a:sym typeface="Calibri"/>
            </a:endParaRPr>
          </a:p>
        </p:txBody>
      </p:sp>
      <p:sp>
        <p:nvSpPr>
          <p:cNvPr id="275" name="Google Shape;275;g2dc1ea1ff2e_0_228"/>
          <p:cNvSpPr/>
          <p:nvPr/>
        </p:nvSpPr>
        <p:spPr>
          <a:xfrm>
            <a:off x="6427003" y="3835400"/>
            <a:ext cx="1117800" cy="1117500"/>
          </a:xfrm>
          <a:prstGeom prst="roundRect">
            <a:avLst>
              <a:gd fmla="val 378818" name="adj"/>
            </a:avLst>
          </a:prstGeom>
          <a:solidFill>
            <a:srgbClr val="FCF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dc1ea1ff2e_0_228"/>
          <p:cNvSpPr/>
          <p:nvPr/>
        </p:nvSpPr>
        <p:spPr>
          <a:xfrm>
            <a:off x="6382548" y="3759200"/>
            <a:ext cx="15453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9DF2"/>
              </a:buClr>
              <a:buSzPts val="8000"/>
              <a:buFont typeface="Orbitron"/>
              <a:buNone/>
            </a:pPr>
            <a:r>
              <a:rPr b="1" i="0" lang="en-US" sz="8000" u="none" cap="none" strike="noStrike">
                <a:solidFill>
                  <a:srgbClr val="F79DF2"/>
                </a:solidFill>
                <a:latin typeface="Orbitron"/>
                <a:ea typeface="Orbitron"/>
                <a:cs typeface="Orbitron"/>
                <a:sym typeface="Orbitron"/>
              </a:rPr>
              <a:t>W</a:t>
            </a:r>
            <a:endParaRPr b="0" i="0" sz="8000" u="none" cap="none" strike="noStrike">
              <a:solidFill>
                <a:schemeClr val="dk1"/>
              </a:solidFill>
              <a:latin typeface="Calibri"/>
              <a:ea typeface="Calibri"/>
              <a:cs typeface="Calibri"/>
              <a:sym typeface="Calibri"/>
            </a:endParaRPr>
          </a:p>
        </p:txBody>
      </p:sp>
      <p:sp>
        <p:nvSpPr>
          <p:cNvPr id="277" name="Google Shape;277;g2dc1ea1ff2e_0_228"/>
          <p:cNvSpPr/>
          <p:nvPr/>
        </p:nvSpPr>
        <p:spPr>
          <a:xfrm>
            <a:off x="11863283" y="3835400"/>
            <a:ext cx="1117800" cy="1117500"/>
          </a:xfrm>
          <a:prstGeom prst="roundRect">
            <a:avLst>
              <a:gd fmla="val 378818" name="adj"/>
            </a:avLst>
          </a:prstGeom>
          <a:solidFill>
            <a:srgbClr val="FCF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dc1ea1ff2e_0_228"/>
          <p:cNvSpPr/>
          <p:nvPr/>
        </p:nvSpPr>
        <p:spPr>
          <a:xfrm>
            <a:off x="11996649" y="3759200"/>
            <a:ext cx="1189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9DF2"/>
              </a:buClr>
              <a:buSzPts val="8000"/>
              <a:buFont typeface="Orbitron"/>
              <a:buNone/>
            </a:pPr>
            <a:r>
              <a:rPr b="1" i="0" lang="en-US" sz="8000" u="none" cap="none" strike="noStrike">
                <a:solidFill>
                  <a:srgbClr val="F79DF2"/>
                </a:solidFill>
                <a:latin typeface="Orbitron"/>
                <a:ea typeface="Orbitron"/>
                <a:cs typeface="Orbitron"/>
                <a:sym typeface="Orbitron"/>
              </a:rPr>
              <a:t>O</a:t>
            </a:r>
            <a:endParaRPr b="0" i="0" sz="8000" u="none" cap="none" strike="noStrike">
              <a:solidFill>
                <a:schemeClr val="dk1"/>
              </a:solidFill>
              <a:latin typeface="Calibri"/>
              <a:ea typeface="Calibri"/>
              <a:cs typeface="Calibri"/>
              <a:sym typeface="Calibri"/>
            </a:endParaRPr>
          </a:p>
        </p:txBody>
      </p:sp>
      <p:sp>
        <p:nvSpPr>
          <p:cNvPr id="279" name="Google Shape;279;g2dc1ea1ff2e_0_228"/>
          <p:cNvSpPr/>
          <p:nvPr/>
        </p:nvSpPr>
        <p:spPr>
          <a:xfrm>
            <a:off x="17299562" y="3835400"/>
            <a:ext cx="1117800" cy="1117500"/>
          </a:xfrm>
          <a:prstGeom prst="roundRect">
            <a:avLst>
              <a:gd fmla="val 378818" name="adj"/>
            </a:avLst>
          </a:prstGeom>
          <a:solidFill>
            <a:srgbClr val="FCF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dc1ea1ff2e_0_228"/>
          <p:cNvSpPr/>
          <p:nvPr/>
        </p:nvSpPr>
        <p:spPr>
          <a:xfrm>
            <a:off x="17471034" y="3759200"/>
            <a:ext cx="1113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9DF2"/>
              </a:buClr>
              <a:buSzPts val="8000"/>
              <a:buFont typeface="Orbitron"/>
              <a:buNone/>
            </a:pPr>
            <a:r>
              <a:rPr b="1" i="0" lang="en-US" sz="8000" u="none" cap="none" strike="noStrike">
                <a:solidFill>
                  <a:srgbClr val="F79DF2"/>
                </a:solidFill>
                <a:latin typeface="Orbitron"/>
                <a:ea typeface="Orbitron"/>
                <a:cs typeface="Orbitron"/>
                <a:sym typeface="Orbitron"/>
              </a:rPr>
              <a:t>T</a:t>
            </a:r>
            <a:endParaRPr b="0" i="0" sz="8000" u="none" cap="none" strike="noStrike">
              <a:solidFill>
                <a:schemeClr val="dk1"/>
              </a:solidFill>
              <a:latin typeface="Calibri"/>
              <a:ea typeface="Calibri"/>
              <a:cs typeface="Calibri"/>
              <a:sym typeface="Calibri"/>
            </a:endParaRPr>
          </a:p>
        </p:txBody>
      </p:sp>
      <p:sp>
        <p:nvSpPr>
          <p:cNvPr id="281" name="Google Shape;281;g2dc1ea1ff2e_0_228"/>
          <p:cNvSpPr/>
          <p:nvPr/>
        </p:nvSpPr>
        <p:spPr>
          <a:xfrm>
            <a:off x="1270159" y="8001000"/>
            <a:ext cx="4737600" cy="3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dc1ea1ff2e_0_228"/>
          <p:cNvSpPr/>
          <p:nvPr/>
        </p:nvSpPr>
        <p:spPr>
          <a:xfrm>
            <a:off x="1270159"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dc1ea1ff2e_0_228"/>
          <p:cNvSpPr/>
          <p:nvPr/>
        </p:nvSpPr>
        <p:spPr>
          <a:xfrm>
            <a:off x="1270159"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dc1ea1ff2e_0_228"/>
          <p:cNvSpPr/>
          <p:nvPr/>
        </p:nvSpPr>
        <p:spPr>
          <a:xfrm>
            <a:off x="1270159" y="80010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ECLIPSE</a:t>
            </a:r>
            <a:endParaRPr b="0" i="0" sz="3600" u="none" cap="none" strike="noStrike">
              <a:solidFill>
                <a:schemeClr val="dk1"/>
              </a:solidFill>
              <a:latin typeface="Calibri"/>
              <a:ea typeface="Calibri"/>
              <a:cs typeface="Calibri"/>
              <a:sym typeface="Calibri"/>
            </a:endParaRPr>
          </a:p>
        </p:txBody>
      </p:sp>
      <p:sp>
        <p:nvSpPr>
          <p:cNvPr id="285" name="Google Shape;285;g2dc1ea1ff2e_0_228"/>
          <p:cNvSpPr/>
          <p:nvPr/>
        </p:nvSpPr>
        <p:spPr>
          <a:xfrm>
            <a:off x="1270159" y="87757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Rare event causes unpredictable magic.</a:t>
            </a:r>
            <a:endParaRPr b="0" i="0" sz="3200" u="none" cap="none" strike="noStrike">
              <a:solidFill>
                <a:schemeClr val="dk1"/>
              </a:solidFill>
              <a:latin typeface="Calibri"/>
              <a:ea typeface="Calibri"/>
              <a:cs typeface="Calibri"/>
              <a:sym typeface="Calibri"/>
            </a:endParaRPr>
          </a:p>
        </p:txBody>
      </p:sp>
      <p:sp>
        <p:nvSpPr>
          <p:cNvPr id="286" name="Google Shape;286;g2dc1ea1ff2e_0_228"/>
          <p:cNvSpPr/>
          <p:nvPr/>
        </p:nvSpPr>
        <p:spPr>
          <a:xfrm>
            <a:off x="1270159"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dc1ea1ff2e_0_228"/>
          <p:cNvSpPr/>
          <p:nvPr/>
        </p:nvSpPr>
        <p:spPr>
          <a:xfrm>
            <a:off x="1270159"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dc1ea1ff2e_0_228"/>
          <p:cNvSpPr/>
          <p:nvPr/>
        </p:nvSpPr>
        <p:spPr>
          <a:xfrm>
            <a:off x="1270159"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QUEST</a:t>
            </a:r>
            <a:endParaRPr b="0" i="0" sz="3600" u="none" cap="none" strike="noStrike">
              <a:solidFill>
                <a:schemeClr val="dk1"/>
              </a:solidFill>
              <a:latin typeface="Calibri"/>
              <a:ea typeface="Calibri"/>
              <a:cs typeface="Calibri"/>
              <a:sym typeface="Calibri"/>
            </a:endParaRPr>
          </a:p>
        </p:txBody>
      </p:sp>
      <p:sp>
        <p:nvSpPr>
          <p:cNvPr id="289" name="Google Shape;289;g2dc1ea1ff2e_0_228"/>
          <p:cNvSpPr/>
          <p:nvPr/>
        </p:nvSpPr>
        <p:spPr>
          <a:xfrm>
            <a:off x="1270159" y="108204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Adventurers seek immortal artifact.</a:t>
            </a:r>
            <a:endParaRPr b="0" i="0" sz="3200" u="none" cap="none" strike="noStrike">
              <a:solidFill>
                <a:schemeClr val="dk1"/>
              </a:solidFill>
              <a:latin typeface="Calibri"/>
              <a:ea typeface="Calibri"/>
              <a:cs typeface="Calibri"/>
              <a:sym typeface="Calibri"/>
            </a:endParaRPr>
          </a:p>
        </p:txBody>
      </p:sp>
      <p:sp>
        <p:nvSpPr>
          <p:cNvPr id="290" name="Google Shape;290;g2dc1ea1ff2e_0_228"/>
          <p:cNvSpPr/>
          <p:nvPr/>
        </p:nvSpPr>
        <p:spPr>
          <a:xfrm>
            <a:off x="6769946" y="8001000"/>
            <a:ext cx="4737600" cy="3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dc1ea1ff2e_0_228"/>
          <p:cNvSpPr/>
          <p:nvPr/>
        </p:nvSpPr>
        <p:spPr>
          <a:xfrm>
            <a:off x="6769946"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dc1ea1ff2e_0_228"/>
          <p:cNvSpPr/>
          <p:nvPr/>
        </p:nvSpPr>
        <p:spPr>
          <a:xfrm>
            <a:off x="6769946"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dc1ea1ff2e_0_228"/>
          <p:cNvSpPr/>
          <p:nvPr/>
        </p:nvSpPr>
        <p:spPr>
          <a:xfrm>
            <a:off x="6769946" y="80010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ECLIPSE</a:t>
            </a:r>
            <a:endParaRPr b="0" i="0" sz="3600" u="none" cap="none" strike="noStrike">
              <a:solidFill>
                <a:schemeClr val="dk1"/>
              </a:solidFill>
              <a:latin typeface="Calibri"/>
              <a:ea typeface="Calibri"/>
              <a:cs typeface="Calibri"/>
              <a:sym typeface="Calibri"/>
            </a:endParaRPr>
          </a:p>
        </p:txBody>
      </p:sp>
      <p:sp>
        <p:nvSpPr>
          <p:cNvPr id="294" name="Google Shape;294;g2dc1ea1ff2e_0_228"/>
          <p:cNvSpPr/>
          <p:nvPr/>
        </p:nvSpPr>
        <p:spPr>
          <a:xfrm>
            <a:off x="6769946" y="87757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Rare event causes unpredictable magic.</a:t>
            </a:r>
            <a:endParaRPr b="0" i="0" sz="3200" u="none" cap="none" strike="noStrike">
              <a:solidFill>
                <a:schemeClr val="dk1"/>
              </a:solidFill>
              <a:latin typeface="Calibri"/>
              <a:ea typeface="Calibri"/>
              <a:cs typeface="Calibri"/>
              <a:sym typeface="Calibri"/>
            </a:endParaRPr>
          </a:p>
        </p:txBody>
      </p:sp>
      <p:sp>
        <p:nvSpPr>
          <p:cNvPr id="295" name="Google Shape;295;g2dc1ea1ff2e_0_228"/>
          <p:cNvSpPr/>
          <p:nvPr/>
        </p:nvSpPr>
        <p:spPr>
          <a:xfrm>
            <a:off x="6769946"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c1ea1ff2e_0_228"/>
          <p:cNvSpPr/>
          <p:nvPr/>
        </p:nvSpPr>
        <p:spPr>
          <a:xfrm>
            <a:off x="6769946"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dc1ea1ff2e_0_228"/>
          <p:cNvSpPr/>
          <p:nvPr/>
        </p:nvSpPr>
        <p:spPr>
          <a:xfrm>
            <a:off x="6769946"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QUEST</a:t>
            </a:r>
            <a:endParaRPr b="0" i="0" sz="3600" u="none" cap="none" strike="noStrike">
              <a:solidFill>
                <a:schemeClr val="dk1"/>
              </a:solidFill>
              <a:latin typeface="Calibri"/>
              <a:ea typeface="Calibri"/>
              <a:cs typeface="Calibri"/>
              <a:sym typeface="Calibri"/>
            </a:endParaRPr>
          </a:p>
        </p:txBody>
      </p:sp>
      <p:sp>
        <p:nvSpPr>
          <p:cNvPr id="298" name="Google Shape;298;g2dc1ea1ff2e_0_228"/>
          <p:cNvSpPr/>
          <p:nvPr/>
        </p:nvSpPr>
        <p:spPr>
          <a:xfrm>
            <a:off x="6769946" y="108204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Adventurers seek immortal artifact.</a:t>
            </a:r>
            <a:endParaRPr b="0" i="0" sz="3200" u="none" cap="none" strike="noStrike">
              <a:solidFill>
                <a:schemeClr val="dk1"/>
              </a:solidFill>
              <a:latin typeface="Calibri"/>
              <a:ea typeface="Calibri"/>
              <a:cs typeface="Calibri"/>
              <a:sym typeface="Calibri"/>
            </a:endParaRPr>
          </a:p>
        </p:txBody>
      </p:sp>
      <p:sp>
        <p:nvSpPr>
          <p:cNvPr id="299" name="Google Shape;299;g2dc1ea1ff2e_0_228"/>
          <p:cNvSpPr/>
          <p:nvPr/>
        </p:nvSpPr>
        <p:spPr>
          <a:xfrm>
            <a:off x="12269734" y="8001000"/>
            <a:ext cx="4737600" cy="3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dc1ea1ff2e_0_228"/>
          <p:cNvSpPr/>
          <p:nvPr/>
        </p:nvSpPr>
        <p:spPr>
          <a:xfrm>
            <a:off x="12269734"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dc1ea1ff2e_0_228"/>
          <p:cNvSpPr/>
          <p:nvPr/>
        </p:nvSpPr>
        <p:spPr>
          <a:xfrm>
            <a:off x="12269734"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dc1ea1ff2e_0_228"/>
          <p:cNvSpPr/>
          <p:nvPr/>
        </p:nvSpPr>
        <p:spPr>
          <a:xfrm>
            <a:off x="12269734" y="80010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ECLIPSE</a:t>
            </a:r>
            <a:endParaRPr b="0" i="0" sz="3600" u="none" cap="none" strike="noStrike">
              <a:solidFill>
                <a:schemeClr val="dk1"/>
              </a:solidFill>
              <a:latin typeface="Calibri"/>
              <a:ea typeface="Calibri"/>
              <a:cs typeface="Calibri"/>
              <a:sym typeface="Calibri"/>
            </a:endParaRPr>
          </a:p>
        </p:txBody>
      </p:sp>
      <p:sp>
        <p:nvSpPr>
          <p:cNvPr id="303" name="Google Shape;303;g2dc1ea1ff2e_0_228"/>
          <p:cNvSpPr/>
          <p:nvPr/>
        </p:nvSpPr>
        <p:spPr>
          <a:xfrm>
            <a:off x="12269734" y="87757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Rare event causes unpredictable magic.</a:t>
            </a:r>
            <a:endParaRPr b="0" i="0" sz="3200" u="none" cap="none" strike="noStrike">
              <a:solidFill>
                <a:schemeClr val="dk1"/>
              </a:solidFill>
              <a:latin typeface="Calibri"/>
              <a:ea typeface="Calibri"/>
              <a:cs typeface="Calibri"/>
              <a:sym typeface="Calibri"/>
            </a:endParaRPr>
          </a:p>
        </p:txBody>
      </p:sp>
      <p:sp>
        <p:nvSpPr>
          <p:cNvPr id="304" name="Google Shape;304;g2dc1ea1ff2e_0_228"/>
          <p:cNvSpPr/>
          <p:nvPr/>
        </p:nvSpPr>
        <p:spPr>
          <a:xfrm>
            <a:off x="12269734"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dc1ea1ff2e_0_228"/>
          <p:cNvSpPr/>
          <p:nvPr/>
        </p:nvSpPr>
        <p:spPr>
          <a:xfrm>
            <a:off x="12269734"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dc1ea1ff2e_0_228"/>
          <p:cNvSpPr/>
          <p:nvPr/>
        </p:nvSpPr>
        <p:spPr>
          <a:xfrm>
            <a:off x="12269734"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QUEST</a:t>
            </a:r>
            <a:endParaRPr b="0" i="0" sz="3600" u="none" cap="none" strike="noStrike">
              <a:solidFill>
                <a:schemeClr val="dk1"/>
              </a:solidFill>
              <a:latin typeface="Calibri"/>
              <a:ea typeface="Calibri"/>
              <a:cs typeface="Calibri"/>
              <a:sym typeface="Calibri"/>
            </a:endParaRPr>
          </a:p>
        </p:txBody>
      </p:sp>
      <p:sp>
        <p:nvSpPr>
          <p:cNvPr id="307" name="Google Shape;307;g2dc1ea1ff2e_0_228"/>
          <p:cNvSpPr/>
          <p:nvPr/>
        </p:nvSpPr>
        <p:spPr>
          <a:xfrm>
            <a:off x="12269734" y="108204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Adventurers seek immortal artifact.</a:t>
            </a:r>
            <a:endParaRPr b="0" i="0" sz="3200" u="none" cap="none" strike="noStrike">
              <a:solidFill>
                <a:schemeClr val="dk1"/>
              </a:solidFill>
              <a:latin typeface="Calibri"/>
              <a:ea typeface="Calibri"/>
              <a:cs typeface="Calibri"/>
              <a:sym typeface="Calibri"/>
            </a:endParaRPr>
          </a:p>
        </p:txBody>
      </p:sp>
      <p:sp>
        <p:nvSpPr>
          <p:cNvPr id="308" name="Google Shape;308;g2dc1ea1ff2e_0_228"/>
          <p:cNvSpPr/>
          <p:nvPr/>
        </p:nvSpPr>
        <p:spPr>
          <a:xfrm>
            <a:off x="17769521" y="8001000"/>
            <a:ext cx="4737600" cy="3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dc1ea1ff2e_0_228"/>
          <p:cNvSpPr/>
          <p:nvPr/>
        </p:nvSpPr>
        <p:spPr>
          <a:xfrm>
            <a:off x="17769521"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dc1ea1ff2e_0_228"/>
          <p:cNvSpPr/>
          <p:nvPr/>
        </p:nvSpPr>
        <p:spPr>
          <a:xfrm>
            <a:off x="17769521" y="80010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dc1ea1ff2e_0_228"/>
          <p:cNvSpPr/>
          <p:nvPr/>
        </p:nvSpPr>
        <p:spPr>
          <a:xfrm>
            <a:off x="17769521" y="80010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ECLIPSE</a:t>
            </a:r>
            <a:endParaRPr b="0" i="0" sz="3600" u="none" cap="none" strike="noStrike">
              <a:solidFill>
                <a:schemeClr val="dk1"/>
              </a:solidFill>
              <a:latin typeface="Calibri"/>
              <a:ea typeface="Calibri"/>
              <a:cs typeface="Calibri"/>
              <a:sym typeface="Calibri"/>
            </a:endParaRPr>
          </a:p>
        </p:txBody>
      </p:sp>
      <p:sp>
        <p:nvSpPr>
          <p:cNvPr id="312" name="Google Shape;312;g2dc1ea1ff2e_0_228"/>
          <p:cNvSpPr/>
          <p:nvPr/>
        </p:nvSpPr>
        <p:spPr>
          <a:xfrm>
            <a:off x="17769521" y="87757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Rare event causes unpredictable magic.</a:t>
            </a:r>
            <a:endParaRPr b="0" i="0" sz="3200" u="none" cap="none" strike="noStrike">
              <a:solidFill>
                <a:schemeClr val="dk1"/>
              </a:solidFill>
              <a:latin typeface="Calibri"/>
              <a:ea typeface="Calibri"/>
              <a:cs typeface="Calibri"/>
              <a:sym typeface="Calibri"/>
            </a:endParaRPr>
          </a:p>
        </p:txBody>
      </p:sp>
      <p:sp>
        <p:nvSpPr>
          <p:cNvPr id="313" name="Google Shape;313;g2dc1ea1ff2e_0_228"/>
          <p:cNvSpPr/>
          <p:nvPr/>
        </p:nvSpPr>
        <p:spPr>
          <a:xfrm>
            <a:off x="17769521"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dc1ea1ff2e_0_228"/>
          <p:cNvSpPr/>
          <p:nvPr/>
        </p:nvSpPr>
        <p:spPr>
          <a:xfrm>
            <a:off x="17769521" y="10045700"/>
            <a:ext cx="4737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dc1ea1ff2e_0_228"/>
          <p:cNvSpPr/>
          <p:nvPr/>
        </p:nvSpPr>
        <p:spPr>
          <a:xfrm>
            <a:off x="17769521"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QUEST</a:t>
            </a:r>
            <a:endParaRPr b="0" i="0" sz="3600" u="none" cap="none" strike="noStrike">
              <a:solidFill>
                <a:schemeClr val="dk1"/>
              </a:solidFill>
              <a:latin typeface="Calibri"/>
              <a:ea typeface="Calibri"/>
              <a:cs typeface="Calibri"/>
              <a:sym typeface="Calibri"/>
            </a:endParaRPr>
          </a:p>
        </p:txBody>
      </p:sp>
      <p:sp>
        <p:nvSpPr>
          <p:cNvPr id="316" name="Google Shape;316;g2dc1ea1ff2e_0_228"/>
          <p:cNvSpPr/>
          <p:nvPr/>
        </p:nvSpPr>
        <p:spPr>
          <a:xfrm>
            <a:off x="17769521" y="10820400"/>
            <a:ext cx="48732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1" name="Shape 321"/>
        <p:cNvGrpSpPr/>
        <p:nvPr/>
      </p:nvGrpSpPr>
      <p:grpSpPr>
        <a:xfrm>
          <a:off x="0" y="0"/>
          <a:ext cx="0" cy="0"/>
          <a:chOff x="0" y="0"/>
          <a:chExt cx="0" cy="0"/>
        </a:xfrm>
      </p:grpSpPr>
      <p:pic>
        <p:nvPicPr>
          <p:cNvPr descr=" " id="322" name="Google Shape;322;g2dc1ea1ff2e_0_29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23" name="Google Shape;323;g2dc1ea1ff2e_0_295"/>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324" name="Google Shape;324;g2dc1ea1ff2e_0_295"/>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325" name="Google Shape;325;g2dc1ea1ff2e_0_295"/>
          <p:cNvPicPr preferRelativeResize="0"/>
          <p:nvPr/>
        </p:nvPicPr>
        <p:blipFill rotWithShape="1">
          <a:blip r:embed="rId6">
            <a:alphaModFix/>
          </a:blip>
          <a:srcRect b="0" l="0" r="0" t="0"/>
          <a:stretch/>
        </p:blipFill>
        <p:spPr>
          <a:xfrm>
            <a:off x="16795304" y="0"/>
            <a:ext cx="7591745" cy="4703229"/>
          </a:xfrm>
          <a:prstGeom prst="rect">
            <a:avLst/>
          </a:prstGeom>
          <a:noFill/>
          <a:ln>
            <a:noFill/>
          </a:ln>
        </p:spPr>
      </p:pic>
      <p:sp>
        <p:nvSpPr>
          <p:cNvPr id="326" name="Google Shape;326;g2dc1ea1ff2e_0_2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7" name="Google Shape;327;g2dc1ea1ff2e_0_29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28" name="Google Shape;328;g2dc1ea1ff2e_0_295"/>
          <p:cNvSpPr/>
          <p:nvPr/>
        </p:nvSpPr>
        <p:spPr>
          <a:xfrm>
            <a:off x="14543318" y="1651000"/>
            <a:ext cx="7566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SOME DATA</a:t>
            </a:r>
            <a:endParaRPr b="0" i="0" sz="8000" u="none" cap="none" strike="noStrike">
              <a:solidFill>
                <a:schemeClr val="dk1"/>
              </a:solidFill>
              <a:latin typeface="Calibri"/>
              <a:ea typeface="Calibri"/>
              <a:cs typeface="Calibri"/>
              <a:sym typeface="Calibri"/>
            </a:endParaRPr>
          </a:p>
        </p:txBody>
      </p:sp>
      <p:sp>
        <p:nvSpPr>
          <p:cNvPr id="329" name="Google Shape;329;g2dc1ea1ff2e_0_295"/>
          <p:cNvSpPr/>
          <p:nvPr/>
        </p:nvSpPr>
        <p:spPr>
          <a:xfrm>
            <a:off x="14543318" y="3543300"/>
            <a:ext cx="7875000" cy="808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dc1ea1ff2e_0_295"/>
          <p:cNvSpPr/>
          <p:nvPr/>
        </p:nvSpPr>
        <p:spPr>
          <a:xfrm>
            <a:off x="14543318" y="3543300"/>
            <a:ext cx="78750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dc1ea1ff2e_0_295"/>
          <p:cNvSpPr/>
          <p:nvPr/>
        </p:nvSpPr>
        <p:spPr>
          <a:xfrm>
            <a:off x="14543318" y="3543300"/>
            <a:ext cx="40011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dc1ea1ff2e_0_295"/>
          <p:cNvSpPr/>
          <p:nvPr/>
        </p:nvSpPr>
        <p:spPr>
          <a:xfrm>
            <a:off x="14543318" y="3543300"/>
            <a:ext cx="45429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75%</a:t>
            </a:r>
            <a:endParaRPr b="0" i="0" sz="12800" u="none" cap="none" strike="noStrike">
              <a:solidFill>
                <a:schemeClr val="dk1"/>
              </a:solidFill>
              <a:latin typeface="Calibri"/>
              <a:ea typeface="Calibri"/>
              <a:cs typeface="Calibri"/>
              <a:sym typeface="Calibri"/>
            </a:endParaRPr>
          </a:p>
        </p:txBody>
      </p:sp>
      <p:sp>
        <p:nvSpPr>
          <p:cNvPr id="333" name="Google Shape;333;g2dc1ea1ff2e_0_295"/>
          <p:cNvSpPr/>
          <p:nvPr/>
        </p:nvSpPr>
        <p:spPr>
          <a:xfrm>
            <a:off x="14543318" y="5892800"/>
            <a:ext cx="7875000" cy="11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dc1ea1ff2e_0_295"/>
          <p:cNvSpPr/>
          <p:nvPr/>
        </p:nvSpPr>
        <p:spPr>
          <a:xfrm>
            <a:off x="14543318" y="5892800"/>
            <a:ext cx="802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ENCHANTED CREATURES</a:t>
            </a:r>
            <a:endParaRPr b="0" i="0" sz="3600" u="none" cap="none" strike="noStrike">
              <a:solidFill>
                <a:schemeClr val="dk1"/>
              </a:solidFill>
              <a:latin typeface="Calibri"/>
              <a:ea typeface="Calibri"/>
              <a:cs typeface="Calibri"/>
              <a:sym typeface="Calibri"/>
            </a:endParaRPr>
          </a:p>
        </p:txBody>
      </p:sp>
      <p:sp>
        <p:nvSpPr>
          <p:cNvPr id="335" name="Google Shape;335;g2dc1ea1ff2e_0_295"/>
          <p:cNvSpPr/>
          <p:nvPr/>
        </p:nvSpPr>
        <p:spPr>
          <a:xfrm>
            <a:off x="14543318" y="6565900"/>
            <a:ext cx="80106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possess the ability to cast spells.</a:t>
            </a:r>
            <a:endParaRPr b="0" i="0" sz="3200" u="none" cap="none" strike="noStrike">
              <a:solidFill>
                <a:schemeClr val="dk1"/>
              </a:solidFill>
              <a:latin typeface="Calibri"/>
              <a:ea typeface="Calibri"/>
              <a:cs typeface="Calibri"/>
              <a:sym typeface="Calibri"/>
            </a:endParaRPr>
          </a:p>
        </p:txBody>
      </p:sp>
      <p:sp>
        <p:nvSpPr>
          <p:cNvPr id="336" name="Google Shape;336;g2dc1ea1ff2e_0_295"/>
          <p:cNvSpPr/>
          <p:nvPr/>
        </p:nvSpPr>
        <p:spPr>
          <a:xfrm>
            <a:off x="14543318" y="7607300"/>
            <a:ext cx="7875000" cy="402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dc1ea1ff2e_0_295"/>
          <p:cNvSpPr/>
          <p:nvPr/>
        </p:nvSpPr>
        <p:spPr>
          <a:xfrm>
            <a:off x="14543318" y="7607300"/>
            <a:ext cx="42678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dc1ea1ff2e_0_295"/>
          <p:cNvSpPr/>
          <p:nvPr/>
        </p:nvSpPr>
        <p:spPr>
          <a:xfrm>
            <a:off x="14543318" y="7607300"/>
            <a:ext cx="48096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60%</a:t>
            </a:r>
            <a:endParaRPr b="0" i="0" sz="12800" u="none" cap="none" strike="noStrike">
              <a:solidFill>
                <a:schemeClr val="dk1"/>
              </a:solidFill>
              <a:latin typeface="Calibri"/>
              <a:ea typeface="Calibri"/>
              <a:cs typeface="Calibri"/>
              <a:sym typeface="Calibri"/>
            </a:endParaRPr>
          </a:p>
        </p:txBody>
      </p:sp>
      <p:sp>
        <p:nvSpPr>
          <p:cNvPr id="339" name="Google Shape;339;g2dc1ea1ff2e_0_295"/>
          <p:cNvSpPr/>
          <p:nvPr/>
        </p:nvSpPr>
        <p:spPr>
          <a:xfrm>
            <a:off x="14543318" y="9956800"/>
            <a:ext cx="78750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dc1ea1ff2e_0_295"/>
          <p:cNvSpPr/>
          <p:nvPr/>
        </p:nvSpPr>
        <p:spPr>
          <a:xfrm>
            <a:off x="14543318" y="9956800"/>
            <a:ext cx="80274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MAGIC-WIELDING INDIVIDUALS</a:t>
            </a:r>
            <a:endParaRPr b="0" i="0" sz="3600" u="none" cap="none" strike="noStrike">
              <a:solidFill>
                <a:schemeClr val="dk1"/>
              </a:solidFill>
              <a:latin typeface="Calibri"/>
              <a:ea typeface="Calibri"/>
              <a:cs typeface="Calibri"/>
              <a:sym typeface="Calibri"/>
            </a:endParaRPr>
          </a:p>
        </p:txBody>
      </p:sp>
      <p:sp>
        <p:nvSpPr>
          <p:cNvPr id="341" name="Google Shape;341;g2dc1ea1ff2e_0_295"/>
          <p:cNvSpPr/>
          <p:nvPr/>
        </p:nvSpPr>
        <p:spPr>
          <a:xfrm>
            <a:off x="14543318" y="11201400"/>
            <a:ext cx="80106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practice the art of illusions.</a:t>
            </a:r>
            <a:endParaRPr b="0" i="0" sz="3200" u="none" cap="none" strike="noStrike">
              <a:solidFill>
                <a:schemeClr val="dk1"/>
              </a:solidFill>
              <a:latin typeface="Calibri"/>
              <a:ea typeface="Calibri"/>
              <a:cs typeface="Calibri"/>
              <a:sym typeface="Calibri"/>
            </a:endParaRPr>
          </a:p>
        </p:txBody>
      </p:sp>
      <p:pic>
        <p:nvPicPr>
          <p:cNvPr descr=" " id="342" name="Google Shape;342;g2dc1ea1ff2e_0_295"/>
          <p:cNvPicPr preferRelativeResize="0"/>
          <p:nvPr/>
        </p:nvPicPr>
        <p:blipFill rotWithShape="1">
          <a:blip r:embed="rId8">
            <a:alphaModFix/>
          </a:blip>
          <a:srcRect b="0" l="0" r="0" t="0"/>
          <a:stretch/>
        </p:blipFill>
        <p:spPr>
          <a:xfrm>
            <a:off x="1003425" y="1346200"/>
            <a:ext cx="12714289" cy="1135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7" name="Shape 347"/>
        <p:cNvGrpSpPr/>
        <p:nvPr/>
      </p:nvGrpSpPr>
      <p:grpSpPr>
        <a:xfrm>
          <a:off x="0" y="0"/>
          <a:ext cx="0" cy="0"/>
          <a:chOff x="0" y="0"/>
          <a:chExt cx="0" cy="0"/>
        </a:xfrm>
      </p:grpSpPr>
      <p:pic>
        <p:nvPicPr>
          <p:cNvPr descr=" " id="348" name="Google Shape;348;g2dc1ea1ff2e_0_32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49" name="Google Shape;349;g2dc1ea1ff2e_0_320"/>
          <p:cNvPicPr preferRelativeResize="0"/>
          <p:nvPr/>
        </p:nvPicPr>
        <p:blipFill rotWithShape="1">
          <a:blip r:embed="rId4">
            <a:alphaModFix/>
          </a:blip>
          <a:srcRect b="0" l="0" r="0" t="0"/>
          <a:stretch/>
        </p:blipFill>
        <p:spPr>
          <a:xfrm>
            <a:off x="4852006" y="0"/>
            <a:ext cx="14683035" cy="13716000"/>
          </a:xfrm>
          <a:prstGeom prst="rect">
            <a:avLst/>
          </a:prstGeom>
          <a:noFill/>
          <a:ln>
            <a:noFill/>
          </a:ln>
        </p:spPr>
      </p:pic>
      <p:sp>
        <p:nvSpPr>
          <p:cNvPr id="350" name="Google Shape;350;g2dc1ea1ff2e_0_3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dc1ea1ff2e_0_3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2" name="Google Shape;352;g2dc1ea1ff2e_0_320"/>
          <p:cNvSpPr/>
          <p:nvPr/>
        </p:nvSpPr>
        <p:spPr>
          <a:xfrm>
            <a:off x="4305838" y="3403600"/>
            <a:ext cx="15762600" cy="551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dc1ea1ff2e_0_320"/>
          <p:cNvSpPr/>
          <p:nvPr/>
        </p:nvSpPr>
        <p:spPr>
          <a:xfrm>
            <a:off x="4305838" y="3403600"/>
            <a:ext cx="15762600" cy="424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dc1ea1ff2e_0_320"/>
          <p:cNvSpPr/>
          <p:nvPr/>
        </p:nvSpPr>
        <p:spPr>
          <a:xfrm>
            <a:off x="7610368" y="3403600"/>
            <a:ext cx="9153600" cy="403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0000"/>
              <a:buFont typeface="Orbitron"/>
              <a:buNone/>
            </a:pPr>
            <a:r>
              <a:rPr b="1" i="0" lang="en-US" sz="20000" u="none" cap="none" strike="noStrike">
                <a:solidFill>
                  <a:srgbClr val="FFFFFF"/>
                </a:solidFill>
                <a:latin typeface="Orbitron"/>
                <a:ea typeface="Orbitron"/>
                <a:cs typeface="Orbitron"/>
                <a:sym typeface="Orbitron"/>
              </a:rPr>
              <a:t>4,567</a:t>
            </a:r>
            <a:endParaRPr b="0" i="0" sz="20000" u="none" cap="none" strike="noStrike">
              <a:solidFill>
                <a:schemeClr val="dk1"/>
              </a:solidFill>
              <a:latin typeface="Calibri"/>
              <a:ea typeface="Calibri"/>
              <a:cs typeface="Calibri"/>
              <a:sym typeface="Calibri"/>
            </a:endParaRPr>
          </a:p>
        </p:txBody>
      </p:sp>
      <p:sp>
        <p:nvSpPr>
          <p:cNvPr id="355" name="Google Shape;355;g2dc1ea1ff2e_0_320"/>
          <p:cNvSpPr/>
          <p:nvPr/>
        </p:nvSpPr>
        <p:spPr>
          <a:xfrm>
            <a:off x="4170355" y="6794500"/>
            <a:ext cx="16033500" cy="112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Inconsolata"/>
              <a:buNone/>
            </a:pPr>
            <a:r>
              <a:rPr b="1" i="0" lang="en-US" sz="6400" u="none" cap="none" strike="noStrike">
                <a:solidFill>
                  <a:srgbClr val="FFFFFF"/>
                </a:solidFill>
                <a:latin typeface="Inconsolata"/>
                <a:ea typeface="Inconsolata"/>
                <a:cs typeface="Inconsolata"/>
                <a:sym typeface="Inconsolata"/>
              </a:rPr>
              <a:t>UNICORN SIGHTINGS</a:t>
            </a:r>
            <a:endParaRPr b="0" i="0" sz="6400" u="none" cap="none" strike="noStrike">
              <a:solidFill>
                <a:schemeClr val="dk1"/>
              </a:solidFill>
              <a:latin typeface="Calibri"/>
              <a:ea typeface="Calibri"/>
              <a:cs typeface="Calibri"/>
              <a:sym typeface="Calibri"/>
            </a:endParaRPr>
          </a:p>
        </p:txBody>
      </p:sp>
      <p:sp>
        <p:nvSpPr>
          <p:cNvPr id="356" name="Google Shape;356;g2dc1ea1ff2e_0_320"/>
          <p:cNvSpPr/>
          <p:nvPr/>
        </p:nvSpPr>
        <p:spPr>
          <a:xfrm>
            <a:off x="7483352" y="8051800"/>
            <a:ext cx="9407700" cy="99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1" name="Shape 361"/>
        <p:cNvGrpSpPr/>
        <p:nvPr/>
      </p:nvGrpSpPr>
      <p:grpSpPr>
        <a:xfrm>
          <a:off x="0" y="0"/>
          <a:ext cx="0" cy="0"/>
          <a:chOff x="0" y="0"/>
          <a:chExt cx="0" cy="0"/>
        </a:xfrm>
      </p:grpSpPr>
      <p:pic>
        <p:nvPicPr>
          <p:cNvPr descr=" " id="362" name="Google Shape;362;g2dc1ea1ff2e_0_33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63" name="Google Shape;363;g2dc1ea1ff2e_0_333"/>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364" name="Google Shape;364;g2dc1ea1ff2e_0_333"/>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365" name="Google Shape;365;g2dc1ea1ff2e_0_3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6" name="Google Shape;366;g2dc1ea1ff2e_0_33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67" name="Google Shape;367;g2dc1ea1ff2e_0_333"/>
          <p:cNvSpPr/>
          <p:nvPr/>
        </p:nvSpPr>
        <p:spPr>
          <a:xfrm>
            <a:off x="3391324" y="32639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dc1ea1ff2e_0_333"/>
          <p:cNvSpPr/>
          <p:nvPr/>
        </p:nvSpPr>
        <p:spPr>
          <a:xfrm>
            <a:off x="2197375" y="3263900"/>
            <a:ext cx="102630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dc1ea1ff2e_0_333"/>
          <p:cNvSpPr/>
          <p:nvPr/>
        </p:nvSpPr>
        <p:spPr>
          <a:xfrm>
            <a:off x="2197375" y="3263900"/>
            <a:ext cx="108048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233 COINS</a:t>
            </a:r>
            <a:endParaRPr b="0" i="0" sz="12800" u="none" cap="none" strike="noStrike">
              <a:solidFill>
                <a:schemeClr val="dk1"/>
              </a:solidFill>
              <a:latin typeface="Calibri"/>
              <a:ea typeface="Calibri"/>
              <a:cs typeface="Calibri"/>
              <a:sym typeface="Calibri"/>
            </a:endParaRPr>
          </a:p>
        </p:txBody>
      </p:sp>
      <p:sp>
        <p:nvSpPr>
          <p:cNvPr id="370" name="Google Shape;370;g2dc1ea1ff2e_0_333"/>
          <p:cNvSpPr/>
          <p:nvPr/>
        </p:nvSpPr>
        <p:spPr>
          <a:xfrm>
            <a:off x="3391324" y="5308600"/>
            <a:ext cx="7875000" cy="43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dc1ea1ff2e_0_333"/>
          <p:cNvSpPr/>
          <p:nvPr/>
        </p:nvSpPr>
        <p:spPr>
          <a:xfrm>
            <a:off x="3323582" y="5308600"/>
            <a:ext cx="80106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Treasure Found</a:t>
            </a:r>
            <a:endParaRPr b="0" i="0" sz="3200" u="none" cap="none" strike="noStrike">
              <a:solidFill>
                <a:schemeClr val="dk1"/>
              </a:solidFill>
              <a:latin typeface="Calibri"/>
              <a:ea typeface="Calibri"/>
              <a:cs typeface="Calibri"/>
              <a:sym typeface="Calibri"/>
            </a:endParaRPr>
          </a:p>
        </p:txBody>
      </p:sp>
      <p:sp>
        <p:nvSpPr>
          <p:cNvPr id="372" name="Google Shape;372;g2dc1ea1ff2e_0_333"/>
          <p:cNvSpPr/>
          <p:nvPr/>
        </p:nvSpPr>
        <p:spPr>
          <a:xfrm>
            <a:off x="3391324" y="69850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dc1ea1ff2e_0_333"/>
          <p:cNvSpPr/>
          <p:nvPr/>
        </p:nvSpPr>
        <p:spPr>
          <a:xfrm>
            <a:off x="1759170" y="6985000"/>
            <a:ext cx="111393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dc1ea1ff2e_0_333"/>
          <p:cNvSpPr/>
          <p:nvPr/>
        </p:nvSpPr>
        <p:spPr>
          <a:xfrm>
            <a:off x="1759170" y="6985000"/>
            <a:ext cx="116811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456 HOURS</a:t>
            </a:r>
            <a:endParaRPr b="0" i="0" sz="12800" u="none" cap="none" strike="noStrike">
              <a:solidFill>
                <a:schemeClr val="dk1"/>
              </a:solidFill>
              <a:latin typeface="Calibri"/>
              <a:ea typeface="Calibri"/>
              <a:cs typeface="Calibri"/>
              <a:sym typeface="Calibri"/>
            </a:endParaRPr>
          </a:p>
        </p:txBody>
      </p:sp>
      <p:sp>
        <p:nvSpPr>
          <p:cNvPr id="375" name="Google Shape;375;g2dc1ea1ff2e_0_333"/>
          <p:cNvSpPr/>
          <p:nvPr/>
        </p:nvSpPr>
        <p:spPr>
          <a:xfrm>
            <a:off x="3391324" y="9029700"/>
            <a:ext cx="7875000" cy="43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dc1ea1ff2e_0_333"/>
          <p:cNvSpPr/>
          <p:nvPr/>
        </p:nvSpPr>
        <p:spPr>
          <a:xfrm>
            <a:off x="3323582" y="9029700"/>
            <a:ext cx="80106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Duration of Spell Casting</a:t>
            </a:r>
            <a:endParaRPr b="0" i="0" sz="3200" u="none" cap="none" strike="noStrike">
              <a:solidFill>
                <a:schemeClr val="dk1"/>
              </a:solidFill>
              <a:latin typeface="Calibri"/>
              <a:ea typeface="Calibri"/>
              <a:cs typeface="Calibri"/>
              <a:sym typeface="Calibri"/>
            </a:endParaRPr>
          </a:p>
        </p:txBody>
      </p:sp>
      <p:sp>
        <p:nvSpPr>
          <p:cNvPr id="377" name="Google Shape;377;g2dc1ea1ff2e_0_333"/>
          <p:cNvSpPr/>
          <p:nvPr/>
        </p:nvSpPr>
        <p:spPr>
          <a:xfrm>
            <a:off x="14035254" y="32639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dc1ea1ff2e_0_333"/>
          <p:cNvSpPr/>
          <p:nvPr/>
        </p:nvSpPr>
        <p:spPr>
          <a:xfrm>
            <a:off x="15832529" y="3263900"/>
            <a:ext cx="42804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dc1ea1ff2e_0_333"/>
          <p:cNvSpPr/>
          <p:nvPr/>
        </p:nvSpPr>
        <p:spPr>
          <a:xfrm>
            <a:off x="15832529" y="3263900"/>
            <a:ext cx="48225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85%</a:t>
            </a:r>
            <a:endParaRPr b="0" i="0" sz="12800" u="none" cap="none" strike="noStrike">
              <a:solidFill>
                <a:schemeClr val="dk1"/>
              </a:solidFill>
              <a:latin typeface="Calibri"/>
              <a:ea typeface="Calibri"/>
              <a:cs typeface="Calibri"/>
              <a:sym typeface="Calibri"/>
            </a:endParaRPr>
          </a:p>
        </p:txBody>
      </p:sp>
      <p:sp>
        <p:nvSpPr>
          <p:cNvPr id="380" name="Google Shape;380;g2dc1ea1ff2e_0_333"/>
          <p:cNvSpPr/>
          <p:nvPr/>
        </p:nvSpPr>
        <p:spPr>
          <a:xfrm>
            <a:off x="14035254" y="5308600"/>
            <a:ext cx="7875000" cy="43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dc1ea1ff2e_0_333"/>
          <p:cNvSpPr/>
          <p:nvPr/>
        </p:nvSpPr>
        <p:spPr>
          <a:xfrm>
            <a:off x="13967512" y="5308600"/>
            <a:ext cx="80106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Wished Granted</a:t>
            </a:r>
            <a:endParaRPr b="0" i="0" sz="3200" u="none" cap="none" strike="noStrike">
              <a:solidFill>
                <a:schemeClr val="dk1"/>
              </a:solidFill>
              <a:latin typeface="Calibri"/>
              <a:ea typeface="Calibri"/>
              <a:cs typeface="Calibri"/>
              <a:sym typeface="Calibri"/>
            </a:endParaRPr>
          </a:p>
        </p:txBody>
      </p:sp>
      <p:sp>
        <p:nvSpPr>
          <p:cNvPr id="382" name="Google Shape;382;g2dc1ea1ff2e_0_333"/>
          <p:cNvSpPr/>
          <p:nvPr/>
        </p:nvSpPr>
        <p:spPr>
          <a:xfrm>
            <a:off x="14035254" y="6985000"/>
            <a:ext cx="78750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dc1ea1ff2e_0_333"/>
          <p:cNvSpPr/>
          <p:nvPr/>
        </p:nvSpPr>
        <p:spPr>
          <a:xfrm>
            <a:off x="14301988" y="6985000"/>
            <a:ext cx="73416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dc1ea1ff2e_0_333"/>
          <p:cNvSpPr/>
          <p:nvPr/>
        </p:nvSpPr>
        <p:spPr>
          <a:xfrm>
            <a:off x="14301988" y="6985000"/>
            <a:ext cx="78834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323 KM</a:t>
            </a:r>
            <a:endParaRPr b="0" i="0" sz="12800" u="none" cap="none" strike="noStrike">
              <a:solidFill>
                <a:schemeClr val="dk1"/>
              </a:solidFill>
              <a:latin typeface="Calibri"/>
              <a:ea typeface="Calibri"/>
              <a:cs typeface="Calibri"/>
              <a:sym typeface="Calibri"/>
            </a:endParaRPr>
          </a:p>
        </p:txBody>
      </p:sp>
      <p:sp>
        <p:nvSpPr>
          <p:cNvPr id="385" name="Google Shape;385;g2dc1ea1ff2e_0_333"/>
          <p:cNvSpPr/>
          <p:nvPr/>
        </p:nvSpPr>
        <p:spPr>
          <a:xfrm>
            <a:off x="14035254" y="9029700"/>
            <a:ext cx="7875000" cy="43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dc1ea1ff2e_0_333"/>
          <p:cNvSpPr/>
          <p:nvPr/>
        </p:nvSpPr>
        <p:spPr>
          <a:xfrm>
            <a:off x="13967512" y="9029700"/>
            <a:ext cx="80106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1" name="Shape 391"/>
        <p:cNvGrpSpPr/>
        <p:nvPr/>
      </p:nvGrpSpPr>
      <p:grpSpPr>
        <a:xfrm>
          <a:off x="0" y="0"/>
          <a:ext cx="0" cy="0"/>
          <a:chOff x="0" y="0"/>
          <a:chExt cx="0" cy="0"/>
        </a:xfrm>
      </p:grpSpPr>
      <p:pic>
        <p:nvPicPr>
          <p:cNvPr descr=" " id="392" name="Google Shape;392;g2dc1ea1ff2e_0_36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93" name="Google Shape;393;g2dc1ea1ff2e_0_362"/>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394" name="Google Shape;394;g2dc1ea1ff2e_0_362"/>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395" name="Google Shape;395;g2dc1ea1ff2e_0_362"/>
          <p:cNvPicPr preferRelativeResize="0"/>
          <p:nvPr/>
        </p:nvPicPr>
        <p:blipFill rotWithShape="1">
          <a:blip r:embed="rId6">
            <a:alphaModFix/>
          </a:blip>
          <a:srcRect b="0" l="0" r="0" t="0"/>
          <a:stretch/>
        </p:blipFill>
        <p:spPr>
          <a:xfrm>
            <a:off x="16795304" y="0"/>
            <a:ext cx="7591745" cy="4703242"/>
          </a:xfrm>
          <a:prstGeom prst="rect">
            <a:avLst/>
          </a:prstGeom>
          <a:noFill/>
          <a:ln>
            <a:noFill/>
          </a:ln>
        </p:spPr>
      </p:pic>
      <p:sp>
        <p:nvSpPr>
          <p:cNvPr id="396" name="Google Shape;396;g2dc1ea1ff2e_0_3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7" name="Google Shape;397;g2dc1ea1ff2e_0_36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98" name="Google Shape;398;g2dc1ea1ff2e_0_362"/>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SOME GRAPH</a:t>
            </a:r>
            <a:endParaRPr b="0" i="0" sz="8000" u="none" cap="none" strike="noStrike">
              <a:solidFill>
                <a:schemeClr val="dk1"/>
              </a:solidFill>
              <a:latin typeface="Calibri"/>
              <a:ea typeface="Calibri"/>
              <a:cs typeface="Calibri"/>
              <a:sym typeface="Calibri"/>
            </a:endParaRPr>
          </a:p>
        </p:txBody>
      </p:sp>
      <p:sp>
        <p:nvSpPr>
          <p:cNvPr id="399" name="Google Shape;399;g2dc1ea1ff2e_0_362"/>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dc1ea1ff2e_0_362"/>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01" name="Google Shape;401;g2dc1ea1ff2e_0_362"/>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02" name="Google Shape;402;g2dc1ea1ff2e_0_362"/>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03" name="Google Shape;403;g2dc1ea1ff2e_0_362"/>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04" name="Google Shape;404;g2dc1ea1ff2e_0_362"/>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05" name="Google Shape;405;g2dc1ea1ff2e_0_362"/>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06" name="Google Shape;406;g2dc1ea1ff2e_0_362"/>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07" name="Google Shape;407;g2dc1ea1ff2e_0_362"/>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08" name="Google Shape;408;g2dc1ea1ff2e_0_362"/>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2185"/>
              <a:buFont typeface="Lato"/>
              <a:buNone/>
            </a:pPr>
            <a:r>
              <a:rPr b="0" i="0" lang="en-US" sz="2185" u="none" cap="none" strike="noStrike">
                <a:solidFill>
                  <a:srgbClr val="FCFFF8"/>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09" name="Google Shape;409;g2dc1ea1ff2e_0_362"/>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10" name="Google Shape;410;g2dc1ea1ff2e_0_362"/>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11" name="Google Shape;411;g2dc1ea1ff2e_0_362"/>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12" name="Google Shape;412;g2dc1ea1ff2e_0_362"/>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13" name="Google Shape;413;g2dc1ea1ff2e_0_362"/>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14" name="Google Shape;414;g2dc1ea1ff2e_0_362"/>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15" name="Google Shape;415;g2dc1ea1ff2e_0_362"/>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16" name="Google Shape;416;g2dc1ea1ff2e_0_362"/>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17" name="Google Shape;417;g2dc1ea1ff2e_0_362"/>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18" name="Google Shape;418;g2dc1ea1ff2e_0_362"/>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CFFF8"/>
              </a:buClr>
              <a:buSzPts val="1820"/>
              <a:buFont typeface="Lato"/>
              <a:buNone/>
            </a:pPr>
            <a:r>
              <a:rPr b="0" i="0" lang="en-US" sz="1820" u="none" cap="none" strike="noStrike">
                <a:solidFill>
                  <a:srgbClr val="FCFFF8"/>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19" name="Google Shape;419;g2dc1ea1ff2e_0_362"/>
          <p:cNvPicPr preferRelativeResize="0"/>
          <p:nvPr/>
        </p:nvPicPr>
        <p:blipFill rotWithShape="1">
          <a:blip r:embed="rId8">
            <a:alphaModFix/>
          </a:blip>
          <a:srcRect b="0" l="0" r="0" t="0"/>
          <a:stretch/>
        </p:blipFill>
        <p:spPr>
          <a:xfrm>
            <a:off x="3368467" y="3771900"/>
            <a:ext cx="8291592" cy="5511006"/>
          </a:xfrm>
          <a:prstGeom prst="rect">
            <a:avLst/>
          </a:prstGeom>
          <a:noFill/>
          <a:ln>
            <a:noFill/>
          </a:ln>
        </p:spPr>
      </p:pic>
      <p:pic>
        <p:nvPicPr>
          <p:cNvPr descr=" " id="420" name="Google Shape;420;g2dc1ea1ff2e_0_362"/>
          <p:cNvPicPr preferRelativeResize="0"/>
          <p:nvPr/>
        </p:nvPicPr>
        <p:blipFill rotWithShape="1">
          <a:blip r:embed="rId9">
            <a:alphaModFix/>
          </a:blip>
          <a:srcRect b="0" l="0" r="0" t="0"/>
          <a:stretch/>
        </p:blipFill>
        <p:spPr>
          <a:xfrm>
            <a:off x="4512766" y="4185444"/>
            <a:ext cx="11567" cy="5258445"/>
          </a:xfrm>
          <a:prstGeom prst="rect">
            <a:avLst/>
          </a:prstGeom>
          <a:noFill/>
          <a:ln>
            <a:noFill/>
          </a:ln>
        </p:spPr>
      </p:pic>
      <p:pic>
        <p:nvPicPr>
          <p:cNvPr descr=" " id="421" name="Google Shape;421;g2dc1ea1ff2e_0_362"/>
          <p:cNvPicPr preferRelativeResize="0"/>
          <p:nvPr/>
        </p:nvPicPr>
        <p:blipFill rotWithShape="1">
          <a:blip r:embed="rId10">
            <a:alphaModFix/>
          </a:blip>
          <a:srcRect b="0" l="0" r="0" t="0"/>
          <a:stretch/>
        </p:blipFill>
        <p:spPr>
          <a:xfrm>
            <a:off x="5651279" y="4185444"/>
            <a:ext cx="11567" cy="5258445"/>
          </a:xfrm>
          <a:prstGeom prst="rect">
            <a:avLst/>
          </a:prstGeom>
          <a:noFill/>
          <a:ln>
            <a:noFill/>
          </a:ln>
        </p:spPr>
      </p:pic>
      <p:pic>
        <p:nvPicPr>
          <p:cNvPr descr=" " id="422" name="Google Shape;422;g2dc1ea1ff2e_0_362"/>
          <p:cNvPicPr preferRelativeResize="0"/>
          <p:nvPr/>
        </p:nvPicPr>
        <p:blipFill rotWithShape="1">
          <a:blip r:embed="rId11">
            <a:alphaModFix/>
          </a:blip>
          <a:srcRect b="0" l="0" r="0" t="0"/>
          <a:stretch/>
        </p:blipFill>
        <p:spPr>
          <a:xfrm>
            <a:off x="6789795" y="4185444"/>
            <a:ext cx="11567" cy="5258445"/>
          </a:xfrm>
          <a:prstGeom prst="rect">
            <a:avLst/>
          </a:prstGeom>
          <a:noFill/>
          <a:ln>
            <a:noFill/>
          </a:ln>
        </p:spPr>
      </p:pic>
      <p:pic>
        <p:nvPicPr>
          <p:cNvPr descr=" " id="423" name="Google Shape;423;g2dc1ea1ff2e_0_362"/>
          <p:cNvPicPr preferRelativeResize="0"/>
          <p:nvPr/>
        </p:nvPicPr>
        <p:blipFill rotWithShape="1">
          <a:blip r:embed="rId12">
            <a:alphaModFix/>
          </a:blip>
          <a:srcRect b="0" l="0" r="0" t="0"/>
          <a:stretch/>
        </p:blipFill>
        <p:spPr>
          <a:xfrm>
            <a:off x="7928309" y="4185444"/>
            <a:ext cx="11567" cy="5258445"/>
          </a:xfrm>
          <a:prstGeom prst="rect">
            <a:avLst/>
          </a:prstGeom>
          <a:noFill/>
          <a:ln>
            <a:noFill/>
          </a:ln>
        </p:spPr>
      </p:pic>
      <p:pic>
        <p:nvPicPr>
          <p:cNvPr descr=" " id="424" name="Google Shape;424;g2dc1ea1ff2e_0_362"/>
          <p:cNvPicPr preferRelativeResize="0"/>
          <p:nvPr/>
        </p:nvPicPr>
        <p:blipFill rotWithShape="1">
          <a:blip r:embed="rId13">
            <a:alphaModFix/>
          </a:blip>
          <a:srcRect b="0" l="0" r="0" t="0"/>
          <a:stretch/>
        </p:blipFill>
        <p:spPr>
          <a:xfrm>
            <a:off x="9066828" y="4185444"/>
            <a:ext cx="11567" cy="5258445"/>
          </a:xfrm>
          <a:prstGeom prst="rect">
            <a:avLst/>
          </a:prstGeom>
          <a:noFill/>
          <a:ln>
            <a:noFill/>
          </a:ln>
        </p:spPr>
      </p:pic>
      <p:pic>
        <p:nvPicPr>
          <p:cNvPr descr=" " id="425" name="Google Shape;425;g2dc1ea1ff2e_0_362"/>
          <p:cNvPicPr preferRelativeResize="0"/>
          <p:nvPr/>
        </p:nvPicPr>
        <p:blipFill rotWithShape="1">
          <a:blip r:embed="rId14">
            <a:alphaModFix/>
          </a:blip>
          <a:srcRect b="0" l="0" r="0" t="0"/>
          <a:stretch/>
        </p:blipFill>
        <p:spPr>
          <a:xfrm>
            <a:off x="10205341" y="4185444"/>
            <a:ext cx="11567" cy="5258445"/>
          </a:xfrm>
          <a:prstGeom prst="rect">
            <a:avLst/>
          </a:prstGeom>
          <a:noFill/>
          <a:ln>
            <a:noFill/>
          </a:ln>
        </p:spPr>
      </p:pic>
      <p:pic>
        <p:nvPicPr>
          <p:cNvPr descr=" " id="426" name="Google Shape;426;g2dc1ea1ff2e_0_362"/>
          <p:cNvPicPr preferRelativeResize="0"/>
          <p:nvPr/>
        </p:nvPicPr>
        <p:blipFill rotWithShape="1">
          <a:blip r:embed="rId15">
            <a:alphaModFix/>
          </a:blip>
          <a:srcRect b="0" l="0" r="0" t="0"/>
          <a:stretch/>
        </p:blipFill>
        <p:spPr>
          <a:xfrm>
            <a:off x="11343854" y="4185444"/>
            <a:ext cx="11567" cy="5258445"/>
          </a:xfrm>
          <a:prstGeom prst="rect">
            <a:avLst/>
          </a:prstGeom>
          <a:noFill/>
          <a:ln>
            <a:noFill/>
          </a:ln>
        </p:spPr>
      </p:pic>
      <p:pic>
        <p:nvPicPr>
          <p:cNvPr descr=" " id="427" name="Google Shape;427;g2dc1ea1ff2e_0_362"/>
          <p:cNvPicPr preferRelativeResize="0"/>
          <p:nvPr/>
        </p:nvPicPr>
        <p:blipFill rotWithShape="1">
          <a:blip r:embed="rId16">
            <a:alphaModFix/>
          </a:blip>
          <a:srcRect b="0" l="0" r="0" t="0"/>
          <a:stretch/>
        </p:blipFill>
        <p:spPr>
          <a:xfrm>
            <a:off x="3355539" y="5483845"/>
            <a:ext cx="8050167" cy="2373585"/>
          </a:xfrm>
          <a:prstGeom prst="rect">
            <a:avLst/>
          </a:prstGeom>
          <a:noFill/>
          <a:ln>
            <a:noFill/>
          </a:ln>
        </p:spPr>
      </p:pic>
      <p:pic>
        <p:nvPicPr>
          <p:cNvPr descr=" " id="428" name="Google Shape;428;g2dc1ea1ff2e_0_362"/>
          <p:cNvPicPr preferRelativeResize="0"/>
          <p:nvPr/>
        </p:nvPicPr>
        <p:blipFill rotWithShape="1">
          <a:blip r:embed="rId17">
            <a:alphaModFix/>
          </a:blip>
          <a:srcRect b="0" l="0" r="0" t="0"/>
          <a:stretch/>
        </p:blipFill>
        <p:spPr>
          <a:xfrm>
            <a:off x="3369143" y="6359525"/>
            <a:ext cx="8044030" cy="2268538"/>
          </a:xfrm>
          <a:prstGeom prst="rect">
            <a:avLst/>
          </a:prstGeom>
          <a:noFill/>
          <a:ln>
            <a:noFill/>
          </a:ln>
        </p:spPr>
      </p:pic>
      <p:pic>
        <p:nvPicPr>
          <p:cNvPr descr=" " id="429" name="Google Shape;429;g2dc1ea1ff2e_0_362"/>
          <p:cNvPicPr preferRelativeResize="0"/>
          <p:nvPr/>
        </p:nvPicPr>
        <p:blipFill rotWithShape="1">
          <a:blip r:embed="rId18">
            <a:alphaModFix/>
          </a:blip>
          <a:srcRect b="0" l="0" r="0" t="0"/>
          <a:stretch/>
        </p:blipFill>
        <p:spPr>
          <a:xfrm>
            <a:off x="4441751" y="6055643"/>
            <a:ext cx="153591" cy="153566"/>
          </a:xfrm>
          <a:prstGeom prst="rect">
            <a:avLst/>
          </a:prstGeom>
          <a:noFill/>
          <a:ln>
            <a:noFill/>
          </a:ln>
        </p:spPr>
      </p:pic>
      <p:pic>
        <p:nvPicPr>
          <p:cNvPr descr=" " id="430" name="Google Shape;430;g2dc1ea1ff2e_0_362"/>
          <p:cNvPicPr preferRelativeResize="0"/>
          <p:nvPr/>
        </p:nvPicPr>
        <p:blipFill rotWithShape="1">
          <a:blip r:embed="rId19">
            <a:alphaModFix/>
          </a:blip>
          <a:srcRect b="0" l="0" r="0" t="0"/>
          <a:stretch/>
        </p:blipFill>
        <p:spPr>
          <a:xfrm>
            <a:off x="4441751" y="6981130"/>
            <a:ext cx="153591" cy="153566"/>
          </a:xfrm>
          <a:prstGeom prst="rect">
            <a:avLst/>
          </a:prstGeom>
          <a:noFill/>
          <a:ln>
            <a:noFill/>
          </a:ln>
        </p:spPr>
      </p:pic>
      <p:pic>
        <p:nvPicPr>
          <p:cNvPr descr=" " id="431" name="Google Shape;431;g2dc1ea1ff2e_0_362"/>
          <p:cNvPicPr preferRelativeResize="0"/>
          <p:nvPr/>
        </p:nvPicPr>
        <p:blipFill rotWithShape="1">
          <a:blip r:embed="rId20">
            <a:alphaModFix/>
          </a:blip>
          <a:srcRect b="0" l="0" r="0" t="0"/>
          <a:stretch/>
        </p:blipFill>
        <p:spPr>
          <a:xfrm>
            <a:off x="5580267" y="5651277"/>
            <a:ext cx="153591" cy="153566"/>
          </a:xfrm>
          <a:prstGeom prst="rect">
            <a:avLst/>
          </a:prstGeom>
          <a:noFill/>
          <a:ln>
            <a:noFill/>
          </a:ln>
        </p:spPr>
      </p:pic>
      <p:pic>
        <p:nvPicPr>
          <p:cNvPr descr=" " id="432" name="Google Shape;432;g2dc1ea1ff2e_0_362"/>
          <p:cNvPicPr preferRelativeResize="0"/>
          <p:nvPr/>
        </p:nvPicPr>
        <p:blipFill rotWithShape="1">
          <a:blip r:embed="rId21">
            <a:alphaModFix/>
          </a:blip>
          <a:srcRect b="0" l="0" r="0" t="0"/>
          <a:stretch/>
        </p:blipFill>
        <p:spPr>
          <a:xfrm>
            <a:off x="5580267" y="7415510"/>
            <a:ext cx="153591" cy="153566"/>
          </a:xfrm>
          <a:prstGeom prst="rect">
            <a:avLst/>
          </a:prstGeom>
          <a:noFill/>
          <a:ln>
            <a:noFill/>
          </a:ln>
        </p:spPr>
      </p:pic>
      <p:pic>
        <p:nvPicPr>
          <p:cNvPr descr=" " id="433" name="Google Shape;433;g2dc1ea1ff2e_0_362"/>
          <p:cNvPicPr preferRelativeResize="0"/>
          <p:nvPr/>
        </p:nvPicPr>
        <p:blipFill rotWithShape="1">
          <a:blip r:embed="rId22">
            <a:alphaModFix/>
          </a:blip>
          <a:srcRect b="0" l="0" r="0" t="0"/>
          <a:stretch/>
        </p:blipFill>
        <p:spPr>
          <a:xfrm>
            <a:off x="6718783" y="7732812"/>
            <a:ext cx="153591" cy="153566"/>
          </a:xfrm>
          <a:prstGeom prst="rect">
            <a:avLst/>
          </a:prstGeom>
          <a:noFill/>
          <a:ln>
            <a:noFill/>
          </a:ln>
        </p:spPr>
      </p:pic>
      <p:pic>
        <p:nvPicPr>
          <p:cNvPr descr=" " id="434" name="Google Shape;434;g2dc1ea1ff2e_0_362"/>
          <p:cNvPicPr preferRelativeResize="0"/>
          <p:nvPr/>
        </p:nvPicPr>
        <p:blipFill rotWithShape="1">
          <a:blip r:embed="rId23">
            <a:alphaModFix/>
          </a:blip>
          <a:srcRect b="0" l="0" r="0" t="0"/>
          <a:stretch/>
        </p:blipFill>
        <p:spPr>
          <a:xfrm>
            <a:off x="6718783" y="6311826"/>
            <a:ext cx="153591" cy="153566"/>
          </a:xfrm>
          <a:prstGeom prst="rect">
            <a:avLst/>
          </a:prstGeom>
          <a:noFill/>
          <a:ln>
            <a:noFill/>
          </a:ln>
        </p:spPr>
      </p:pic>
      <p:pic>
        <p:nvPicPr>
          <p:cNvPr descr=" " id="435" name="Google Shape;435;g2dc1ea1ff2e_0_362"/>
          <p:cNvPicPr preferRelativeResize="0"/>
          <p:nvPr/>
        </p:nvPicPr>
        <p:blipFill rotWithShape="1">
          <a:blip r:embed="rId24">
            <a:alphaModFix/>
          </a:blip>
          <a:srcRect b="0" l="0" r="0" t="0"/>
          <a:stretch/>
        </p:blipFill>
        <p:spPr>
          <a:xfrm>
            <a:off x="7861923" y="6733232"/>
            <a:ext cx="153591" cy="153566"/>
          </a:xfrm>
          <a:prstGeom prst="rect">
            <a:avLst/>
          </a:prstGeom>
          <a:noFill/>
          <a:ln>
            <a:noFill/>
          </a:ln>
        </p:spPr>
      </p:pic>
      <p:pic>
        <p:nvPicPr>
          <p:cNvPr descr=" " id="436" name="Google Shape;436;g2dc1ea1ff2e_0_362"/>
          <p:cNvPicPr preferRelativeResize="0"/>
          <p:nvPr/>
        </p:nvPicPr>
        <p:blipFill rotWithShape="1">
          <a:blip r:embed="rId25">
            <a:alphaModFix/>
          </a:blip>
          <a:srcRect b="0" l="0" r="0" t="0"/>
          <a:stretch/>
        </p:blipFill>
        <p:spPr>
          <a:xfrm>
            <a:off x="7861923" y="6420644"/>
            <a:ext cx="153591" cy="153566"/>
          </a:xfrm>
          <a:prstGeom prst="rect">
            <a:avLst/>
          </a:prstGeom>
          <a:noFill/>
          <a:ln>
            <a:noFill/>
          </a:ln>
        </p:spPr>
      </p:pic>
      <p:pic>
        <p:nvPicPr>
          <p:cNvPr descr=" " id="437" name="Google Shape;437;g2dc1ea1ff2e_0_362"/>
          <p:cNvPicPr preferRelativeResize="0"/>
          <p:nvPr/>
        </p:nvPicPr>
        <p:blipFill rotWithShape="1">
          <a:blip r:embed="rId26">
            <a:alphaModFix/>
          </a:blip>
          <a:srcRect b="0" l="0" r="0" t="0"/>
          <a:stretch/>
        </p:blipFill>
        <p:spPr>
          <a:xfrm>
            <a:off x="8995813" y="7667575"/>
            <a:ext cx="153591" cy="153566"/>
          </a:xfrm>
          <a:prstGeom prst="rect">
            <a:avLst/>
          </a:prstGeom>
          <a:noFill/>
          <a:ln>
            <a:noFill/>
          </a:ln>
        </p:spPr>
      </p:pic>
      <p:pic>
        <p:nvPicPr>
          <p:cNvPr descr=" " id="438" name="Google Shape;438;g2dc1ea1ff2e_0_362"/>
          <p:cNvPicPr preferRelativeResize="0"/>
          <p:nvPr/>
        </p:nvPicPr>
        <p:blipFill rotWithShape="1">
          <a:blip r:embed="rId27">
            <a:alphaModFix/>
          </a:blip>
          <a:srcRect b="0" l="0" r="0" t="0"/>
          <a:stretch/>
        </p:blipFill>
        <p:spPr>
          <a:xfrm>
            <a:off x="8995813" y="7076877"/>
            <a:ext cx="153591" cy="153566"/>
          </a:xfrm>
          <a:prstGeom prst="rect">
            <a:avLst/>
          </a:prstGeom>
          <a:noFill/>
          <a:ln>
            <a:noFill/>
          </a:ln>
        </p:spPr>
      </p:pic>
      <p:pic>
        <p:nvPicPr>
          <p:cNvPr descr=" " id="439" name="Google Shape;439;g2dc1ea1ff2e_0_362"/>
          <p:cNvPicPr preferRelativeResize="0"/>
          <p:nvPr/>
        </p:nvPicPr>
        <p:blipFill rotWithShape="1">
          <a:blip r:embed="rId28">
            <a:alphaModFix/>
          </a:blip>
          <a:srcRect b="0" l="0" r="0" t="0"/>
          <a:stretch/>
        </p:blipFill>
        <p:spPr>
          <a:xfrm>
            <a:off x="10138955" y="6972449"/>
            <a:ext cx="153591" cy="153566"/>
          </a:xfrm>
          <a:prstGeom prst="rect">
            <a:avLst/>
          </a:prstGeom>
          <a:noFill/>
          <a:ln>
            <a:noFill/>
          </a:ln>
        </p:spPr>
      </p:pic>
      <p:pic>
        <p:nvPicPr>
          <p:cNvPr descr=" " id="440" name="Google Shape;440;g2dc1ea1ff2e_0_362"/>
          <p:cNvPicPr preferRelativeResize="0"/>
          <p:nvPr/>
        </p:nvPicPr>
        <p:blipFill rotWithShape="1">
          <a:blip r:embed="rId29">
            <a:alphaModFix/>
          </a:blip>
          <a:srcRect b="0" l="0" r="0" t="0"/>
          <a:stretch/>
        </p:blipFill>
        <p:spPr>
          <a:xfrm>
            <a:off x="10138955" y="6572771"/>
            <a:ext cx="153591" cy="153566"/>
          </a:xfrm>
          <a:prstGeom prst="rect">
            <a:avLst/>
          </a:prstGeom>
          <a:noFill/>
          <a:ln>
            <a:noFill/>
          </a:ln>
        </p:spPr>
      </p:pic>
      <p:sp>
        <p:nvSpPr>
          <p:cNvPr id="441" name="Google Shape;441;g2dc1ea1ff2e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dc1ea1ff2e_0_362"/>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3" name="Google Shape;443;g2dc1ea1ff2e_0_362"/>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pic>
        <p:nvPicPr>
          <p:cNvPr descr=" " id="444" name="Google Shape;444;g2dc1ea1ff2e_0_362"/>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sp>
        <p:nvSpPr>
          <p:cNvPr id="445" name="Google Shape;445;g2dc1ea1ff2e_0_362"/>
          <p:cNvSpPr/>
          <p:nvPr/>
        </p:nvSpPr>
        <p:spPr>
          <a:xfrm>
            <a:off x="15972246" y="6365379"/>
            <a:ext cx="2451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dc1ea1ff2e_0_362"/>
          <p:cNvSpPr/>
          <p:nvPr/>
        </p:nvSpPr>
        <p:spPr>
          <a:xfrm>
            <a:off x="15972246" y="6381750"/>
            <a:ext cx="2654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34.574</a:t>
            </a:r>
            <a:endParaRPr b="0" i="0" sz="4800" u="none" cap="none" strike="noStrike">
              <a:solidFill>
                <a:schemeClr val="dk1"/>
              </a:solidFill>
              <a:latin typeface="Calibri"/>
              <a:ea typeface="Calibri"/>
              <a:cs typeface="Calibri"/>
              <a:sym typeface="Calibri"/>
            </a:endParaRPr>
          </a:p>
        </p:txBody>
      </p:sp>
      <p:sp>
        <p:nvSpPr>
          <p:cNvPr id="447" name="Google Shape;447;g2dc1ea1ff2e_0_362"/>
          <p:cNvSpPr/>
          <p:nvPr/>
        </p:nvSpPr>
        <p:spPr>
          <a:xfrm>
            <a:off x="16689886" y="7143750"/>
            <a:ext cx="11517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Total</a:t>
            </a:r>
            <a:endParaRPr b="0" i="0" sz="3200" u="none" cap="none" strike="noStrike">
              <a:solidFill>
                <a:schemeClr val="dk1"/>
              </a:solidFill>
              <a:latin typeface="Calibri"/>
              <a:ea typeface="Calibri"/>
              <a:cs typeface="Calibri"/>
              <a:sym typeface="Calibri"/>
            </a:endParaRPr>
          </a:p>
        </p:txBody>
      </p:sp>
      <p:sp>
        <p:nvSpPr>
          <p:cNvPr id="448" name="Google Shape;448;g2dc1ea1ff2e_0_362"/>
          <p:cNvSpPr/>
          <p:nvPr/>
        </p:nvSpPr>
        <p:spPr>
          <a:xfrm>
            <a:off x="13260457" y="10515600"/>
            <a:ext cx="7875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dc1ea1ff2e_0_362"/>
          <p:cNvSpPr/>
          <p:nvPr/>
        </p:nvSpPr>
        <p:spPr>
          <a:xfrm>
            <a:off x="13260457" y="10515600"/>
            <a:ext cx="7875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dc1ea1ff2e_0_362"/>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TREASURE FOUND</a:t>
            </a:r>
            <a:endParaRPr b="0" i="0" sz="4800" u="none" cap="none" strike="noStrike">
              <a:solidFill>
                <a:schemeClr val="dk1"/>
              </a:solidFill>
              <a:latin typeface="Calibri"/>
              <a:ea typeface="Calibri"/>
              <a:cs typeface="Calibri"/>
              <a:sym typeface="Calibri"/>
            </a:endParaRPr>
          </a:p>
        </p:txBody>
      </p:sp>
      <p:sp>
        <p:nvSpPr>
          <p:cNvPr id="451" name="Google Shape;451;g2dc1ea1ff2e_0_362"/>
          <p:cNvSpPr/>
          <p:nvPr/>
        </p:nvSpPr>
        <p:spPr>
          <a:xfrm>
            <a:off x="13192716" y="11379200"/>
            <a:ext cx="8010600" cy="99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52" name="Google Shape;452;g2dc1ea1ff2e_0_362"/>
          <p:cNvSpPr/>
          <p:nvPr/>
        </p:nvSpPr>
        <p:spPr>
          <a:xfrm>
            <a:off x="3251606" y="10515600"/>
            <a:ext cx="7875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dc1ea1ff2e_0_362"/>
          <p:cNvSpPr/>
          <p:nvPr/>
        </p:nvSpPr>
        <p:spPr>
          <a:xfrm>
            <a:off x="3251606" y="10515600"/>
            <a:ext cx="7875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dc1ea1ff2e_0_362"/>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SPELLCASTING </a:t>
            </a:r>
            <a:endParaRPr b="0" i="0" sz="4800" u="none" cap="none" strike="noStrike">
              <a:solidFill>
                <a:schemeClr val="dk1"/>
              </a:solidFill>
              <a:latin typeface="Calibri"/>
              <a:ea typeface="Calibri"/>
              <a:cs typeface="Calibri"/>
              <a:sym typeface="Calibri"/>
            </a:endParaRPr>
          </a:p>
        </p:txBody>
      </p:sp>
      <p:sp>
        <p:nvSpPr>
          <p:cNvPr id="455" name="Google Shape;455;g2dc1ea1ff2e_0_362"/>
          <p:cNvSpPr/>
          <p:nvPr/>
        </p:nvSpPr>
        <p:spPr>
          <a:xfrm>
            <a:off x="3183865" y="11379200"/>
            <a:ext cx="8010600" cy="99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0" name="Shape 460"/>
        <p:cNvGrpSpPr/>
        <p:nvPr/>
      </p:nvGrpSpPr>
      <p:grpSpPr>
        <a:xfrm>
          <a:off x="0" y="0"/>
          <a:ext cx="0" cy="0"/>
          <a:chOff x="0" y="0"/>
          <a:chExt cx="0" cy="0"/>
        </a:xfrm>
      </p:grpSpPr>
      <p:pic>
        <p:nvPicPr>
          <p:cNvPr descr=" " id="461" name="Google Shape;461;g2dc1ea1ff2e_0_43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62" name="Google Shape;462;g2dc1ea1ff2e_0_430"/>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463" name="Google Shape;463;g2dc1ea1ff2e_0_430"/>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464" name="Google Shape;464;g2dc1ea1ff2e_0_430"/>
          <p:cNvPicPr preferRelativeResize="0"/>
          <p:nvPr/>
        </p:nvPicPr>
        <p:blipFill rotWithShape="1">
          <a:blip r:embed="rId6">
            <a:alphaModFix/>
          </a:blip>
          <a:srcRect b="0" l="0" r="0" t="0"/>
          <a:stretch/>
        </p:blipFill>
        <p:spPr>
          <a:xfrm>
            <a:off x="0" y="10400382"/>
            <a:ext cx="10507415" cy="3315618"/>
          </a:xfrm>
          <a:prstGeom prst="rect">
            <a:avLst/>
          </a:prstGeom>
          <a:noFill/>
          <a:ln>
            <a:noFill/>
          </a:ln>
        </p:spPr>
      </p:pic>
      <p:sp>
        <p:nvSpPr>
          <p:cNvPr id="465" name="Google Shape;465;g2dc1ea1ff2e_0_4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6" name="Google Shape;466;g2dc1ea1ff2e_0_43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67" name="Google Shape;467;g2dc1ea1ff2e_0_430"/>
          <p:cNvSpPr/>
          <p:nvPr/>
        </p:nvSpPr>
        <p:spPr>
          <a:xfrm>
            <a:off x="13450981" y="6870700"/>
            <a:ext cx="8738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dc1ea1ff2e_0_430"/>
          <p:cNvSpPr/>
          <p:nvPr/>
        </p:nvSpPr>
        <p:spPr>
          <a:xfrm>
            <a:off x="13450981" y="6870700"/>
            <a:ext cx="8738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dc1ea1ff2e_0_430"/>
          <p:cNvSpPr/>
          <p:nvPr/>
        </p:nvSpPr>
        <p:spPr>
          <a:xfrm>
            <a:off x="13450981" y="6870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A WEB APPLICATION</a:t>
            </a:r>
            <a:endParaRPr b="0" i="0" sz="4800" u="none" cap="none" strike="noStrike">
              <a:solidFill>
                <a:schemeClr val="dk1"/>
              </a:solidFill>
              <a:latin typeface="Calibri"/>
              <a:ea typeface="Calibri"/>
              <a:cs typeface="Calibri"/>
              <a:sym typeface="Calibri"/>
            </a:endParaRPr>
          </a:p>
        </p:txBody>
      </p:sp>
      <p:sp>
        <p:nvSpPr>
          <p:cNvPr id="470" name="Google Shape;470;g2dc1ea1ff2e_0_430"/>
          <p:cNvSpPr/>
          <p:nvPr/>
        </p:nvSpPr>
        <p:spPr>
          <a:xfrm>
            <a:off x="13450981" y="7835900"/>
            <a:ext cx="88743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71" name="Google Shape;471;g2dc1ea1ff2e_0_430"/>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472" name="Google Shape;472;g2dc1ea1ff2e_0_430"/>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473" name="Google Shape;473;g2dc1ea1ff2e_0_430"/>
          <p:cNvSpPr/>
          <p:nvPr/>
        </p:nvSpPr>
        <p:spPr>
          <a:xfrm>
            <a:off x="13374772" y="3594100"/>
            <a:ext cx="10690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8" name="Shape 478"/>
        <p:cNvGrpSpPr/>
        <p:nvPr/>
      </p:nvGrpSpPr>
      <p:grpSpPr>
        <a:xfrm>
          <a:off x="0" y="0"/>
          <a:ext cx="0" cy="0"/>
          <a:chOff x="0" y="0"/>
          <a:chExt cx="0" cy="0"/>
        </a:xfrm>
      </p:grpSpPr>
      <p:pic>
        <p:nvPicPr>
          <p:cNvPr descr=" " id="479" name="Google Shape;479;g2dc1ea1ff2e_0_44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80" name="Google Shape;480;g2dc1ea1ff2e_0_447"/>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481" name="Google Shape;481;g2dc1ea1ff2e_0_447"/>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482" name="Google Shape;482;g2dc1ea1ff2e_0_44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3" name="Google Shape;483;g2dc1ea1ff2e_0_44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84" name="Google Shape;484;g2dc1ea1ff2e_0_447"/>
          <p:cNvSpPr/>
          <p:nvPr/>
        </p:nvSpPr>
        <p:spPr>
          <a:xfrm>
            <a:off x="2946768" y="5511800"/>
            <a:ext cx="87387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dc1ea1ff2e_0_447"/>
          <p:cNvSpPr/>
          <p:nvPr/>
        </p:nvSpPr>
        <p:spPr>
          <a:xfrm>
            <a:off x="2946768" y="5511800"/>
            <a:ext cx="87387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dc1ea1ff2e_0_447"/>
          <p:cNvSpPr/>
          <p:nvPr/>
        </p:nvSpPr>
        <p:spPr>
          <a:xfrm>
            <a:off x="2946768" y="55118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AN MOBILE APP</a:t>
            </a:r>
            <a:endParaRPr b="0" i="0" sz="4800" u="none" cap="none" strike="noStrike">
              <a:solidFill>
                <a:schemeClr val="dk1"/>
              </a:solidFill>
              <a:latin typeface="Calibri"/>
              <a:ea typeface="Calibri"/>
              <a:cs typeface="Calibri"/>
              <a:sym typeface="Calibri"/>
            </a:endParaRPr>
          </a:p>
        </p:txBody>
      </p:sp>
      <p:sp>
        <p:nvSpPr>
          <p:cNvPr id="487" name="Google Shape;487;g2dc1ea1ff2e_0_447"/>
          <p:cNvSpPr/>
          <p:nvPr/>
        </p:nvSpPr>
        <p:spPr>
          <a:xfrm>
            <a:off x="2946768" y="6477000"/>
            <a:ext cx="88743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88" name="Google Shape;488;g2dc1ea1ff2e_0_447"/>
          <p:cNvSpPr/>
          <p:nvPr/>
        </p:nvSpPr>
        <p:spPr>
          <a:xfrm>
            <a:off x="2946768" y="8267700"/>
            <a:ext cx="9090000" cy="310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Live your fantasy dreams</a:t>
            </a:r>
            <a:endParaRPr b="0" i="0" sz="3200" u="none" cap="none" strike="noStrike">
              <a:solidFill>
                <a:schemeClr val="dk1"/>
              </a:solidFill>
              <a:latin typeface="Calibri"/>
              <a:ea typeface="Calibri"/>
              <a:cs typeface="Calibri"/>
              <a:sym typeface="Calibri"/>
            </a:endParaRPr>
          </a:p>
        </p:txBody>
      </p:sp>
      <p:sp>
        <p:nvSpPr>
          <p:cNvPr id="489" name="Google Shape;489;g2dc1ea1ff2e_0_447"/>
          <p:cNvSpPr/>
          <p:nvPr/>
        </p:nvSpPr>
        <p:spPr>
          <a:xfrm>
            <a:off x="2895962" y="2463800"/>
            <a:ext cx="129006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THE FUTURE OF FANTASY</a:t>
            </a:r>
            <a:endParaRPr b="0" i="0" sz="8000" u="none" cap="none" strike="noStrike">
              <a:solidFill>
                <a:schemeClr val="dk1"/>
              </a:solidFill>
              <a:latin typeface="Calibri"/>
              <a:ea typeface="Calibri"/>
              <a:cs typeface="Calibri"/>
              <a:sym typeface="Calibri"/>
            </a:endParaRPr>
          </a:p>
        </p:txBody>
      </p:sp>
      <p:pic>
        <p:nvPicPr>
          <p:cNvPr descr=" " id="490" name="Google Shape;490;g2dc1ea1ff2e_0_447"/>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91" name="Google Shape;491;g2dc1ea1ff2e_0_447"/>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6" name="Shape 496"/>
        <p:cNvGrpSpPr/>
        <p:nvPr/>
      </p:nvGrpSpPr>
      <p:grpSpPr>
        <a:xfrm>
          <a:off x="0" y="0"/>
          <a:ext cx="0" cy="0"/>
          <a:chOff x="0" y="0"/>
          <a:chExt cx="0" cy="0"/>
        </a:xfrm>
      </p:grpSpPr>
      <p:pic>
        <p:nvPicPr>
          <p:cNvPr descr=" " id="497" name="Google Shape;497;g2dc1ea1ff2e_0_46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98" name="Google Shape;498;g2dc1ea1ff2e_0_464"/>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499" name="Google Shape;499;g2dc1ea1ff2e_0_464"/>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500" name="Google Shape;500;g2dc1ea1ff2e_0_464"/>
          <p:cNvPicPr preferRelativeResize="0"/>
          <p:nvPr/>
        </p:nvPicPr>
        <p:blipFill rotWithShape="1">
          <a:blip r:embed="rId6">
            <a:alphaModFix/>
          </a:blip>
          <a:srcRect b="0" l="0" r="0" t="0"/>
          <a:stretch/>
        </p:blipFill>
        <p:spPr>
          <a:xfrm>
            <a:off x="16795304" y="0"/>
            <a:ext cx="7591745" cy="4703242"/>
          </a:xfrm>
          <a:prstGeom prst="rect">
            <a:avLst/>
          </a:prstGeom>
          <a:noFill/>
          <a:ln>
            <a:noFill/>
          </a:ln>
        </p:spPr>
      </p:pic>
      <p:sp>
        <p:nvSpPr>
          <p:cNvPr id="501" name="Google Shape;501;g2dc1ea1ff2e_0_4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2dc1ea1ff2e_0_46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03" name="Google Shape;503;g2dc1ea1ff2e_0_464"/>
          <p:cNvSpPr/>
          <p:nvPr/>
        </p:nvSpPr>
        <p:spPr>
          <a:xfrm>
            <a:off x="16880410" y="3289300"/>
            <a:ext cx="5715600" cy="30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2dc1ea1ff2e_0_464"/>
          <p:cNvSpPr/>
          <p:nvPr/>
        </p:nvSpPr>
        <p:spPr>
          <a:xfrm>
            <a:off x="16880410" y="3289300"/>
            <a:ext cx="5715600" cy="30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dc1ea1ff2e_0_464"/>
          <p:cNvSpPr/>
          <p:nvPr/>
        </p:nvSpPr>
        <p:spPr>
          <a:xfrm>
            <a:off x="16880410" y="3289300"/>
            <a:ext cx="59190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A WEB APPLICATION</a:t>
            </a:r>
            <a:endParaRPr b="0" i="0" sz="4800" u="none" cap="none" strike="noStrike">
              <a:solidFill>
                <a:schemeClr val="dk1"/>
              </a:solidFill>
              <a:latin typeface="Calibri"/>
              <a:ea typeface="Calibri"/>
              <a:cs typeface="Calibri"/>
              <a:sym typeface="Calibri"/>
            </a:endParaRPr>
          </a:p>
        </p:txBody>
      </p:sp>
      <p:sp>
        <p:nvSpPr>
          <p:cNvPr id="506" name="Google Shape;506;g2dc1ea1ff2e_0_464"/>
          <p:cNvSpPr/>
          <p:nvPr/>
        </p:nvSpPr>
        <p:spPr>
          <a:xfrm>
            <a:off x="16880410" y="5016500"/>
            <a:ext cx="58512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07" name="Google Shape;507;g2dc1ea1ff2e_0_464"/>
          <p:cNvSpPr/>
          <p:nvPr/>
        </p:nvSpPr>
        <p:spPr>
          <a:xfrm>
            <a:off x="825603" y="2413000"/>
            <a:ext cx="7007100" cy="9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8" name="Google Shape;508;g2dc1ea1ff2e_0_464"/>
          <p:cNvSpPr/>
          <p:nvPr/>
        </p:nvSpPr>
        <p:spPr>
          <a:xfrm>
            <a:off x="16766096" y="6997700"/>
            <a:ext cx="6994200" cy="4199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509" name="Google Shape;509;g2dc1ea1ff2e_0_464"/>
          <p:cNvPicPr preferRelativeResize="0"/>
          <p:nvPr/>
        </p:nvPicPr>
        <p:blipFill rotWithShape="1">
          <a:blip r:embed="rId8">
            <a:alphaModFix/>
          </a:blip>
          <a:srcRect b="0" l="0" r="0" t="0"/>
          <a:stretch/>
        </p:blipFill>
        <p:spPr>
          <a:xfrm>
            <a:off x="7900387" y="749300"/>
            <a:ext cx="8573572" cy="12331700"/>
          </a:xfrm>
          <a:prstGeom prst="rect">
            <a:avLst/>
          </a:prstGeom>
          <a:noFill/>
          <a:ln>
            <a:noFill/>
          </a:ln>
        </p:spPr>
      </p:pic>
      <p:pic>
        <p:nvPicPr>
          <p:cNvPr descr=" " id="510" name="Google Shape;510;g2dc1ea1ff2e_0_464"/>
          <p:cNvPicPr preferRelativeResize="0"/>
          <p:nvPr/>
        </p:nvPicPr>
        <p:blipFill rotWithShape="1">
          <a:blip r:embed="rId9">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5" name="Shape 515"/>
        <p:cNvGrpSpPr/>
        <p:nvPr/>
      </p:nvGrpSpPr>
      <p:grpSpPr>
        <a:xfrm>
          <a:off x="0" y="0"/>
          <a:ext cx="0" cy="0"/>
          <a:chOff x="0" y="0"/>
          <a:chExt cx="0" cy="0"/>
        </a:xfrm>
      </p:grpSpPr>
      <p:pic>
        <p:nvPicPr>
          <p:cNvPr descr=" " id="516" name="Google Shape;516;g2dc1ea1ff2e_0_48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17" name="Google Shape;517;g2dc1ea1ff2e_0_482"/>
          <p:cNvPicPr preferRelativeResize="0"/>
          <p:nvPr/>
        </p:nvPicPr>
        <p:blipFill rotWithShape="1">
          <a:blip r:embed="rId4">
            <a:alphaModFix/>
          </a:blip>
          <a:srcRect b="0" l="0" r="0" t="0"/>
          <a:stretch/>
        </p:blipFill>
        <p:spPr>
          <a:xfrm>
            <a:off x="0" y="0"/>
            <a:ext cx="24387048" cy="13716000"/>
          </a:xfrm>
          <a:prstGeom prst="rect">
            <a:avLst/>
          </a:prstGeom>
          <a:noFill/>
          <a:ln>
            <a:noFill/>
          </a:ln>
        </p:spPr>
      </p:pic>
      <p:sp>
        <p:nvSpPr>
          <p:cNvPr id="518" name="Google Shape;518;g2dc1ea1ff2e_0_48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9" name="Google Shape;519;g2dc1ea1ff2e_0_48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20" name="Google Shape;520;g2dc1ea1ff2e_0_482"/>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 name="Shape 28"/>
        <p:cNvGrpSpPr/>
        <p:nvPr/>
      </p:nvGrpSpPr>
      <p:grpSpPr>
        <a:xfrm>
          <a:off x="0" y="0"/>
          <a:ext cx="0" cy="0"/>
          <a:chOff x="0" y="0"/>
          <a:chExt cx="0" cy="0"/>
        </a:xfrm>
      </p:grpSpPr>
      <p:pic>
        <p:nvPicPr>
          <p:cNvPr descr=" " id="29" name="Google Shape;29;g2dc1ea1ff2e_0_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0" name="Google Shape;30;g2dc1ea1ff2e_0_12"/>
          <p:cNvPicPr preferRelativeResize="0"/>
          <p:nvPr/>
        </p:nvPicPr>
        <p:blipFill rotWithShape="1">
          <a:blip r:embed="rId4">
            <a:alphaModFix/>
          </a:blip>
          <a:srcRect b="0" l="0" r="0" t="0"/>
          <a:stretch/>
        </p:blipFill>
        <p:spPr>
          <a:xfrm>
            <a:off x="4852006" y="0"/>
            <a:ext cx="14683035" cy="13716000"/>
          </a:xfrm>
          <a:prstGeom prst="rect">
            <a:avLst/>
          </a:prstGeom>
          <a:noFill/>
          <a:ln>
            <a:noFill/>
          </a:ln>
        </p:spPr>
      </p:pic>
      <p:sp>
        <p:nvSpPr>
          <p:cNvPr id="31" name="Google Shape;31;g2dc1ea1ff2e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dc1ea1ff2e_0_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 name="Google Shape;33;g2dc1ea1ff2e_0_12"/>
          <p:cNvSpPr/>
          <p:nvPr/>
        </p:nvSpPr>
        <p:spPr>
          <a:xfrm>
            <a:off x="6994341" y="4394200"/>
            <a:ext cx="10411200" cy="258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WELCOME</a:t>
            </a:r>
            <a:endParaRPr b="0" i="0" sz="12800" u="none" cap="none" strike="noStrike">
              <a:solidFill>
                <a:schemeClr val="dk1"/>
              </a:solidFill>
              <a:latin typeface="Calibri"/>
              <a:ea typeface="Calibri"/>
              <a:cs typeface="Calibri"/>
              <a:sym typeface="Calibri"/>
            </a:endParaRPr>
          </a:p>
        </p:txBody>
      </p:sp>
      <p:sp>
        <p:nvSpPr>
          <p:cNvPr id="34" name="Google Shape;34;g2dc1ea1ff2e_0_12"/>
          <p:cNvSpPr/>
          <p:nvPr/>
        </p:nvSpPr>
        <p:spPr>
          <a:xfrm>
            <a:off x="6676801" y="6921500"/>
            <a:ext cx="11046000" cy="229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5" name="Shape 525"/>
        <p:cNvGrpSpPr/>
        <p:nvPr/>
      </p:nvGrpSpPr>
      <p:grpSpPr>
        <a:xfrm>
          <a:off x="0" y="0"/>
          <a:ext cx="0" cy="0"/>
          <a:chOff x="0" y="0"/>
          <a:chExt cx="0" cy="0"/>
        </a:xfrm>
      </p:grpSpPr>
      <p:pic>
        <p:nvPicPr>
          <p:cNvPr descr=" " id="526" name="Google Shape;526;g2dc1ea1ff2e_0_49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27" name="Google Shape;527;g2dc1ea1ff2e_0_491"/>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528" name="Google Shape;528;g2dc1ea1ff2e_0_491"/>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529" name="Google Shape;529;g2dc1ea1ff2e_0_491"/>
          <p:cNvPicPr preferRelativeResize="0"/>
          <p:nvPr/>
        </p:nvPicPr>
        <p:blipFill rotWithShape="1">
          <a:blip r:embed="rId6">
            <a:alphaModFix/>
          </a:blip>
          <a:srcRect b="0" l="0" r="0" t="0"/>
          <a:stretch/>
        </p:blipFill>
        <p:spPr>
          <a:xfrm>
            <a:off x="0" y="10400382"/>
            <a:ext cx="10507415" cy="3315618"/>
          </a:xfrm>
          <a:prstGeom prst="rect">
            <a:avLst/>
          </a:prstGeom>
          <a:noFill/>
          <a:ln>
            <a:noFill/>
          </a:ln>
        </p:spPr>
      </p:pic>
      <p:sp>
        <p:nvSpPr>
          <p:cNvPr id="530" name="Google Shape;530;g2dc1ea1ff2e_0_4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dc1ea1ff2e_0_49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532" name="Google Shape;532;g2dc1ea1ff2e_0_491"/>
          <p:cNvPicPr preferRelativeResize="0"/>
          <p:nvPr/>
        </p:nvPicPr>
        <p:blipFill rotWithShape="1">
          <a:blip r:embed="rId8">
            <a:alphaModFix/>
          </a:blip>
          <a:srcRect b="0" l="0" r="0" t="0"/>
          <a:stretch/>
        </p:blipFill>
        <p:spPr>
          <a:xfrm>
            <a:off x="1079635" y="698500"/>
            <a:ext cx="6566721" cy="5473700"/>
          </a:xfrm>
          <a:prstGeom prst="rect">
            <a:avLst/>
          </a:prstGeom>
          <a:noFill/>
          <a:ln>
            <a:noFill/>
          </a:ln>
        </p:spPr>
      </p:pic>
      <p:pic>
        <p:nvPicPr>
          <p:cNvPr descr=" " id="533" name="Google Shape;533;g2dc1ea1ff2e_0_491"/>
          <p:cNvPicPr preferRelativeResize="0"/>
          <p:nvPr/>
        </p:nvPicPr>
        <p:blipFill rotWithShape="1">
          <a:blip r:embed="rId9">
            <a:alphaModFix/>
          </a:blip>
          <a:srcRect b="0" l="0" r="0" t="0"/>
          <a:stretch/>
        </p:blipFill>
        <p:spPr>
          <a:xfrm>
            <a:off x="15991299" y="6756400"/>
            <a:ext cx="6566721" cy="5473700"/>
          </a:xfrm>
          <a:prstGeom prst="rect">
            <a:avLst/>
          </a:prstGeom>
          <a:noFill/>
          <a:ln>
            <a:noFill/>
          </a:ln>
        </p:spPr>
      </p:pic>
      <p:sp>
        <p:nvSpPr>
          <p:cNvPr id="534" name="Google Shape;534;g2dc1ea1ff2e_0_491"/>
          <p:cNvSpPr/>
          <p:nvPr/>
        </p:nvSpPr>
        <p:spPr>
          <a:xfrm>
            <a:off x="8675184" y="2171700"/>
            <a:ext cx="66048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dc1ea1ff2e_0_491"/>
          <p:cNvSpPr/>
          <p:nvPr/>
        </p:nvSpPr>
        <p:spPr>
          <a:xfrm>
            <a:off x="8675184" y="2609850"/>
            <a:ext cx="6351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dc1ea1ff2e_0_491"/>
          <p:cNvSpPr/>
          <p:nvPr/>
        </p:nvSpPr>
        <p:spPr>
          <a:xfrm>
            <a:off x="8675184" y="2609850"/>
            <a:ext cx="11769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1</a:t>
            </a:r>
            <a:endParaRPr b="0" i="0" sz="12800" u="none" cap="none" strike="noStrike">
              <a:solidFill>
                <a:schemeClr val="dk1"/>
              </a:solidFill>
              <a:latin typeface="Calibri"/>
              <a:ea typeface="Calibri"/>
              <a:cs typeface="Calibri"/>
              <a:sym typeface="Calibri"/>
            </a:endParaRPr>
          </a:p>
        </p:txBody>
      </p:sp>
      <p:sp>
        <p:nvSpPr>
          <p:cNvPr id="537" name="Google Shape;537;g2dc1ea1ff2e_0_491"/>
          <p:cNvSpPr/>
          <p:nvPr/>
        </p:nvSpPr>
        <p:spPr>
          <a:xfrm>
            <a:off x="9513489" y="2171700"/>
            <a:ext cx="57666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dc1ea1ff2e_0_491"/>
          <p:cNvSpPr/>
          <p:nvPr/>
        </p:nvSpPr>
        <p:spPr>
          <a:xfrm>
            <a:off x="9513489" y="2171700"/>
            <a:ext cx="59697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DISCOVER THE SECRETS</a:t>
            </a:r>
            <a:endParaRPr b="0" i="0" sz="4800" u="none" cap="none" strike="noStrike">
              <a:solidFill>
                <a:schemeClr val="dk1"/>
              </a:solidFill>
              <a:latin typeface="Calibri"/>
              <a:ea typeface="Calibri"/>
              <a:cs typeface="Calibri"/>
              <a:sym typeface="Calibri"/>
            </a:endParaRPr>
          </a:p>
        </p:txBody>
      </p:sp>
      <p:sp>
        <p:nvSpPr>
          <p:cNvPr id="539" name="Google Shape;539;g2dc1ea1ff2e_0_491"/>
          <p:cNvSpPr/>
          <p:nvPr/>
        </p:nvSpPr>
        <p:spPr>
          <a:xfrm>
            <a:off x="9513489" y="3797300"/>
            <a:ext cx="59019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40" name="Google Shape;540;g2dc1ea1ff2e_0_491"/>
          <p:cNvSpPr/>
          <p:nvPr/>
        </p:nvSpPr>
        <p:spPr>
          <a:xfrm>
            <a:off x="1079635" y="7962900"/>
            <a:ext cx="6604800" cy="37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dc1ea1ff2e_0_491"/>
          <p:cNvSpPr/>
          <p:nvPr/>
        </p:nvSpPr>
        <p:spPr>
          <a:xfrm>
            <a:off x="1079635" y="8832850"/>
            <a:ext cx="13464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dc1ea1ff2e_0_491"/>
          <p:cNvSpPr/>
          <p:nvPr/>
        </p:nvSpPr>
        <p:spPr>
          <a:xfrm>
            <a:off x="1079635" y="8832850"/>
            <a:ext cx="18882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3</a:t>
            </a:r>
            <a:endParaRPr b="0" i="0" sz="12800" u="none" cap="none" strike="noStrike">
              <a:solidFill>
                <a:schemeClr val="dk1"/>
              </a:solidFill>
              <a:latin typeface="Calibri"/>
              <a:ea typeface="Calibri"/>
              <a:cs typeface="Calibri"/>
              <a:sym typeface="Calibri"/>
            </a:endParaRPr>
          </a:p>
        </p:txBody>
      </p:sp>
      <p:sp>
        <p:nvSpPr>
          <p:cNvPr id="543" name="Google Shape;543;g2dc1ea1ff2e_0_491"/>
          <p:cNvSpPr/>
          <p:nvPr/>
        </p:nvSpPr>
        <p:spPr>
          <a:xfrm>
            <a:off x="2629229" y="7962900"/>
            <a:ext cx="5055300" cy="37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dc1ea1ff2e_0_491"/>
          <p:cNvSpPr/>
          <p:nvPr/>
        </p:nvSpPr>
        <p:spPr>
          <a:xfrm>
            <a:off x="2629229" y="7962900"/>
            <a:ext cx="52584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MEET THE CREATURES</a:t>
            </a:r>
            <a:endParaRPr b="0" i="0" sz="4800" u="none" cap="none" strike="noStrike">
              <a:solidFill>
                <a:schemeClr val="dk1"/>
              </a:solidFill>
              <a:latin typeface="Calibri"/>
              <a:ea typeface="Calibri"/>
              <a:cs typeface="Calibri"/>
              <a:sym typeface="Calibri"/>
            </a:endParaRPr>
          </a:p>
        </p:txBody>
      </p:sp>
      <p:sp>
        <p:nvSpPr>
          <p:cNvPr id="545" name="Google Shape;545;g2dc1ea1ff2e_0_491"/>
          <p:cNvSpPr/>
          <p:nvPr/>
        </p:nvSpPr>
        <p:spPr>
          <a:xfrm>
            <a:off x="2629229" y="9588500"/>
            <a:ext cx="5190600" cy="229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46" name="Google Shape;546;g2dc1ea1ff2e_0_491"/>
          <p:cNvSpPr/>
          <p:nvPr/>
        </p:nvSpPr>
        <p:spPr>
          <a:xfrm>
            <a:off x="8586273" y="7962900"/>
            <a:ext cx="66048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dc1ea1ff2e_0_491"/>
          <p:cNvSpPr/>
          <p:nvPr/>
        </p:nvSpPr>
        <p:spPr>
          <a:xfrm>
            <a:off x="8586273" y="8616950"/>
            <a:ext cx="11940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dc1ea1ff2e_0_491"/>
          <p:cNvSpPr/>
          <p:nvPr/>
        </p:nvSpPr>
        <p:spPr>
          <a:xfrm>
            <a:off x="8586273" y="8616950"/>
            <a:ext cx="17358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4</a:t>
            </a:r>
            <a:endParaRPr b="0" i="0" sz="12800" u="none" cap="none" strike="noStrike">
              <a:solidFill>
                <a:schemeClr val="dk1"/>
              </a:solidFill>
              <a:latin typeface="Calibri"/>
              <a:ea typeface="Calibri"/>
              <a:cs typeface="Calibri"/>
              <a:sym typeface="Calibri"/>
            </a:endParaRPr>
          </a:p>
        </p:txBody>
      </p:sp>
      <p:sp>
        <p:nvSpPr>
          <p:cNvPr id="549" name="Google Shape;549;g2dc1ea1ff2e_0_491"/>
          <p:cNvSpPr/>
          <p:nvPr/>
        </p:nvSpPr>
        <p:spPr>
          <a:xfrm>
            <a:off x="9983448" y="7962900"/>
            <a:ext cx="52077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dc1ea1ff2e_0_491"/>
          <p:cNvSpPr/>
          <p:nvPr/>
        </p:nvSpPr>
        <p:spPr>
          <a:xfrm>
            <a:off x="9983448" y="7962900"/>
            <a:ext cx="5410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UNCOVER THE MAGIC</a:t>
            </a:r>
            <a:endParaRPr b="0" i="0" sz="4800" u="none" cap="none" strike="noStrike">
              <a:solidFill>
                <a:schemeClr val="dk1"/>
              </a:solidFill>
              <a:latin typeface="Calibri"/>
              <a:ea typeface="Calibri"/>
              <a:cs typeface="Calibri"/>
              <a:sym typeface="Calibri"/>
            </a:endParaRPr>
          </a:p>
        </p:txBody>
      </p:sp>
      <p:sp>
        <p:nvSpPr>
          <p:cNvPr id="551" name="Google Shape;551;g2dc1ea1ff2e_0_491"/>
          <p:cNvSpPr/>
          <p:nvPr/>
        </p:nvSpPr>
        <p:spPr>
          <a:xfrm>
            <a:off x="9983448" y="9588500"/>
            <a:ext cx="53430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52" name="Google Shape;552;g2dc1ea1ff2e_0_491"/>
          <p:cNvSpPr/>
          <p:nvPr/>
        </p:nvSpPr>
        <p:spPr>
          <a:xfrm>
            <a:off x="16181822" y="2171700"/>
            <a:ext cx="66048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dc1ea1ff2e_0_491"/>
          <p:cNvSpPr/>
          <p:nvPr/>
        </p:nvSpPr>
        <p:spPr>
          <a:xfrm>
            <a:off x="16181822" y="2609850"/>
            <a:ext cx="13590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dc1ea1ff2e_0_491"/>
          <p:cNvSpPr/>
          <p:nvPr/>
        </p:nvSpPr>
        <p:spPr>
          <a:xfrm>
            <a:off x="16181822" y="2609850"/>
            <a:ext cx="19011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2</a:t>
            </a:r>
            <a:endParaRPr b="0" i="0" sz="12800" u="none" cap="none" strike="noStrike">
              <a:solidFill>
                <a:schemeClr val="dk1"/>
              </a:solidFill>
              <a:latin typeface="Calibri"/>
              <a:ea typeface="Calibri"/>
              <a:cs typeface="Calibri"/>
              <a:sym typeface="Calibri"/>
            </a:endParaRPr>
          </a:p>
        </p:txBody>
      </p:sp>
      <p:sp>
        <p:nvSpPr>
          <p:cNvPr id="555" name="Google Shape;555;g2dc1ea1ff2e_0_491"/>
          <p:cNvSpPr/>
          <p:nvPr/>
        </p:nvSpPr>
        <p:spPr>
          <a:xfrm>
            <a:off x="17744118" y="2171700"/>
            <a:ext cx="50424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dc1ea1ff2e_0_491"/>
          <p:cNvSpPr/>
          <p:nvPr/>
        </p:nvSpPr>
        <p:spPr>
          <a:xfrm>
            <a:off x="17744118" y="2171700"/>
            <a:ext cx="5245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FIND YOUR OWN PATH</a:t>
            </a:r>
            <a:endParaRPr b="0" i="0" sz="4800" u="none" cap="none" strike="noStrike">
              <a:solidFill>
                <a:schemeClr val="dk1"/>
              </a:solidFill>
              <a:latin typeface="Calibri"/>
              <a:ea typeface="Calibri"/>
              <a:cs typeface="Calibri"/>
              <a:sym typeface="Calibri"/>
            </a:endParaRPr>
          </a:p>
        </p:txBody>
      </p:sp>
      <p:sp>
        <p:nvSpPr>
          <p:cNvPr id="557" name="Google Shape;557;g2dc1ea1ff2e_0_491"/>
          <p:cNvSpPr/>
          <p:nvPr/>
        </p:nvSpPr>
        <p:spPr>
          <a:xfrm>
            <a:off x="17744118" y="3797300"/>
            <a:ext cx="51780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2" name="Shape 562"/>
        <p:cNvGrpSpPr/>
        <p:nvPr/>
      </p:nvGrpSpPr>
      <p:grpSpPr>
        <a:xfrm>
          <a:off x="0" y="0"/>
          <a:ext cx="0" cy="0"/>
          <a:chOff x="0" y="0"/>
          <a:chExt cx="0" cy="0"/>
        </a:xfrm>
      </p:grpSpPr>
      <p:pic>
        <p:nvPicPr>
          <p:cNvPr descr=" " id="563" name="Google Shape;563;g2dc1ea1ff2e_0_52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64" name="Google Shape;564;g2dc1ea1ff2e_0_527"/>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565" name="Google Shape;565;g2dc1ea1ff2e_0_527"/>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566" name="Google Shape;566;g2dc1ea1ff2e_0_5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7" name="Google Shape;567;g2dc1ea1ff2e_0_52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568" name="Google Shape;568;g2dc1ea1ff2e_0_527"/>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sp>
        <p:nvSpPr>
          <p:cNvPr id="569" name="Google Shape;569;g2dc1ea1ff2e_0_527"/>
          <p:cNvSpPr/>
          <p:nvPr/>
        </p:nvSpPr>
        <p:spPr>
          <a:xfrm>
            <a:off x="5012893" y="11049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FANTASY REALM</a:t>
            </a:r>
            <a:endParaRPr b="0" i="0" sz="8000" u="none" cap="none" strike="noStrike">
              <a:solidFill>
                <a:schemeClr val="dk1"/>
              </a:solidFill>
              <a:latin typeface="Calibri"/>
              <a:ea typeface="Calibri"/>
              <a:cs typeface="Calibri"/>
              <a:sym typeface="Calibri"/>
            </a:endParaRPr>
          </a:p>
        </p:txBody>
      </p:sp>
      <p:sp>
        <p:nvSpPr>
          <p:cNvPr id="570" name="Google Shape;570;g2dc1ea1ff2e_0_527"/>
          <p:cNvSpPr/>
          <p:nvPr/>
        </p:nvSpPr>
        <p:spPr>
          <a:xfrm>
            <a:off x="1714714" y="35306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dc1ea1ff2e_0_527"/>
          <p:cNvSpPr/>
          <p:nvPr/>
        </p:nvSpPr>
        <p:spPr>
          <a:xfrm>
            <a:off x="1714714" y="35306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dc1ea1ff2e_0_527"/>
          <p:cNvSpPr/>
          <p:nvPr/>
        </p:nvSpPr>
        <p:spPr>
          <a:xfrm>
            <a:off x="1714714" y="35306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THE FOREST</a:t>
            </a:r>
            <a:endParaRPr b="0" i="0" sz="4800" u="none" cap="none" strike="noStrike">
              <a:solidFill>
                <a:schemeClr val="dk1"/>
              </a:solidFill>
              <a:latin typeface="Calibri"/>
              <a:ea typeface="Calibri"/>
              <a:cs typeface="Calibri"/>
              <a:sym typeface="Calibri"/>
            </a:endParaRPr>
          </a:p>
        </p:txBody>
      </p:sp>
      <p:sp>
        <p:nvSpPr>
          <p:cNvPr id="573" name="Google Shape;573;g2dc1ea1ff2e_0_527"/>
          <p:cNvSpPr/>
          <p:nvPr/>
        </p:nvSpPr>
        <p:spPr>
          <a:xfrm>
            <a:off x="1714714" y="4394200"/>
            <a:ext cx="70707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74" name="Google Shape;574;g2dc1ea1ff2e_0_527"/>
          <p:cNvSpPr/>
          <p:nvPr/>
        </p:nvSpPr>
        <p:spPr>
          <a:xfrm>
            <a:off x="1714714" y="66929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dc1ea1ff2e_0_527"/>
          <p:cNvSpPr/>
          <p:nvPr/>
        </p:nvSpPr>
        <p:spPr>
          <a:xfrm>
            <a:off x="1714714" y="66929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2dc1ea1ff2e_0_527"/>
          <p:cNvSpPr/>
          <p:nvPr/>
        </p:nvSpPr>
        <p:spPr>
          <a:xfrm>
            <a:off x="1714714" y="66929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THE CAVES</a:t>
            </a:r>
            <a:endParaRPr b="0" i="0" sz="4800" u="none" cap="none" strike="noStrike">
              <a:solidFill>
                <a:schemeClr val="dk1"/>
              </a:solidFill>
              <a:latin typeface="Calibri"/>
              <a:ea typeface="Calibri"/>
              <a:cs typeface="Calibri"/>
              <a:sym typeface="Calibri"/>
            </a:endParaRPr>
          </a:p>
        </p:txBody>
      </p:sp>
      <p:sp>
        <p:nvSpPr>
          <p:cNvPr id="577" name="Google Shape;577;g2dc1ea1ff2e_0_527"/>
          <p:cNvSpPr/>
          <p:nvPr/>
        </p:nvSpPr>
        <p:spPr>
          <a:xfrm>
            <a:off x="1714714" y="7556500"/>
            <a:ext cx="70707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78" name="Google Shape;578;g2dc1ea1ff2e_0_527"/>
          <p:cNvSpPr/>
          <p:nvPr/>
        </p:nvSpPr>
        <p:spPr>
          <a:xfrm>
            <a:off x="1714714" y="98552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dc1ea1ff2e_0_527"/>
          <p:cNvSpPr/>
          <p:nvPr/>
        </p:nvSpPr>
        <p:spPr>
          <a:xfrm>
            <a:off x="1714714" y="9855200"/>
            <a:ext cx="69351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dc1ea1ff2e_0_527"/>
          <p:cNvSpPr/>
          <p:nvPr/>
        </p:nvSpPr>
        <p:spPr>
          <a:xfrm>
            <a:off x="1714714" y="98552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THE LAIR</a:t>
            </a:r>
            <a:endParaRPr b="0" i="0" sz="4800" u="none" cap="none" strike="noStrike">
              <a:solidFill>
                <a:schemeClr val="dk1"/>
              </a:solidFill>
              <a:latin typeface="Calibri"/>
              <a:ea typeface="Calibri"/>
              <a:cs typeface="Calibri"/>
              <a:sym typeface="Calibri"/>
            </a:endParaRPr>
          </a:p>
        </p:txBody>
      </p:sp>
      <p:sp>
        <p:nvSpPr>
          <p:cNvPr id="581" name="Google Shape;581;g2dc1ea1ff2e_0_527"/>
          <p:cNvSpPr/>
          <p:nvPr/>
        </p:nvSpPr>
        <p:spPr>
          <a:xfrm>
            <a:off x="1714714" y="10718800"/>
            <a:ext cx="70707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6" name="Shape 586"/>
        <p:cNvGrpSpPr/>
        <p:nvPr/>
      </p:nvGrpSpPr>
      <p:grpSpPr>
        <a:xfrm>
          <a:off x="0" y="0"/>
          <a:ext cx="0" cy="0"/>
          <a:chOff x="0" y="0"/>
          <a:chExt cx="0" cy="0"/>
        </a:xfrm>
      </p:grpSpPr>
      <p:pic>
        <p:nvPicPr>
          <p:cNvPr descr=" " id="587" name="Google Shape;587;g2dc1ea1ff2e_0_55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88" name="Google Shape;588;g2dc1ea1ff2e_0_550"/>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589" name="Google Shape;589;g2dc1ea1ff2e_0_550"/>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590" name="Google Shape;590;g2dc1ea1ff2e_0_550"/>
          <p:cNvPicPr preferRelativeResize="0"/>
          <p:nvPr/>
        </p:nvPicPr>
        <p:blipFill rotWithShape="1">
          <a:blip r:embed="rId6">
            <a:alphaModFix/>
          </a:blip>
          <a:srcRect b="0" l="0" r="0" t="0"/>
          <a:stretch/>
        </p:blipFill>
        <p:spPr>
          <a:xfrm>
            <a:off x="16795304" y="0"/>
            <a:ext cx="7591745" cy="4703242"/>
          </a:xfrm>
          <a:prstGeom prst="rect">
            <a:avLst/>
          </a:prstGeom>
          <a:noFill/>
          <a:ln>
            <a:noFill/>
          </a:ln>
        </p:spPr>
      </p:pic>
      <p:sp>
        <p:nvSpPr>
          <p:cNvPr id="591" name="Google Shape;591;g2dc1ea1ff2e_0_5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2dc1ea1ff2e_0_55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93" name="Google Shape;593;g2dc1ea1ff2e_0_550"/>
          <p:cNvSpPr/>
          <p:nvPr/>
        </p:nvSpPr>
        <p:spPr>
          <a:xfrm>
            <a:off x="6054423" y="11049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THE TIMELINE</a:t>
            </a:r>
            <a:endParaRPr b="0" i="0" sz="8000" u="none" cap="none" strike="noStrike">
              <a:solidFill>
                <a:schemeClr val="dk1"/>
              </a:solidFill>
              <a:latin typeface="Calibri"/>
              <a:ea typeface="Calibri"/>
              <a:cs typeface="Calibri"/>
              <a:sym typeface="Calibri"/>
            </a:endParaRPr>
          </a:p>
        </p:txBody>
      </p:sp>
      <p:sp>
        <p:nvSpPr>
          <p:cNvPr id="594" name="Google Shape;594;g2dc1ea1ff2e_0_550"/>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dc1ea1ff2e_0_550"/>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2dc1ea1ff2e_0_550"/>
          <p:cNvPicPr preferRelativeResize="0"/>
          <p:nvPr/>
        </p:nvPicPr>
        <p:blipFill rotWithShape="1">
          <a:blip r:embed="rId8">
            <a:alphaModFix/>
          </a:blip>
          <a:srcRect b="0" l="0" r="0" t="0"/>
          <a:stretch/>
        </p:blipFill>
        <p:spPr>
          <a:xfrm>
            <a:off x="0" y="7912100"/>
            <a:ext cx="24387048" cy="12700"/>
          </a:xfrm>
          <a:prstGeom prst="rect">
            <a:avLst/>
          </a:prstGeom>
          <a:noFill/>
          <a:ln>
            <a:noFill/>
          </a:ln>
        </p:spPr>
      </p:pic>
      <p:pic>
        <p:nvPicPr>
          <p:cNvPr descr=" " id="597" name="Google Shape;597;g2dc1ea1ff2e_0_550"/>
          <p:cNvPicPr preferRelativeResize="0"/>
          <p:nvPr/>
        </p:nvPicPr>
        <p:blipFill rotWithShape="1">
          <a:blip r:embed="rId9">
            <a:alphaModFix/>
          </a:blip>
          <a:srcRect b="0" l="0" r="0" t="0"/>
          <a:stretch/>
        </p:blipFill>
        <p:spPr>
          <a:xfrm>
            <a:off x="1244756" y="5016500"/>
            <a:ext cx="190524" cy="2908300"/>
          </a:xfrm>
          <a:prstGeom prst="rect">
            <a:avLst/>
          </a:prstGeom>
          <a:noFill/>
          <a:ln>
            <a:noFill/>
          </a:ln>
        </p:spPr>
      </p:pic>
      <p:pic>
        <p:nvPicPr>
          <p:cNvPr descr=" " id="598" name="Google Shape;598;g2dc1ea1ff2e_0_550"/>
          <p:cNvPicPr preferRelativeResize="0"/>
          <p:nvPr/>
        </p:nvPicPr>
        <p:blipFill rotWithShape="1">
          <a:blip r:embed="rId10">
            <a:alphaModFix/>
          </a:blip>
          <a:srcRect b="0" l="0" r="0" t="0"/>
          <a:stretch/>
        </p:blipFill>
        <p:spPr>
          <a:xfrm>
            <a:off x="12561870" y="3505200"/>
            <a:ext cx="190524" cy="4419600"/>
          </a:xfrm>
          <a:prstGeom prst="rect">
            <a:avLst/>
          </a:prstGeom>
          <a:noFill/>
          <a:ln>
            <a:noFill/>
          </a:ln>
        </p:spPr>
      </p:pic>
      <p:pic>
        <p:nvPicPr>
          <p:cNvPr descr=" " id="599" name="Google Shape;599;g2dc1ea1ff2e_0_550"/>
          <p:cNvPicPr preferRelativeResize="0"/>
          <p:nvPr/>
        </p:nvPicPr>
        <p:blipFill rotWithShape="1">
          <a:blip r:embed="rId11">
            <a:alphaModFix/>
          </a:blip>
          <a:srcRect b="0" l="0" r="0" t="0"/>
          <a:stretch/>
        </p:blipFill>
        <p:spPr>
          <a:xfrm>
            <a:off x="6884260" y="7924800"/>
            <a:ext cx="190524" cy="5029200"/>
          </a:xfrm>
          <a:prstGeom prst="rect">
            <a:avLst/>
          </a:prstGeom>
          <a:noFill/>
          <a:ln>
            <a:noFill/>
          </a:ln>
        </p:spPr>
      </p:pic>
      <p:pic>
        <p:nvPicPr>
          <p:cNvPr descr=" " id="600" name="Google Shape;600;g2dc1ea1ff2e_0_550"/>
          <p:cNvPicPr preferRelativeResize="0"/>
          <p:nvPr/>
        </p:nvPicPr>
        <p:blipFill rotWithShape="1">
          <a:blip r:embed="rId12">
            <a:alphaModFix/>
          </a:blip>
          <a:srcRect b="0" l="0" r="0" t="0"/>
          <a:stretch/>
        </p:blipFill>
        <p:spPr>
          <a:xfrm>
            <a:off x="18214076" y="7924800"/>
            <a:ext cx="190524" cy="3048000"/>
          </a:xfrm>
          <a:prstGeom prst="rect">
            <a:avLst/>
          </a:prstGeom>
          <a:noFill/>
          <a:ln>
            <a:noFill/>
          </a:ln>
        </p:spPr>
      </p:pic>
      <p:sp>
        <p:nvSpPr>
          <p:cNvPr id="601" name="Google Shape;601;g2dc1ea1ff2e_0_550"/>
          <p:cNvSpPr/>
          <p:nvPr/>
        </p:nvSpPr>
        <p:spPr>
          <a:xfrm>
            <a:off x="1740117" y="4775200"/>
            <a:ext cx="45726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dc1ea1ff2e_0_550"/>
          <p:cNvSpPr/>
          <p:nvPr/>
        </p:nvSpPr>
        <p:spPr>
          <a:xfrm>
            <a:off x="1740117" y="4775200"/>
            <a:ext cx="45726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dc1ea1ff2e_0_550"/>
          <p:cNvSpPr/>
          <p:nvPr/>
        </p:nvSpPr>
        <p:spPr>
          <a:xfrm>
            <a:off x="1740117" y="47752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WAR</a:t>
            </a:r>
            <a:endParaRPr b="0" i="0" sz="3600" u="none" cap="none" strike="noStrike">
              <a:solidFill>
                <a:schemeClr val="dk1"/>
              </a:solidFill>
              <a:latin typeface="Calibri"/>
              <a:ea typeface="Calibri"/>
              <a:cs typeface="Calibri"/>
              <a:sym typeface="Calibri"/>
            </a:endParaRPr>
          </a:p>
        </p:txBody>
      </p:sp>
      <p:sp>
        <p:nvSpPr>
          <p:cNvPr id="604" name="Google Shape;604;g2dc1ea1ff2e_0_550"/>
          <p:cNvSpPr/>
          <p:nvPr/>
        </p:nvSpPr>
        <p:spPr>
          <a:xfrm>
            <a:off x="1740117" y="5549900"/>
            <a:ext cx="4708200" cy="1837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Volcano disaster</a:t>
            </a:r>
            <a:endParaRPr b="0" i="0" sz="3200" u="none" cap="none" strike="noStrike">
              <a:solidFill>
                <a:schemeClr val="dk1"/>
              </a:solidFill>
              <a:latin typeface="Calibri"/>
              <a:ea typeface="Calibri"/>
              <a:cs typeface="Calibri"/>
              <a:sym typeface="Calibri"/>
            </a:endParaRPr>
          </a:p>
        </p:txBody>
      </p:sp>
      <p:sp>
        <p:nvSpPr>
          <p:cNvPr id="605" name="Google Shape;605;g2dc1ea1ff2e_0_550"/>
          <p:cNvSpPr/>
          <p:nvPr/>
        </p:nvSpPr>
        <p:spPr>
          <a:xfrm>
            <a:off x="13069934" y="32893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dc1ea1ff2e_0_550"/>
          <p:cNvSpPr/>
          <p:nvPr/>
        </p:nvSpPr>
        <p:spPr>
          <a:xfrm>
            <a:off x="13069934" y="32893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dc1ea1ff2e_0_550"/>
          <p:cNvSpPr/>
          <p:nvPr/>
        </p:nvSpPr>
        <p:spPr>
          <a:xfrm>
            <a:off x="13069934" y="3289300"/>
            <a:ext cx="47250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TRANSFORMATION</a:t>
            </a:r>
            <a:endParaRPr b="0" i="0" sz="3600" u="none" cap="none" strike="noStrike">
              <a:solidFill>
                <a:schemeClr val="dk1"/>
              </a:solidFill>
              <a:latin typeface="Calibri"/>
              <a:ea typeface="Calibri"/>
              <a:cs typeface="Calibri"/>
              <a:sym typeface="Calibri"/>
            </a:endParaRPr>
          </a:p>
        </p:txBody>
      </p:sp>
      <p:sp>
        <p:nvSpPr>
          <p:cNvPr id="608" name="Google Shape;608;g2dc1ea1ff2e_0_550"/>
          <p:cNvSpPr/>
          <p:nvPr/>
        </p:nvSpPr>
        <p:spPr>
          <a:xfrm>
            <a:off x="13069934" y="4635500"/>
            <a:ext cx="4708200" cy="3132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Plot to assassinate leader uncovered.</a:t>
            </a:r>
            <a:endParaRPr b="0" i="0" sz="3200" u="none" cap="none" strike="noStrike">
              <a:solidFill>
                <a:schemeClr val="dk1"/>
              </a:solidFill>
              <a:latin typeface="Calibri"/>
              <a:ea typeface="Calibri"/>
              <a:cs typeface="Calibri"/>
              <a:sym typeface="Calibri"/>
            </a:endParaRPr>
          </a:p>
        </p:txBody>
      </p:sp>
      <p:sp>
        <p:nvSpPr>
          <p:cNvPr id="609" name="Google Shape;609;g2dc1ea1ff2e_0_550"/>
          <p:cNvSpPr/>
          <p:nvPr/>
        </p:nvSpPr>
        <p:spPr>
          <a:xfrm>
            <a:off x="7417727" y="8432800"/>
            <a:ext cx="4572600" cy="377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c1ea1ff2e_0_550"/>
          <p:cNvSpPr/>
          <p:nvPr/>
        </p:nvSpPr>
        <p:spPr>
          <a:xfrm>
            <a:off x="7417727" y="8432800"/>
            <a:ext cx="4572600" cy="377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dc1ea1ff2e_0_550"/>
          <p:cNvSpPr/>
          <p:nvPr/>
        </p:nvSpPr>
        <p:spPr>
          <a:xfrm>
            <a:off x="7417727"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RISE</a:t>
            </a:r>
            <a:endParaRPr b="0" i="0" sz="3600" u="none" cap="none" strike="noStrike">
              <a:solidFill>
                <a:schemeClr val="dk1"/>
              </a:solidFill>
              <a:latin typeface="Calibri"/>
              <a:ea typeface="Calibri"/>
              <a:cs typeface="Calibri"/>
              <a:sym typeface="Calibri"/>
            </a:endParaRPr>
          </a:p>
        </p:txBody>
      </p:sp>
      <p:sp>
        <p:nvSpPr>
          <p:cNvPr id="612" name="Google Shape;612;g2dc1ea1ff2e_0_550"/>
          <p:cNvSpPr/>
          <p:nvPr/>
        </p:nvSpPr>
        <p:spPr>
          <a:xfrm>
            <a:off x="7417727" y="9207500"/>
            <a:ext cx="4708200" cy="3132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City expands, conquers neighbors.</a:t>
            </a:r>
            <a:endParaRPr b="0" i="0" sz="3200" u="none" cap="none" strike="noStrike">
              <a:solidFill>
                <a:schemeClr val="dk1"/>
              </a:solidFill>
              <a:latin typeface="Calibri"/>
              <a:ea typeface="Calibri"/>
              <a:cs typeface="Calibri"/>
              <a:sym typeface="Calibri"/>
            </a:endParaRPr>
          </a:p>
        </p:txBody>
      </p:sp>
      <p:sp>
        <p:nvSpPr>
          <p:cNvPr id="613" name="Google Shape;613;g2dc1ea1ff2e_0_550"/>
          <p:cNvSpPr/>
          <p:nvPr/>
        </p:nvSpPr>
        <p:spPr>
          <a:xfrm>
            <a:off x="18747543" y="8432800"/>
            <a:ext cx="45726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dc1ea1ff2e_0_550"/>
          <p:cNvSpPr/>
          <p:nvPr/>
        </p:nvSpPr>
        <p:spPr>
          <a:xfrm>
            <a:off x="18747543" y="8432800"/>
            <a:ext cx="45726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c1ea1ff2e_0_550"/>
          <p:cNvSpPr/>
          <p:nvPr/>
        </p:nvSpPr>
        <p:spPr>
          <a:xfrm>
            <a:off x="18747543"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INVASION</a:t>
            </a:r>
            <a:endParaRPr b="0" i="0" sz="3600" u="none" cap="none" strike="noStrike">
              <a:solidFill>
                <a:schemeClr val="dk1"/>
              </a:solidFill>
              <a:latin typeface="Calibri"/>
              <a:ea typeface="Calibri"/>
              <a:cs typeface="Calibri"/>
              <a:sym typeface="Calibri"/>
            </a:endParaRPr>
          </a:p>
        </p:txBody>
      </p:sp>
      <p:sp>
        <p:nvSpPr>
          <p:cNvPr id="616" name="Google Shape;616;g2dc1ea1ff2e_0_550"/>
          <p:cNvSpPr/>
          <p:nvPr/>
        </p:nvSpPr>
        <p:spPr>
          <a:xfrm>
            <a:off x="18747543" y="9207500"/>
            <a:ext cx="4708200" cy="1837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Inconsolata"/>
              <a:buChar char="•"/>
            </a:pPr>
            <a:r>
              <a:rPr b="0" i="0" lang="en-US" sz="3200" u="none" cap="none" strike="noStrike">
                <a:solidFill>
                  <a:srgbClr val="FFFFFF"/>
                </a:solidFill>
                <a:latin typeface="Inconsolata"/>
                <a:ea typeface="Inconsolata"/>
                <a:cs typeface="Inconsolata"/>
                <a:sym typeface="Inconsolata"/>
              </a:rPr>
              <a:t>Hero's festival</a:t>
            </a:r>
            <a:endParaRPr b="0" i="0" sz="3200" u="none" cap="none" strike="noStrike">
              <a:solidFill>
                <a:schemeClr val="dk1"/>
              </a:solidFill>
              <a:latin typeface="Calibri"/>
              <a:ea typeface="Calibri"/>
              <a:cs typeface="Calibri"/>
              <a:sym typeface="Calibri"/>
            </a:endParaRPr>
          </a:p>
        </p:txBody>
      </p:sp>
      <p:sp>
        <p:nvSpPr>
          <p:cNvPr id="617" name="Google Shape;617;g2dc1ea1ff2e_0_550"/>
          <p:cNvSpPr/>
          <p:nvPr/>
        </p:nvSpPr>
        <p:spPr>
          <a:xfrm rot="-5400000">
            <a:off x="610140" y="8302183"/>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2020</a:t>
            </a:r>
            <a:endParaRPr b="0" i="0" sz="3600" u="none" cap="none" strike="noStrike">
              <a:solidFill>
                <a:schemeClr val="dk1"/>
              </a:solidFill>
              <a:latin typeface="Calibri"/>
              <a:ea typeface="Calibri"/>
              <a:cs typeface="Calibri"/>
              <a:sym typeface="Calibri"/>
            </a:endParaRPr>
          </a:p>
        </p:txBody>
      </p:sp>
      <p:sp>
        <p:nvSpPr>
          <p:cNvPr id="618" name="Google Shape;618;g2dc1ea1ff2e_0_550"/>
          <p:cNvSpPr/>
          <p:nvPr/>
        </p:nvSpPr>
        <p:spPr>
          <a:xfrm rot="-5400000">
            <a:off x="11927254" y="8302183"/>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2022</a:t>
            </a:r>
            <a:endParaRPr b="0" i="0" sz="3600" u="none" cap="none" strike="noStrike">
              <a:solidFill>
                <a:schemeClr val="dk1"/>
              </a:solidFill>
              <a:latin typeface="Calibri"/>
              <a:ea typeface="Calibri"/>
              <a:cs typeface="Calibri"/>
              <a:sym typeface="Calibri"/>
            </a:endParaRPr>
          </a:p>
        </p:txBody>
      </p:sp>
      <p:sp>
        <p:nvSpPr>
          <p:cNvPr id="619" name="Google Shape;619;g2dc1ea1ff2e_0_550"/>
          <p:cNvSpPr/>
          <p:nvPr/>
        </p:nvSpPr>
        <p:spPr>
          <a:xfrm rot="-5400000">
            <a:off x="6351344" y="6464913"/>
            <a:ext cx="1473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2021</a:t>
            </a:r>
            <a:endParaRPr b="0" i="0" sz="3600" u="none" cap="none" strike="noStrike">
              <a:solidFill>
                <a:schemeClr val="dk1"/>
              </a:solidFill>
              <a:latin typeface="Calibri"/>
              <a:ea typeface="Calibri"/>
              <a:cs typeface="Calibri"/>
              <a:sym typeface="Calibri"/>
            </a:endParaRPr>
          </a:p>
        </p:txBody>
      </p:sp>
      <p:sp>
        <p:nvSpPr>
          <p:cNvPr id="620" name="Google Shape;620;g2dc1ea1ff2e_0_550"/>
          <p:cNvSpPr/>
          <p:nvPr/>
        </p:nvSpPr>
        <p:spPr>
          <a:xfrm rot="-5400000">
            <a:off x="17579461" y="6371783"/>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5" name="Shape 625"/>
        <p:cNvGrpSpPr/>
        <p:nvPr/>
      </p:nvGrpSpPr>
      <p:grpSpPr>
        <a:xfrm>
          <a:off x="0" y="0"/>
          <a:ext cx="0" cy="0"/>
          <a:chOff x="0" y="0"/>
          <a:chExt cx="0" cy="0"/>
        </a:xfrm>
      </p:grpSpPr>
      <p:pic>
        <p:nvPicPr>
          <p:cNvPr descr=" " id="626" name="Google Shape;626;g2dc1ea1ff2e_0_58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627" name="Google Shape;627;g2dc1ea1ff2e_0_588"/>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628" name="Google Shape;628;g2dc1ea1ff2e_0_588"/>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629" name="Google Shape;629;g2dc1ea1ff2e_0_588"/>
          <p:cNvPicPr preferRelativeResize="0"/>
          <p:nvPr/>
        </p:nvPicPr>
        <p:blipFill rotWithShape="1">
          <a:blip r:embed="rId6">
            <a:alphaModFix/>
          </a:blip>
          <a:srcRect b="0" l="0" r="0" t="0"/>
          <a:stretch/>
        </p:blipFill>
        <p:spPr>
          <a:xfrm>
            <a:off x="0" y="10400382"/>
            <a:ext cx="10507415" cy="3315618"/>
          </a:xfrm>
          <a:prstGeom prst="rect">
            <a:avLst/>
          </a:prstGeom>
          <a:noFill/>
          <a:ln>
            <a:noFill/>
          </a:ln>
        </p:spPr>
      </p:pic>
      <p:sp>
        <p:nvSpPr>
          <p:cNvPr id="630" name="Google Shape;630;g2dc1ea1ff2e_0_5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2dc1ea1ff2e_0_58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32" name="Google Shape;632;g2dc1ea1ff2e_0_588"/>
          <p:cNvSpPr/>
          <p:nvPr/>
        </p:nvSpPr>
        <p:spPr>
          <a:xfrm>
            <a:off x="9267925" y="711200"/>
            <a:ext cx="5851200" cy="2878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OUR TEAM</a:t>
            </a:r>
            <a:endParaRPr b="0" i="0" sz="8000" u="none" cap="none" strike="noStrike">
              <a:solidFill>
                <a:schemeClr val="dk1"/>
              </a:solidFill>
              <a:latin typeface="Calibri"/>
              <a:ea typeface="Calibri"/>
              <a:cs typeface="Calibri"/>
              <a:sym typeface="Calibri"/>
            </a:endParaRPr>
          </a:p>
        </p:txBody>
      </p:sp>
      <p:sp>
        <p:nvSpPr>
          <p:cNvPr id="633" name="Google Shape;633;g2dc1ea1ff2e_0_588"/>
          <p:cNvSpPr/>
          <p:nvPr/>
        </p:nvSpPr>
        <p:spPr>
          <a:xfrm>
            <a:off x="2553019" y="30353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4" name="Google Shape;634;g2dc1ea1ff2e_0_588"/>
          <p:cNvPicPr preferRelativeResize="0"/>
          <p:nvPr/>
        </p:nvPicPr>
        <p:blipFill rotWithShape="1">
          <a:blip r:embed="rId8">
            <a:alphaModFix/>
          </a:blip>
          <a:srcRect b="0" l="0" r="0" t="0"/>
          <a:stretch/>
        </p:blipFill>
        <p:spPr>
          <a:xfrm>
            <a:off x="2553019" y="3035300"/>
            <a:ext cx="6096762" cy="6096000"/>
          </a:xfrm>
          <a:prstGeom prst="rect">
            <a:avLst/>
          </a:prstGeom>
          <a:noFill/>
          <a:ln>
            <a:noFill/>
          </a:ln>
        </p:spPr>
      </p:pic>
      <p:sp>
        <p:nvSpPr>
          <p:cNvPr id="635" name="Google Shape;635;g2dc1ea1ff2e_0_588"/>
          <p:cNvSpPr/>
          <p:nvPr/>
        </p:nvSpPr>
        <p:spPr>
          <a:xfrm>
            <a:off x="2553019" y="93345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dc1ea1ff2e_0_588"/>
          <p:cNvSpPr/>
          <p:nvPr/>
        </p:nvSpPr>
        <p:spPr>
          <a:xfrm>
            <a:off x="2553019" y="93345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dc1ea1ff2e_0_588"/>
          <p:cNvSpPr/>
          <p:nvPr/>
        </p:nvSpPr>
        <p:spPr>
          <a:xfrm>
            <a:off x="2451406" y="93345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ELDRUIN</a:t>
            </a:r>
            <a:endParaRPr b="0" i="0" sz="4800" u="none" cap="none" strike="noStrike">
              <a:solidFill>
                <a:schemeClr val="dk1"/>
              </a:solidFill>
              <a:latin typeface="Calibri"/>
              <a:ea typeface="Calibri"/>
              <a:cs typeface="Calibri"/>
              <a:sym typeface="Calibri"/>
            </a:endParaRPr>
          </a:p>
        </p:txBody>
      </p:sp>
      <p:sp>
        <p:nvSpPr>
          <p:cNvPr id="638" name="Google Shape;638;g2dc1ea1ff2e_0_588"/>
          <p:cNvSpPr/>
          <p:nvPr/>
        </p:nvSpPr>
        <p:spPr>
          <a:xfrm>
            <a:off x="2485277" y="10248900"/>
            <a:ext cx="62322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Fire Mage</a:t>
            </a:r>
            <a:endParaRPr b="0" i="0" sz="3200" u="none" cap="none" strike="noStrike">
              <a:solidFill>
                <a:schemeClr val="dk1"/>
              </a:solidFill>
              <a:latin typeface="Calibri"/>
              <a:ea typeface="Calibri"/>
              <a:cs typeface="Calibri"/>
              <a:sym typeface="Calibri"/>
            </a:endParaRPr>
          </a:p>
        </p:txBody>
      </p:sp>
      <p:sp>
        <p:nvSpPr>
          <p:cNvPr id="639" name="Google Shape;639;g2dc1ea1ff2e_0_588"/>
          <p:cNvSpPr/>
          <p:nvPr/>
        </p:nvSpPr>
        <p:spPr>
          <a:xfrm>
            <a:off x="9513489" y="54737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0" name="Google Shape;640;g2dc1ea1ff2e_0_588"/>
          <p:cNvPicPr preferRelativeResize="0"/>
          <p:nvPr/>
        </p:nvPicPr>
        <p:blipFill rotWithShape="1">
          <a:blip r:embed="rId9">
            <a:alphaModFix/>
          </a:blip>
          <a:srcRect b="0" l="0" r="0" t="0"/>
          <a:stretch/>
        </p:blipFill>
        <p:spPr>
          <a:xfrm>
            <a:off x="9513489" y="5473700"/>
            <a:ext cx="6096762" cy="6096000"/>
          </a:xfrm>
          <a:prstGeom prst="rect">
            <a:avLst/>
          </a:prstGeom>
          <a:noFill/>
          <a:ln>
            <a:noFill/>
          </a:ln>
        </p:spPr>
      </p:pic>
      <p:sp>
        <p:nvSpPr>
          <p:cNvPr id="641" name="Google Shape;641;g2dc1ea1ff2e_0_588"/>
          <p:cNvSpPr/>
          <p:nvPr/>
        </p:nvSpPr>
        <p:spPr>
          <a:xfrm>
            <a:off x="9513489" y="117729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dc1ea1ff2e_0_588"/>
          <p:cNvSpPr/>
          <p:nvPr/>
        </p:nvSpPr>
        <p:spPr>
          <a:xfrm>
            <a:off x="9513489" y="117729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2dc1ea1ff2e_0_588"/>
          <p:cNvSpPr/>
          <p:nvPr/>
        </p:nvSpPr>
        <p:spPr>
          <a:xfrm>
            <a:off x="9411876" y="117729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ELEMENTALEN</a:t>
            </a:r>
            <a:endParaRPr b="0" i="0" sz="4800" u="none" cap="none" strike="noStrike">
              <a:solidFill>
                <a:schemeClr val="dk1"/>
              </a:solidFill>
              <a:latin typeface="Calibri"/>
              <a:ea typeface="Calibri"/>
              <a:cs typeface="Calibri"/>
              <a:sym typeface="Calibri"/>
            </a:endParaRPr>
          </a:p>
        </p:txBody>
      </p:sp>
      <p:sp>
        <p:nvSpPr>
          <p:cNvPr id="644" name="Google Shape;644;g2dc1ea1ff2e_0_588"/>
          <p:cNvSpPr/>
          <p:nvPr/>
        </p:nvSpPr>
        <p:spPr>
          <a:xfrm>
            <a:off x="9445747" y="12687300"/>
            <a:ext cx="62322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Guardian</a:t>
            </a:r>
            <a:endParaRPr b="0" i="0" sz="3200" u="none" cap="none" strike="noStrike">
              <a:solidFill>
                <a:schemeClr val="dk1"/>
              </a:solidFill>
              <a:latin typeface="Calibri"/>
              <a:ea typeface="Calibri"/>
              <a:cs typeface="Calibri"/>
              <a:sym typeface="Calibri"/>
            </a:endParaRPr>
          </a:p>
        </p:txBody>
      </p:sp>
      <p:sp>
        <p:nvSpPr>
          <p:cNvPr id="645" name="Google Shape;645;g2dc1ea1ff2e_0_588"/>
          <p:cNvSpPr/>
          <p:nvPr/>
        </p:nvSpPr>
        <p:spPr>
          <a:xfrm>
            <a:off x="16473959" y="3035300"/>
            <a:ext cx="6096900" cy="76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2dc1ea1ff2e_0_588"/>
          <p:cNvPicPr preferRelativeResize="0"/>
          <p:nvPr/>
        </p:nvPicPr>
        <p:blipFill rotWithShape="1">
          <a:blip r:embed="rId10">
            <a:alphaModFix/>
          </a:blip>
          <a:srcRect b="0" l="0" r="0" t="0"/>
          <a:stretch/>
        </p:blipFill>
        <p:spPr>
          <a:xfrm>
            <a:off x="16473959" y="3035300"/>
            <a:ext cx="6096762" cy="6096000"/>
          </a:xfrm>
          <a:prstGeom prst="rect">
            <a:avLst/>
          </a:prstGeom>
          <a:noFill/>
          <a:ln>
            <a:noFill/>
          </a:ln>
        </p:spPr>
      </p:pic>
      <p:sp>
        <p:nvSpPr>
          <p:cNvPr id="647" name="Google Shape;647;g2dc1ea1ff2e_0_588"/>
          <p:cNvSpPr/>
          <p:nvPr/>
        </p:nvSpPr>
        <p:spPr>
          <a:xfrm>
            <a:off x="16473959" y="93345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dc1ea1ff2e_0_588"/>
          <p:cNvSpPr/>
          <p:nvPr/>
        </p:nvSpPr>
        <p:spPr>
          <a:xfrm>
            <a:off x="16473959" y="9334500"/>
            <a:ext cx="60969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dc1ea1ff2e_0_588"/>
          <p:cNvSpPr/>
          <p:nvPr/>
        </p:nvSpPr>
        <p:spPr>
          <a:xfrm>
            <a:off x="16372346" y="93345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LUNARIA</a:t>
            </a:r>
            <a:endParaRPr b="0" i="0" sz="4800" u="none" cap="none" strike="noStrike">
              <a:solidFill>
                <a:schemeClr val="dk1"/>
              </a:solidFill>
              <a:latin typeface="Calibri"/>
              <a:ea typeface="Calibri"/>
              <a:cs typeface="Calibri"/>
              <a:sym typeface="Calibri"/>
            </a:endParaRPr>
          </a:p>
        </p:txBody>
      </p:sp>
      <p:sp>
        <p:nvSpPr>
          <p:cNvPr id="650" name="Google Shape;650;g2dc1ea1ff2e_0_588"/>
          <p:cNvSpPr/>
          <p:nvPr/>
        </p:nvSpPr>
        <p:spPr>
          <a:xfrm>
            <a:off x="16406217" y="10248900"/>
            <a:ext cx="6232200" cy="56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5" name="Shape 655"/>
        <p:cNvGrpSpPr/>
        <p:nvPr/>
      </p:nvGrpSpPr>
      <p:grpSpPr>
        <a:xfrm>
          <a:off x="0" y="0"/>
          <a:ext cx="0" cy="0"/>
          <a:chOff x="0" y="0"/>
          <a:chExt cx="0" cy="0"/>
        </a:xfrm>
      </p:grpSpPr>
      <p:pic>
        <p:nvPicPr>
          <p:cNvPr descr=" " id="656" name="Google Shape;656;g2dc1ea1ff2e_0_61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657" name="Google Shape;657;g2dc1ea1ff2e_0_617"/>
          <p:cNvPicPr preferRelativeResize="0"/>
          <p:nvPr/>
        </p:nvPicPr>
        <p:blipFill rotWithShape="1">
          <a:blip r:embed="rId4">
            <a:alphaModFix/>
          </a:blip>
          <a:srcRect b="0" l="0" r="0" t="0"/>
          <a:stretch/>
        </p:blipFill>
        <p:spPr>
          <a:xfrm>
            <a:off x="10796349" y="0"/>
            <a:ext cx="13590699" cy="13716000"/>
          </a:xfrm>
          <a:prstGeom prst="rect">
            <a:avLst/>
          </a:prstGeom>
          <a:noFill/>
          <a:ln>
            <a:noFill/>
          </a:ln>
        </p:spPr>
      </p:pic>
      <p:sp>
        <p:nvSpPr>
          <p:cNvPr id="658" name="Google Shape;658;g2dc1ea1ff2e_0_6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9" name="Google Shape;659;g2dc1ea1ff2e_0_6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60" name="Google Shape;660;g2dc1ea1ff2e_0_617"/>
          <p:cNvSpPr/>
          <p:nvPr/>
        </p:nvSpPr>
        <p:spPr>
          <a:xfrm>
            <a:off x="13870134" y="3035300"/>
            <a:ext cx="9572700" cy="414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THANK YOU FOR CHOOSING EATEMP</a:t>
            </a:r>
            <a:endParaRPr b="0" i="0" sz="8000" u="none" cap="none" strike="noStrike">
              <a:solidFill>
                <a:schemeClr val="dk1"/>
              </a:solidFill>
              <a:latin typeface="Calibri"/>
              <a:ea typeface="Calibri"/>
              <a:cs typeface="Calibri"/>
              <a:sym typeface="Calibri"/>
            </a:endParaRPr>
          </a:p>
        </p:txBody>
      </p:sp>
      <p:sp>
        <p:nvSpPr>
          <p:cNvPr id="661" name="Google Shape;661;g2dc1ea1ff2e_0_617"/>
          <p:cNvSpPr/>
          <p:nvPr/>
        </p:nvSpPr>
        <p:spPr>
          <a:xfrm>
            <a:off x="13870134" y="7797800"/>
            <a:ext cx="9369600" cy="366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62" name="Google Shape;662;g2dc1ea1ff2e_0_617"/>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63" name="Google Shape;663;g2dc1ea1ff2e_0_617"/>
          <p:cNvPicPr preferRelativeResize="0"/>
          <p:nvPr/>
        </p:nvPicPr>
        <p:blipFill rotWithShape="1">
          <a:blip r:embed="rId7">
            <a:alphaModFix/>
          </a:blip>
          <a:srcRect b="0" l="0" r="0" t="0"/>
          <a:stretch/>
        </p:blipFill>
        <p:spPr>
          <a:xfrm>
            <a:off x="609676" y="1308100"/>
            <a:ext cx="13006426" cy="1174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 name="Shape 39"/>
        <p:cNvGrpSpPr/>
        <p:nvPr/>
      </p:nvGrpSpPr>
      <p:grpSpPr>
        <a:xfrm>
          <a:off x="0" y="0"/>
          <a:ext cx="0" cy="0"/>
          <a:chOff x="0" y="0"/>
          <a:chExt cx="0" cy="0"/>
        </a:xfrm>
      </p:grpSpPr>
      <p:pic>
        <p:nvPicPr>
          <p:cNvPr descr=" " id="40" name="Google Shape;40;g2dc1ea1ff2e_0_2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1" name="Google Shape;41;g2dc1ea1ff2e_0_22"/>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42" name="Google Shape;42;g2dc1ea1ff2e_0_22"/>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43" name="Google Shape;43;g2dc1ea1ff2e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dc1ea1ff2e_0_2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5" name="Google Shape;45;g2dc1ea1ff2e_0_22"/>
          <p:cNvSpPr/>
          <p:nvPr/>
        </p:nvSpPr>
        <p:spPr>
          <a:xfrm>
            <a:off x="1981448" y="1320800"/>
            <a:ext cx="209661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rbitron"/>
              <a:buNone/>
            </a:pPr>
            <a:r>
              <a:rPr b="1" i="0" lang="en-US" sz="12800" u="none" cap="none" strike="noStrike">
                <a:solidFill>
                  <a:srgbClr val="FFFFFF"/>
                </a:solidFill>
                <a:latin typeface="Orbitron"/>
                <a:ea typeface="Orbitron"/>
                <a:cs typeface="Orbitron"/>
                <a:sym typeface="Orbitron"/>
              </a:rPr>
              <a:t>TABLE OF CONTENTS</a:t>
            </a:r>
            <a:endParaRPr b="0" i="0" sz="12800" u="none" cap="none" strike="noStrike">
              <a:solidFill>
                <a:schemeClr val="dk1"/>
              </a:solidFill>
              <a:latin typeface="Calibri"/>
              <a:ea typeface="Calibri"/>
              <a:cs typeface="Calibri"/>
              <a:sym typeface="Calibri"/>
            </a:endParaRPr>
          </a:p>
        </p:txBody>
      </p:sp>
      <p:sp>
        <p:nvSpPr>
          <p:cNvPr id="46" name="Google Shape;46;g2dc1ea1ff2e_0_22"/>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dc1ea1ff2e_0_22"/>
          <p:cNvSpPr/>
          <p:nvPr/>
        </p:nvSpPr>
        <p:spPr>
          <a:xfrm>
            <a:off x="0" y="46863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dc1ea1ff2e_0_22"/>
          <p:cNvSpPr/>
          <p:nvPr/>
        </p:nvSpPr>
        <p:spPr>
          <a:xfrm>
            <a:off x="-203225" y="46863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INTRODUCTION</a:t>
            </a:r>
            <a:endParaRPr b="0" i="0" sz="4800" u="none" cap="none" strike="noStrike">
              <a:solidFill>
                <a:schemeClr val="dk1"/>
              </a:solidFill>
              <a:latin typeface="Calibri"/>
              <a:ea typeface="Calibri"/>
              <a:cs typeface="Calibri"/>
              <a:sym typeface="Calibri"/>
            </a:endParaRPr>
          </a:p>
        </p:txBody>
      </p:sp>
      <p:sp>
        <p:nvSpPr>
          <p:cNvPr id="49" name="Google Shape;49;g2dc1ea1ff2e_0_22"/>
          <p:cNvSpPr/>
          <p:nvPr/>
        </p:nvSpPr>
        <p:spPr>
          <a:xfrm>
            <a:off x="-135484" y="5549900"/>
            <a:ext cx="6067200" cy="567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Extraordinary Realm</a:t>
            </a:r>
            <a:endParaRPr b="0" i="0" sz="3200" u="none" cap="none" strike="noStrike">
              <a:solidFill>
                <a:schemeClr val="dk1"/>
              </a:solidFill>
              <a:latin typeface="Calibri"/>
              <a:ea typeface="Calibri"/>
              <a:cs typeface="Calibri"/>
              <a:sym typeface="Calibri"/>
            </a:endParaRPr>
          </a:p>
        </p:txBody>
      </p:sp>
      <p:pic>
        <p:nvPicPr>
          <p:cNvPr descr=" " id="50" name="Google Shape;50;g2dc1ea1ff2e_0_22"/>
          <p:cNvPicPr preferRelativeResize="0"/>
          <p:nvPr/>
        </p:nvPicPr>
        <p:blipFill rotWithShape="1">
          <a:blip r:embed="rId7">
            <a:alphaModFix/>
          </a:blip>
          <a:srcRect b="0" l="0" r="0" t="0"/>
          <a:stretch/>
        </p:blipFill>
        <p:spPr>
          <a:xfrm>
            <a:off x="6134867" y="4521200"/>
            <a:ext cx="1625803" cy="1625600"/>
          </a:xfrm>
          <a:prstGeom prst="rect">
            <a:avLst/>
          </a:prstGeom>
          <a:noFill/>
          <a:ln>
            <a:noFill/>
          </a:ln>
        </p:spPr>
      </p:pic>
      <p:sp>
        <p:nvSpPr>
          <p:cNvPr id="51" name="Google Shape;51;g2dc1ea1ff2e_0_22"/>
          <p:cNvSpPr/>
          <p:nvPr/>
        </p:nvSpPr>
        <p:spPr>
          <a:xfrm>
            <a:off x="6134867" y="45212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dc1ea1ff2e_0_22"/>
          <p:cNvSpPr/>
          <p:nvPr/>
        </p:nvSpPr>
        <p:spPr>
          <a:xfrm>
            <a:off x="6471459" y="4851400"/>
            <a:ext cx="952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01</a:t>
            </a:r>
            <a:endParaRPr b="0" i="0" sz="4800" u="none" cap="none" strike="noStrike">
              <a:solidFill>
                <a:schemeClr val="dk1"/>
              </a:solidFill>
              <a:latin typeface="Calibri"/>
              <a:ea typeface="Calibri"/>
              <a:cs typeface="Calibri"/>
              <a:sym typeface="Calibri"/>
            </a:endParaRPr>
          </a:p>
        </p:txBody>
      </p:sp>
      <p:sp>
        <p:nvSpPr>
          <p:cNvPr id="53" name="Google Shape;53;g2dc1ea1ff2e_0_22"/>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 name="Google Shape;54;g2dc1ea1ff2e_0_22"/>
          <p:cNvPicPr preferRelativeResize="0"/>
          <p:nvPr/>
        </p:nvPicPr>
        <p:blipFill rotWithShape="1">
          <a:blip r:embed="rId7">
            <a:alphaModFix/>
          </a:blip>
          <a:srcRect b="0" l="0" r="0" t="0"/>
          <a:stretch/>
        </p:blipFill>
        <p:spPr>
          <a:xfrm>
            <a:off x="16626378" y="4521200"/>
            <a:ext cx="1625803" cy="1625600"/>
          </a:xfrm>
          <a:prstGeom prst="rect">
            <a:avLst/>
          </a:prstGeom>
          <a:noFill/>
          <a:ln>
            <a:noFill/>
          </a:ln>
        </p:spPr>
      </p:pic>
      <p:sp>
        <p:nvSpPr>
          <p:cNvPr id="55" name="Google Shape;55;g2dc1ea1ff2e_0_22"/>
          <p:cNvSpPr/>
          <p:nvPr/>
        </p:nvSpPr>
        <p:spPr>
          <a:xfrm>
            <a:off x="16626378" y="45212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dc1ea1ff2e_0_22"/>
          <p:cNvSpPr/>
          <p:nvPr/>
        </p:nvSpPr>
        <p:spPr>
          <a:xfrm>
            <a:off x="16829603" y="4851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02</a:t>
            </a:r>
            <a:endParaRPr b="0" i="0" sz="4800" u="none" cap="none" strike="noStrike">
              <a:solidFill>
                <a:schemeClr val="dk1"/>
              </a:solidFill>
              <a:latin typeface="Calibri"/>
              <a:ea typeface="Calibri"/>
              <a:cs typeface="Calibri"/>
              <a:sym typeface="Calibri"/>
            </a:endParaRPr>
          </a:p>
        </p:txBody>
      </p:sp>
      <p:sp>
        <p:nvSpPr>
          <p:cNvPr id="57" name="Google Shape;57;g2dc1ea1ff2e_0_22"/>
          <p:cNvSpPr/>
          <p:nvPr/>
        </p:nvSpPr>
        <p:spPr>
          <a:xfrm>
            <a:off x="18455407" y="46863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c1ea1ff2e_0_22"/>
          <p:cNvSpPr/>
          <p:nvPr/>
        </p:nvSpPr>
        <p:spPr>
          <a:xfrm>
            <a:off x="18455407" y="46863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ENCOUNTERS</a:t>
            </a:r>
            <a:endParaRPr b="0" i="0" sz="4800" u="none" cap="none" strike="noStrike">
              <a:solidFill>
                <a:schemeClr val="dk1"/>
              </a:solidFill>
              <a:latin typeface="Calibri"/>
              <a:ea typeface="Calibri"/>
              <a:cs typeface="Calibri"/>
              <a:sym typeface="Calibri"/>
            </a:endParaRPr>
          </a:p>
        </p:txBody>
      </p:sp>
      <p:sp>
        <p:nvSpPr>
          <p:cNvPr id="59" name="Google Shape;59;g2dc1ea1ff2e_0_22"/>
          <p:cNvSpPr/>
          <p:nvPr/>
        </p:nvSpPr>
        <p:spPr>
          <a:xfrm>
            <a:off x="18455407" y="5549900"/>
            <a:ext cx="60672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Unicorn Sightings</a:t>
            </a:r>
            <a:endParaRPr b="0" i="0" sz="3200" u="none" cap="none" strike="noStrike">
              <a:solidFill>
                <a:schemeClr val="dk1"/>
              </a:solidFill>
              <a:latin typeface="Calibri"/>
              <a:ea typeface="Calibri"/>
              <a:cs typeface="Calibri"/>
              <a:sym typeface="Calibri"/>
            </a:endParaRPr>
          </a:p>
        </p:txBody>
      </p:sp>
      <p:sp>
        <p:nvSpPr>
          <p:cNvPr id="60" name="Google Shape;60;g2dc1ea1ff2e_0_22"/>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dc1ea1ff2e_0_22"/>
          <p:cNvSpPr/>
          <p:nvPr/>
        </p:nvSpPr>
        <p:spPr>
          <a:xfrm>
            <a:off x="0" y="76708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dc1ea1ff2e_0_22"/>
          <p:cNvSpPr/>
          <p:nvPr/>
        </p:nvSpPr>
        <p:spPr>
          <a:xfrm>
            <a:off x="-203225" y="76708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WONDERS</a:t>
            </a:r>
            <a:endParaRPr b="0" i="0" sz="4800" u="none" cap="none" strike="noStrike">
              <a:solidFill>
                <a:schemeClr val="dk1"/>
              </a:solidFill>
              <a:latin typeface="Calibri"/>
              <a:ea typeface="Calibri"/>
              <a:cs typeface="Calibri"/>
              <a:sym typeface="Calibri"/>
            </a:endParaRPr>
          </a:p>
        </p:txBody>
      </p:sp>
      <p:sp>
        <p:nvSpPr>
          <p:cNvPr id="63" name="Google Shape;63;g2dc1ea1ff2e_0_22"/>
          <p:cNvSpPr/>
          <p:nvPr/>
        </p:nvSpPr>
        <p:spPr>
          <a:xfrm>
            <a:off x="-135484" y="8534400"/>
            <a:ext cx="6067200" cy="567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Wishes Granted</a:t>
            </a:r>
            <a:endParaRPr b="0" i="0" sz="3200" u="none" cap="none" strike="noStrike">
              <a:solidFill>
                <a:schemeClr val="dk1"/>
              </a:solidFill>
              <a:latin typeface="Calibri"/>
              <a:ea typeface="Calibri"/>
              <a:cs typeface="Calibri"/>
              <a:sym typeface="Calibri"/>
            </a:endParaRPr>
          </a:p>
        </p:txBody>
      </p:sp>
      <p:pic>
        <p:nvPicPr>
          <p:cNvPr descr=" " id="64" name="Google Shape;64;g2dc1ea1ff2e_0_22"/>
          <p:cNvPicPr preferRelativeResize="0"/>
          <p:nvPr/>
        </p:nvPicPr>
        <p:blipFill rotWithShape="1">
          <a:blip r:embed="rId7">
            <a:alphaModFix/>
          </a:blip>
          <a:srcRect b="0" l="0" r="0" t="0"/>
          <a:stretch/>
        </p:blipFill>
        <p:spPr>
          <a:xfrm>
            <a:off x="6134867" y="7505700"/>
            <a:ext cx="1625803" cy="1625600"/>
          </a:xfrm>
          <a:prstGeom prst="rect">
            <a:avLst/>
          </a:prstGeom>
          <a:noFill/>
          <a:ln>
            <a:noFill/>
          </a:ln>
        </p:spPr>
      </p:pic>
      <p:sp>
        <p:nvSpPr>
          <p:cNvPr id="65" name="Google Shape;65;g2dc1ea1ff2e_0_22"/>
          <p:cNvSpPr/>
          <p:nvPr/>
        </p:nvSpPr>
        <p:spPr>
          <a:xfrm>
            <a:off x="6134867" y="75057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dc1ea1ff2e_0_22"/>
          <p:cNvSpPr/>
          <p:nvPr/>
        </p:nvSpPr>
        <p:spPr>
          <a:xfrm>
            <a:off x="6338092" y="78359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03</a:t>
            </a:r>
            <a:endParaRPr b="0" i="0" sz="4800" u="none" cap="none" strike="noStrike">
              <a:solidFill>
                <a:schemeClr val="dk1"/>
              </a:solidFill>
              <a:latin typeface="Calibri"/>
              <a:ea typeface="Calibri"/>
              <a:cs typeface="Calibri"/>
              <a:sym typeface="Calibri"/>
            </a:endParaRPr>
          </a:p>
        </p:txBody>
      </p:sp>
      <p:sp>
        <p:nvSpPr>
          <p:cNvPr id="67" name="Google Shape;67;g2dc1ea1ff2e_0_22"/>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 name="Google Shape;68;g2dc1ea1ff2e_0_22"/>
          <p:cNvPicPr preferRelativeResize="0"/>
          <p:nvPr/>
        </p:nvPicPr>
        <p:blipFill rotWithShape="1">
          <a:blip r:embed="rId7">
            <a:alphaModFix/>
          </a:blip>
          <a:srcRect b="0" l="0" r="0" t="0"/>
          <a:stretch/>
        </p:blipFill>
        <p:spPr>
          <a:xfrm>
            <a:off x="16626378" y="7505700"/>
            <a:ext cx="1625803" cy="1625600"/>
          </a:xfrm>
          <a:prstGeom prst="rect">
            <a:avLst/>
          </a:prstGeom>
          <a:noFill/>
          <a:ln>
            <a:noFill/>
          </a:ln>
        </p:spPr>
      </p:pic>
      <p:sp>
        <p:nvSpPr>
          <p:cNvPr id="69" name="Google Shape;69;g2dc1ea1ff2e_0_22"/>
          <p:cNvSpPr/>
          <p:nvPr/>
        </p:nvSpPr>
        <p:spPr>
          <a:xfrm>
            <a:off x="16626378" y="75057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dc1ea1ff2e_0_22"/>
          <p:cNvSpPr/>
          <p:nvPr/>
        </p:nvSpPr>
        <p:spPr>
          <a:xfrm>
            <a:off x="16855007" y="7835900"/>
            <a:ext cx="1168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04</a:t>
            </a:r>
            <a:endParaRPr b="0" i="0" sz="4800" u="none" cap="none" strike="noStrike">
              <a:solidFill>
                <a:schemeClr val="dk1"/>
              </a:solidFill>
              <a:latin typeface="Calibri"/>
              <a:ea typeface="Calibri"/>
              <a:cs typeface="Calibri"/>
              <a:sym typeface="Calibri"/>
            </a:endParaRPr>
          </a:p>
        </p:txBody>
      </p:sp>
      <p:sp>
        <p:nvSpPr>
          <p:cNvPr id="71" name="Google Shape;71;g2dc1ea1ff2e_0_22"/>
          <p:cNvSpPr/>
          <p:nvPr/>
        </p:nvSpPr>
        <p:spPr>
          <a:xfrm>
            <a:off x="18455407" y="76708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dc1ea1ff2e_0_22"/>
          <p:cNvSpPr/>
          <p:nvPr/>
        </p:nvSpPr>
        <p:spPr>
          <a:xfrm>
            <a:off x="18455407" y="76708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MAGIC</a:t>
            </a:r>
            <a:endParaRPr b="0" i="0" sz="4800" u="none" cap="none" strike="noStrike">
              <a:solidFill>
                <a:schemeClr val="dk1"/>
              </a:solidFill>
              <a:latin typeface="Calibri"/>
              <a:ea typeface="Calibri"/>
              <a:cs typeface="Calibri"/>
              <a:sym typeface="Calibri"/>
            </a:endParaRPr>
          </a:p>
        </p:txBody>
      </p:sp>
      <p:sp>
        <p:nvSpPr>
          <p:cNvPr id="73" name="Google Shape;73;g2dc1ea1ff2e_0_22"/>
          <p:cNvSpPr/>
          <p:nvPr/>
        </p:nvSpPr>
        <p:spPr>
          <a:xfrm>
            <a:off x="18455407" y="8534400"/>
            <a:ext cx="60672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Spellcasting</a:t>
            </a:r>
            <a:endParaRPr b="0" i="0" sz="3200" u="none" cap="none" strike="noStrike">
              <a:solidFill>
                <a:schemeClr val="dk1"/>
              </a:solidFill>
              <a:latin typeface="Calibri"/>
              <a:ea typeface="Calibri"/>
              <a:cs typeface="Calibri"/>
              <a:sym typeface="Calibri"/>
            </a:endParaRPr>
          </a:p>
        </p:txBody>
      </p:sp>
      <p:sp>
        <p:nvSpPr>
          <p:cNvPr id="74" name="Google Shape;74;g2dc1ea1ff2e_0_22"/>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dc1ea1ff2e_0_22"/>
          <p:cNvSpPr/>
          <p:nvPr/>
        </p:nvSpPr>
        <p:spPr>
          <a:xfrm>
            <a:off x="0" y="106553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dc1ea1ff2e_0_22"/>
          <p:cNvSpPr/>
          <p:nvPr/>
        </p:nvSpPr>
        <p:spPr>
          <a:xfrm>
            <a:off x="-203225" y="106553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ADVENTURE</a:t>
            </a:r>
            <a:endParaRPr b="0" i="0" sz="4800" u="none" cap="none" strike="noStrike">
              <a:solidFill>
                <a:schemeClr val="dk1"/>
              </a:solidFill>
              <a:latin typeface="Calibri"/>
              <a:ea typeface="Calibri"/>
              <a:cs typeface="Calibri"/>
              <a:sym typeface="Calibri"/>
            </a:endParaRPr>
          </a:p>
        </p:txBody>
      </p:sp>
      <p:sp>
        <p:nvSpPr>
          <p:cNvPr id="77" name="Google Shape;77;g2dc1ea1ff2e_0_22"/>
          <p:cNvSpPr/>
          <p:nvPr/>
        </p:nvSpPr>
        <p:spPr>
          <a:xfrm>
            <a:off x="-135484" y="11518900"/>
            <a:ext cx="6067200" cy="5673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Happily Ever After</a:t>
            </a:r>
            <a:endParaRPr b="0" i="0" sz="3200" u="none" cap="none" strike="noStrike">
              <a:solidFill>
                <a:schemeClr val="dk1"/>
              </a:solidFill>
              <a:latin typeface="Calibri"/>
              <a:ea typeface="Calibri"/>
              <a:cs typeface="Calibri"/>
              <a:sym typeface="Calibri"/>
            </a:endParaRPr>
          </a:p>
        </p:txBody>
      </p:sp>
      <p:pic>
        <p:nvPicPr>
          <p:cNvPr descr=" " id="78" name="Google Shape;78;g2dc1ea1ff2e_0_22"/>
          <p:cNvPicPr preferRelativeResize="0"/>
          <p:nvPr/>
        </p:nvPicPr>
        <p:blipFill rotWithShape="1">
          <a:blip r:embed="rId7">
            <a:alphaModFix/>
          </a:blip>
          <a:srcRect b="0" l="0" r="0" t="0"/>
          <a:stretch/>
        </p:blipFill>
        <p:spPr>
          <a:xfrm>
            <a:off x="6134867" y="10490200"/>
            <a:ext cx="1625803" cy="1625600"/>
          </a:xfrm>
          <a:prstGeom prst="rect">
            <a:avLst/>
          </a:prstGeom>
          <a:noFill/>
          <a:ln>
            <a:noFill/>
          </a:ln>
        </p:spPr>
      </p:pic>
      <p:sp>
        <p:nvSpPr>
          <p:cNvPr id="79" name="Google Shape;79;g2dc1ea1ff2e_0_22"/>
          <p:cNvSpPr/>
          <p:nvPr/>
        </p:nvSpPr>
        <p:spPr>
          <a:xfrm>
            <a:off x="6134867" y="104902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dc1ea1ff2e_0_22"/>
          <p:cNvSpPr/>
          <p:nvPr/>
        </p:nvSpPr>
        <p:spPr>
          <a:xfrm>
            <a:off x="6338092"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05</a:t>
            </a:r>
            <a:endParaRPr b="0" i="0" sz="4800" u="none" cap="none" strike="noStrike">
              <a:solidFill>
                <a:schemeClr val="dk1"/>
              </a:solidFill>
              <a:latin typeface="Calibri"/>
              <a:ea typeface="Calibri"/>
              <a:cs typeface="Calibri"/>
              <a:sym typeface="Calibri"/>
            </a:endParaRPr>
          </a:p>
        </p:txBody>
      </p:sp>
      <p:sp>
        <p:nvSpPr>
          <p:cNvPr id="81" name="Google Shape;81;g2dc1ea1ff2e_0_22"/>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2" name="Google Shape;82;g2dc1ea1ff2e_0_22"/>
          <p:cNvPicPr preferRelativeResize="0"/>
          <p:nvPr/>
        </p:nvPicPr>
        <p:blipFill rotWithShape="1">
          <a:blip r:embed="rId7">
            <a:alphaModFix/>
          </a:blip>
          <a:srcRect b="0" l="0" r="0" t="0"/>
          <a:stretch/>
        </p:blipFill>
        <p:spPr>
          <a:xfrm>
            <a:off x="16626378" y="10490200"/>
            <a:ext cx="1625803" cy="1625600"/>
          </a:xfrm>
          <a:prstGeom prst="rect">
            <a:avLst/>
          </a:prstGeom>
          <a:noFill/>
          <a:ln>
            <a:noFill/>
          </a:ln>
        </p:spPr>
      </p:pic>
      <p:sp>
        <p:nvSpPr>
          <p:cNvPr id="83" name="Google Shape;83;g2dc1ea1ff2e_0_22"/>
          <p:cNvSpPr/>
          <p:nvPr/>
        </p:nvSpPr>
        <p:spPr>
          <a:xfrm>
            <a:off x="16626378" y="10490200"/>
            <a:ext cx="1625700" cy="1625700"/>
          </a:xfrm>
          <a:prstGeom prst="rect">
            <a:avLst/>
          </a:prstGeom>
          <a:noFill/>
          <a:ln cap="flat" cmpd="sng" w="50800">
            <a:solidFill>
              <a:srgbClr val="FCFF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dc1ea1ff2e_0_22"/>
          <p:cNvSpPr/>
          <p:nvPr/>
        </p:nvSpPr>
        <p:spPr>
          <a:xfrm>
            <a:off x="16829603"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CFFF8"/>
              </a:buClr>
              <a:buSzPts val="4800"/>
              <a:buFont typeface="Orbitron SemiBold"/>
              <a:buNone/>
            </a:pPr>
            <a:r>
              <a:rPr b="0" i="0" lang="en-US" sz="4800" u="none" cap="none" strike="noStrike">
                <a:solidFill>
                  <a:srgbClr val="FCFFF8"/>
                </a:solidFill>
                <a:latin typeface="Orbitron SemiBold"/>
                <a:ea typeface="Orbitron SemiBold"/>
                <a:cs typeface="Orbitron SemiBold"/>
                <a:sym typeface="Orbitron SemiBold"/>
              </a:rPr>
              <a:t>06</a:t>
            </a:r>
            <a:endParaRPr b="0" i="0" sz="4800" u="none" cap="none" strike="noStrike">
              <a:solidFill>
                <a:schemeClr val="dk1"/>
              </a:solidFill>
              <a:latin typeface="Calibri"/>
              <a:ea typeface="Calibri"/>
              <a:cs typeface="Calibri"/>
              <a:sym typeface="Calibri"/>
            </a:endParaRPr>
          </a:p>
        </p:txBody>
      </p:sp>
      <p:sp>
        <p:nvSpPr>
          <p:cNvPr id="85" name="Google Shape;85;g2dc1ea1ff2e_0_22"/>
          <p:cNvSpPr/>
          <p:nvPr/>
        </p:nvSpPr>
        <p:spPr>
          <a:xfrm>
            <a:off x="18455407" y="10655300"/>
            <a:ext cx="5931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dc1ea1ff2e_0_22"/>
          <p:cNvSpPr/>
          <p:nvPr/>
        </p:nvSpPr>
        <p:spPr>
          <a:xfrm>
            <a:off x="18455407" y="106553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CONCLUSION</a:t>
            </a:r>
            <a:endParaRPr b="0" i="0" sz="4800" u="none" cap="none" strike="noStrike">
              <a:solidFill>
                <a:schemeClr val="dk1"/>
              </a:solidFill>
              <a:latin typeface="Calibri"/>
              <a:ea typeface="Calibri"/>
              <a:cs typeface="Calibri"/>
              <a:sym typeface="Calibri"/>
            </a:endParaRPr>
          </a:p>
        </p:txBody>
      </p:sp>
      <p:sp>
        <p:nvSpPr>
          <p:cNvPr id="87" name="Google Shape;87;g2dc1ea1ff2e_0_22"/>
          <p:cNvSpPr/>
          <p:nvPr/>
        </p:nvSpPr>
        <p:spPr>
          <a:xfrm>
            <a:off x="18455407" y="11518900"/>
            <a:ext cx="6067200" cy="56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Embrace the Fantasy</a:t>
            </a:r>
            <a:endParaRPr b="0" i="0" sz="3200" u="none" cap="none" strike="noStrike">
              <a:solidFill>
                <a:schemeClr val="dk1"/>
              </a:solidFill>
              <a:latin typeface="Calibri"/>
              <a:ea typeface="Calibri"/>
              <a:cs typeface="Calibri"/>
              <a:sym typeface="Calibri"/>
            </a:endParaRPr>
          </a:p>
        </p:txBody>
      </p:sp>
      <p:pic>
        <p:nvPicPr>
          <p:cNvPr descr=" " id="88" name="Google Shape;88;g2dc1ea1ff2e_0_22"/>
          <p:cNvPicPr preferRelativeResize="0"/>
          <p:nvPr/>
        </p:nvPicPr>
        <p:blipFill rotWithShape="1">
          <a:blip r:embed="rId8">
            <a:alphaModFix/>
          </a:blip>
          <a:srcRect b="0" l="0" r="0" t="0"/>
          <a:stretch/>
        </p:blipFill>
        <p:spPr>
          <a:xfrm>
            <a:off x="8497362" y="4622800"/>
            <a:ext cx="7392324" cy="739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pic>
        <p:nvPicPr>
          <p:cNvPr descr=" " id="94" name="Google Shape;94;g2dc1ea1ff2e_0_7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95" name="Google Shape;95;g2dc1ea1ff2e_0_75"/>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96" name="Google Shape;96;g2dc1ea1ff2e_0_75"/>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97" name="Google Shape;97;g2dc1ea1ff2e_0_75"/>
          <p:cNvPicPr preferRelativeResize="0"/>
          <p:nvPr/>
        </p:nvPicPr>
        <p:blipFill rotWithShape="1">
          <a:blip r:embed="rId6">
            <a:alphaModFix/>
          </a:blip>
          <a:srcRect b="0" l="0" r="0" t="0"/>
          <a:stretch/>
        </p:blipFill>
        <p:spPr>
          <a:xfrm>
            <a:off x="16795304" y="0"/>
            <a:ext cx="7591745" cy="4703229"/>
          </a:xfrm>
          <a:prstGeom prst="rect">
            <a:avLst/>
          </a:prstGeom>
          <a:noFill/>
          <a:ln>
            <a:noFill/>
          </a:ln>
        </p:spPr>
      </p:pic>
      <p:sp>
        <p:nvSpPr>
          <p:cNvPr id="98" name="Google Shape;98;g2dc1ea1ff2e_0_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9" name="Google Shape;99;g2dc1ea1ff2e_0_7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00" name="Google Shape;100;g2dc1ea1ff2e_0_75"/>
          <p:cNvSpPr/>
          <p:nvPr/>
        </p:nvSpPr>
        <p:spPr>
          <a:xfrm>
            <a:off x="2959470" y="2743200"/>
            <a:ext cx="13230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THE EXTRAORDINARY</a:t>
            </a:r>
            <a:endParaRPr b="0" i="0" sz="8000" u="none" cap="none" strike="noStrike">
              <a:solidFill>
                <a:schemeClr val="dk1"/>
              </a:solidFill>
              <a:latin typeface="Calibri"/>
              <a:ea typeface="Calibri"/>
              <a:cs typeface="Calibri"/>
              <a:sym typeface="Calibri"/>
            </a:endParaRPr>
          </a:p>
        </p:txBody>
      </p:sp>
      <p:sp>
        <p:nvSpPr>
          <p:cNvPr id="101" name="Google Shape;101;g2dc1ea1ff2e_0_75"/>
          <p:cNvSpPr/>
          <p:nvPr/>
        </p:nvSpPr>
        <p:spPr>
          <a:xfrm>
            <a:off x="2959470" y="4737100"/>
            <a:ext cx="8861400" cy="488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2" name="Google Shape;102;g2dc1ea1ff2e_0_75"/>
          <p:cNvSpPr/>
          <p:nvPr/>
        </p:nvSpPr>
        <p:spPr>
          <a:xfrm>
            <a:off x="12701588" y="4737100"/>
            <a:ext cx="8861400" cy="488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pic>
        <p:nvPicPr>
          <p:cNvPr descr=" " id="108" name="Google Shape;108;g2dc1ea1ff2e_0_8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09" name="Google Shape;109;g2dc1ea1ff2e_0_88"/>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110" name="Google Shape;110;g2dc1ea1ff2e_0_88"/>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111" name="Google Shape;111;g2dc1ea1ff2e_0_88"/>
          <p:cNvPicPr preferRelativeResize="0"/>
          <p:nvPr/>
        </p:nvPicPr>
        <p:blipFill rotWithShape="1">
          <a:blip r:embed="rId6">
            <a:alphaModFix/>
          </a:blip>
          <a:srcRect b="0" l="0" r="0" t="0"/>
          <a:stretch/>
        </p:blipFill>
        <p:spPr>
          <a:xfrm>
            <a:off x="0" y="10400395"/>
            <a:ext cx="10507415" cy="3315605"/>
          </a:xfrm>
          <a:prstGeom prst="rect">
            <a:avLst/>
          </a:prstGeom>
          <a:noFill/>
          <a:ln>
            <a:noFill/>
          </a:ln>
        </p:spPr>
      </p:pic>
      <p:sp>
        <p:nvSpPr>
          <p:cNvPr id="112" name="Google Shape;112;g2dc1ea1ff2e_0_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2dc1ea1ff2e_0_8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14" name="Google Shape;114;g2dc1ea1ff2e_0_88"/>
          <p:cNvPicPr preferRelativeResize="0"/>
          <p:nvPr/>
        </p:nvPicPr>
        <p:blipFill rotWithShape="1">
          <a:blip r:embed="rId8">
            <a:alphaModFix/>
          </a:blip>
          <a:srcRect b="0" l="0" r="0" t="0"/>
          <a:stretch/>
        </p:blipFill>
        <p:spPr>
          <a:xfrm>
            <a:off x="0" y="0"/>
            <a:ext cx="24387048" cy="8305800"/>
          </a:xfrm>
          <a:prstGeom prst="rect">
            <a:avLst/>
          </a:prstGeom>
          <a:noFill/>
          <a:ln>
            <a:noFill/>
          </a:ln>
        </p:spPr>
      </p:pic>
      <p:sp>
        <p:nvSpPr>
          <p:cNvPr id="115" name="Google Shape;115;g2dc1ea1ff2e_0_88"/>
          <p:cNvSpPr/>
          <p:nvPr/>
        </p:nvSpPr>
        <p:spPr>
          <a:xfrm>
            <a:off x="1816327" y="9499600"/>
            <a:ext cx="99072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g2dc1ea1ff2e_0_88"/>
          <p:cNvPicPr preferRelativeResize="0"/>
          <p:nvPr/>
        </p:nvPicPr>
        <p:blipFill rotWithShape="1">
          <a:blip r:embed="rId9">
            <a:alphaModFix/>
          </a:blip>
          <a:srcRect b="0" l="0" r="0" t="0"/>
          <a:stretch/>
        </p:blipFill>
        <p:spPr>
          <a:xfrm>
            <a:off x="1816327" y="10264434"/>
            <a:ext cx="1117740" cy="730938"/>
          </a:xfrm>
          <a:prstGeom prst="rect">
            <a:avLst/>
          </a:prstGeom>
          <a:noFill/>
          <a:ln>
            <a:noFill/>
          </a:ln>
        </p:spPr>
      </p:pic>
      <p:sp>
        <p:nvSpPr>
          <p:cNvPr id="117" name="Google Shape;117;g2dc1ea1ff2e_0_88"/>
          <p:cNvSpPr/>
          <p:nvPr/>
        </p:nvSpPr>
        <p:spPr>
          <a:xfrm>
            <a:off x="3340518" y="9499600"/>
            <a:ext cx="83829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dc1ea1ff2e_0_88"/>
          <p:cNvSpPr/>
          <p:nvPr/>
        </p:nvSpPr>
        <p:spPr>
          <a:xfrm>
            <a:off x="3340518" y="9499600"/>
            <a:ext cx="8586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UNICORN SIGHTINGS</a:t>
            </a:r>
            <a:endParaRPr b="0" i="0" sz="4800" u="none" cap="none" strike="noStrike">
              <a:solidFill>
                <a:schemeClr val="dk1"/>
              </a:solidFill>
              <a:latin typeface="Calibri"/>
              <a:ea typeface="Calibri"/>
              <a:cs typeface="Calibri"/>
              <a:sym typeface="Calibri"/>
            </a:endParaRPr>
          </a:p>
        </p:txBody>
      </p:sp>
      <p:sp>
        <p:nvSpPr>
          <p:cNvPr id="119" name="Google Shape;119;g2dc1ea1ff2e_0_88"/>
          <p:cNvSpPr/>
          <p:nvPr/>
        </p:nvSpPr>
        <p:spPr>
          <a:xfrm>
            <a:off x="3340518" y="10464800"/>
            <a:ext cx="85185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0" name="Google Shape;120;g2dc1ea1ff2e_0_88"/>
          <p:cNvSpPr/>
          <p:nvPr/>
        </p:nvSpPr>
        <p:spPr>
          <a:xfrm>
            <a:off x="12676184" y="9499600"/>
            <a:ext cx="99072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2dc1ea1ff2e_0_88"/>
          <p:cNvPicPr preferRelativeResize="0"/>
          <p:nvPr/>
        </p:nvPicPr>
        <p:blipFill rotWithShape="1">
          <a:blip r:embed="rId10">
            <a:alphaModFix/>
          </a:blip>
          <a:srcRect b="0" l="0" r="0" t="0"/>
          <a:stretch/>
        </p:blipFill>
        <p:spPr>
          <a:xfrm>
            <a:off x="12676184" y="10071094"/>
            <a:ext cx="1117740" cy="1117606"/>
          </a:xfrm>
          <a:prstGeom prst="rect">
            <a:avLst/>
          </a:prstGeom>
          <a:noFill/>
          <a:ln>
            <a:noFill/>
          </a:ln>
        </p:spPr>
      </p:pic>
      <p:sp>
        <p:nvSpPr>
          <p:cNvPr id="122" name="Google Shape;122;g2dc1ea1ff2e_0_88"/>
          <p:cNvSpPr/>
          <p:nvPr/>
        </p:nvSpPr>
        <p:spPr>
          <a:xfrm>
            <a:off x="14200375" y="9499600"/>
            <a:ext cx="83829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dc1ea1ff2e_0_88"/>
          <p:cNvSpPr/>
          <p:nvPr/>
        </p:nvSpPr>
        <p:spPr>
          <a:xfrm>
            <a:off x="14200375" y="9499600"/>
            <a:ext cx="8586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DRAGON TAMING</a:t>
            </a:r>
            <a:endParaRPr b="0" i="0" sz="4800" u="none" cap="none" strike="noStrike">
              <a:solidFill>
                <a:schemeClr val="dk1"/>
              </a:solidFill>
              <a:latin typeface="Calibri"/>
              <a:ea typeface="Calibri"/>
              <a:cs typeface="Calibri"/>
              <a:sym typeface="Calibri"/>
            </a:endParaRPr>
          </a:p>
        </p:txBody>
      </p:sp>
      <p:sp>
        <p:nvSpPr>
          <p:cNvPr id="124" name="Google Shape;124;g2dc1ea1ff2e_0_88"/>
          <p:cNvSpPr/>
          <p:nvPr/>
        </p:nvSpPr>
        <p:spPr>
          <a:xfrm>
            <a:off x="14200375" y="10464800"/>
            <a:ext cx="85185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closer look at the art of taming dragons and the brave adventurers who dare to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pic>
        <p:nvPicPr>
          <p:cNvPr descr=" " id="130" name="Google Shape;130;g2dc1ea1ff2e_0_10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31" name="Google Shape;131;g2dc1ea1ff2e_0_109"/>
          <p:cNvPicPr preferRelativeResize="0"/>
          <p:nvPr/>
        </p:nvPicPr>
        <p:blipFill rotWithShape="1">
          <a:blip r:embed="rId4">
            <a:alphaModFix/>
          </a:blip>
          <a:srcRect b="0" l="0" r="0" t="0"/>
          <a:stretch/>
        </p:blipFill>
        <p:spPr>
          <a:xfrm>
            <a:off x="0" y="0"/>
            <a:ext cx="16423153" cy="4470400"/>
          </a:xfrm>
          <a:prstGeom prst="rect">
            <a:avLst/>
          </a:prstGeom>
          <a:noFill/>
          <a:ln>
            <a:noFill/>
          </a:ln>
        </p:spPr>
      </p:pic>
      <p:pic>
        <p:nvPicPr>
          <p:cNvPr descr=" " id="132" name="Google Shape;132;g2dc1ea1ff2e_0_109"/>
          <p:cNvPicPr preferRelativeResize="0"/>
          <p:nvPr/>
        </p:nvPicPr>
        <p:blipFill rotWithShape="1">
          <a:blip r:embed="rId5">
            <a:alphaModFix/>
          </a:blip>
          <a:srcRect b="0" l="0" r="0" t="0"/>
          <a:stretch/>
        </p:blipFill>
        <p:spPr>
          <a:xfrm>
            <a:off x="14606826" y="6858000"/>
            <a:ext cx="9780222" cy="6858000"/>
          </a:xfrm>
          <a:prstGeom prst="rect">
            <a:avLst/>
          </a:prstGeom>
          <a:noFill/>
          <a:ln>
            <a:noFill/>
          </a:ln>
        </p:spPr>
      </p:pic>
      <p:sp>
        <p:nvSpPr>
          <p:cNvPr id="133" name="Google Shape;133;g2dc1ea1ff2e_0_1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4" name="Google Shape;134;g2dc1ea1ff2e_0_10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35" name="Google Shape;135;g2dc1ea1ff2e_0_109"/>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c1ea1ff2e_0_109"/>
          <p:cNvSpPr/>
          <p:nvPr/>
        </p:nvSpPr>
        <p:spPr>
          <a:xfrm>
            <a:off x="914514" y="3492500"/>
            <a:ext cx="7113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dc1ea1ff2e_0_109"/>
          <p:cNvSpPr/>
          <p:nvPr/>
        </p:nvSpPr>
        <p:spPr>
          <a:xfrm>
            <a:off x="914514" y="3492500"/>
            <a:ext cx="7316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UNICORN SIGHTINGS</a:t>
            </a:r>
            <a:endParaRPr b="0" i="0" sz="4800" u="none" cap="none" strike="noStrike">
              <a:solidFill>
                <a:schemeClr val="dk1"/>
              </a:solidFill>
              <a:latin typeface="Calibri"/>
              <a:ea typeface="Calibri"/>
              <a:cs typeface="Calibri"/>
              <a:sym typeface="Calibri"/>
            </a:endParaRPr>
          </a:p>
        </p:txBody>
      </p:sp>
      <p:sp>
        <p:nvSpPr>
          <p:cNvPr id="138" name="Google Shape;138;g2dc1ea1ff2e_0_109"/>
          <p:cNvSpPr/>
          <p:nvPr/>
        </p:nvSpPr>
        <p:spPr>
          <a:xfrm>
            <a:off x="914514" y="4864100"/>
            <a:ext cx="70239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dc1ea1ff2e_0_109"/>
          <p:cNvSpPr/>
          <p:nvPr/>
        </p:nvSpPr>
        <p:spPr>
          <a:xfrm>
            <a:off x="914514" y="4864100"/>
            <a:ext cx="71595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0" name="Google Shape;140;g2dc1ea1ff2e_0_109"/>
          <p:cNvPicPr preferRelativeResize="0"/>
          <p:nvPr/>
        </p:nvPicPr>
        <p:blipFill rotWithShape="1">
          <a:blip r:embed="rId7">
            <a:alphaModFix/>
          </a:blip>
          <a:srcRect b="0" l="0" r="0" t="0"/>
          <a:stretch/>
        </p:blipFill>
        <p:spPr>
          <a:xfrm>
            <a:off x="914514" y="6769100"/>
            <a:ext cx="7023978" cy="5486400"/>
          </a:xfrm>
          <a:prstGeom prst="rect">
            <a:avLst/>
          </a:prstGeom>
          <a:noFill/>
          <a:ln>
            <a:noFill/>
          </a:ln>
        </p:spPr>
      </p:pic>
      <p:sp>
        <p:nvSpPr>
          <p:cNvPr id="141" name="Google Shape;141;g2dc1ea1ff2e_0_109"/>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dc1ea1ff2e_0_109"/>
          <p:cNvSpPr/>
          <p:nvPr/>
        </p:nvSpPr>
        <p:spPr>
          <a:xfrm>
            <a:off x="15826178" y="3492500"/>
            <a:ext cx="7113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dc1ea1ff2e_0_109"/>
          <p:cNvSpPr/>
          <p:nvPr/>
        </p:nvSpPr>
        <p:spPr>
          <a:xfrm>
            <a:off x="15826178" y="3492500"/>
            <a:ext cx="7316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UNICORN SIGHTINGS</a:t>
            </a:r>
            <a:endParaRPr b="0" i="0" sz="4800" u="none" cap="none" strike="noStrike">
              <a:solidFill>
                <a:schemeClr val="dk1"/>
              </a:solidFill>
              <a:latin typeface="Calibri"/>
              <a:ea typeface="Calibri"/>
              <a:cs typeface="Calibri"/>
              <a:sym typeface="Calibri"/>
            </a:endParaRPr>
          </a:p>
        </p:txBody>
      </p:sp>
      <p:sp>
        <p:nvSpPr>
          <p:cNvPr id="144" name="Google Shape;144;g2dc1ea1ff2e_0_109"/>
          <p:cNvSpPr/>
          <p:nvPr/>
        </p:nvSpPr>
        <p:spPr>
          <a:xfrm>
            <a:off x="15826178" y="4864100"/>
            <a:ext cx="70239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dc1ea1ff2e_0_109"/>
          <p:cNvSpPr/>
          <p:nvPr/>
        </p:nvSpPr>
        <p:spPr>
          <a:xfrm>
            <a:off x="15826178" y="4864100"/>
            <a:ext cx="71595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6" name="Google Shape;146;g2dc1ea1ff2e_0_109"/>
          <p:cNvPicPr preferRelativeResize="0"/>
          <p:nvPr/>
        </p:nvPicPr>
        <p:blipFill rotWithShape="1">
          <a:blip r:embed="rId8">
            <a:alphaModFix/>
          </a:blip>
          <a:srcRect b="0" l="0" r="0" t="0"/>
          <a:stretch/>
        </p:blipFill>
        <p:spPr>
          <a:xfrm>
            <a:off x="15826178" y="6769100"/>
            <a:ext cx="7023978" cy="5486400"/>
          </a:xfrm>
          <a:prstGeom prst="rect">
            <a:avLst/>
          </a:prstGeom>
          <a:noFill/>
          <a:ln>
            <a:noFill/>
          </a:ln>
        </p:spPr>
      </p:pic>
      <p:sp>
        <p:nvSpPr>
          <p:cNvPr id="147" name="Google Shape;147;g2dc1ea1ff2e_0_109"/>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dc1ea1ff2e_0_109"/>
          <p:cNvSpPr/>
          <p:nvPr/>
        </p:nvSpPr>
        <p:spPr>
          <a:xfrm>
            <a:off x="8370346" y="1498600"/>
            <a:ext cx="5906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dc1ea1ff2e_0_109"/>
          <p:cNvSpPr/>
          <p:nvPr/>
        </p:nvSpPr>
        <p:spPr>
          <a:xfrm>
            <a:off x="8370346" y="1498600"/>
            <a:ext cx="6109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DRAGON TAMING</a:t>
            </a:r>
            <a:endParaRPr b="0" i="0" sz="4800" u="none" cap="none" strike="noStrike">
              <a:solidFill>
                <a:schemeClr val="dk1"/>
              </a:solidFill>
              <a:latin typeface="Calibri"/>
              <a:ea typeface="Calibri"/>
              <a:cs typeface="Calibri"/>
              <a:sym typeface="Calibri"/>
            </a:endParaRPr>
          </a:p>
        </p:txBody>
      </p:sp>
      <p:sp>
        <p:nvSpPr>
          <p:cNvPr id="150" name="Google Shape;150;g2dc1ea1ff2e_0_109"/>
          <p:cNvSpPr/>
          <p:nvPr/>
        </p:nvSpPr>
        <p:spPr>
          <a:xfrm>
            <a:off x="8370346" y="2870200"/>
            <a:ext cx="70239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dc1ea1ff2e_0_109"/>
          <p:cNvSpPr/>
          <p:nvPr/>
        </p:nvSpPr>
        <p:spPr>
          <a:xfrm>
            <a:off x="8370346" y="2870200"/>
            <a:ext cx="71595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52" name="Google Shape;152;g2dc1ea1ff2e_0_109"/>
          <p:cNvPicPr preferRelativeResize="0"/>
          <p:nvPr/>
        </p:nvPicPr>
        <p:blipFill rotWithShape="1">
          <a:blip r:embed="rId9">
            <a:alphaModFix/>
          </a:blip>
          <a:srcRect b="0" l="0" r="0" t="0"/>
          <a:stretch/>
        </p:blipFill>
        <p:spPr>
          <a:xfrm>
            <a:off x="8370346" y="4775200"/>
            <a:ext cx="7023978" cy="548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descr=" " id="158" name="Google Shape;158;g2dc1ea1ff2e_0_13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59" name="Google Shape;159;g2dc1ea1ff2e_0_136"/>
          <p:cNvPicPr preferRelativeResize="0"/>
          <p:nvPr/>
        </p:nvPicPr>
        <p:blipFill rotWithShape="1">
          <a:blip r:embed="rId4">
            <a:alphaModFix/>
          </a:blip>
          <a:srcRect b="0" l="0" r="0" t="0"/>
          <a:stretch/>
        </p:blipFill>
        <p:spPr>
          <a:xfrm>
            <a:off x="3467825" y="0"/>
            <a:ext cx="17451397" cy="13716000"/>
          </a:xfrm>
          <a:prstGeom prst="rect">
            <a:avLst/>
          </a:prstGeom>
          <a:noFill/>
          <a:ln>
            <a:noFill/>
          </a:ln>
        </p:spPr>
      </p:pic>
      <p:sp>
        <p:nvSpPr>
          <p:cNvPr id="160" name="Google Shape;160;g2dc1ea1ff2e_0_1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2dc1ea1ff2e_0_1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62" name="Google Shape;162;g2dc1ea1ff2e_0_136"/>
          <p:cNvPicPr preferRelativeResize="0"/>
          <p:nvPr/>
        </p:nvPicPr>
        <p:blipFill rotWithShape="1">
          <a:blip r:embed="rId6">
            <a:alphaModFix/>
          </a:blip>
          <a:srcRect b="0" l="0" r="0" t="0"/>
          <a:stretch/>
        </p:blipFill>
        <p:spPr>
          <a:xfrm>
            <a:off x="939917" y="152400"/>
            <a:ext cx="5966698" cy="4437887"/>
          </a:xfrm>
          <a:prstGeom prst="rect">
            <a:avLst/>
          </a:prstGeom>
          <a:noFill/>
          <a:ln>
            <a:noFill/>
          </a:ln>
        </p:spPr>
      </p:pic>
      <p:sp>
        <p:nvSpPr>
          <p:cNvPr id="163" name="Google Shape;163;g2dc1ea1ff2e_0_136"/>
          <p:cNvSpPr/>
          <p:nvPr/>
        </p:nvSpPr>
        <p:spPr>
          <a:xfrm>
            <a:off x="6909664" y="3213100"/>
            <a:ext cx="11291700" cy="849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dc1ea1ff2e_0_136"/>
          <p:cNvSpPr/>
          <p:nvPr/>
        </p:nvSpPr>
        <p:spPr>
          <a:xfrm>
            <a:off x="6909664" y="3213100"/>
            <a:ext cx="11494800" cy="7823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5" name="Google Shape;165;g2dc1ea1ff2e_0_136"/>
          <p:cNvSpPr/>
          <p:nvPr/>
        </p:nvSpPr>
        <p:spPr>
          <a:xfrm>
            <a:off x="12460257" y="11137900"/>
            <a:ext cx="58935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a:buNone/>
            </a:pPr>
            <a:r>
              <a:rPr b="1" i="0" lang="en-US" sz="3600" u="none" cap="none" strike="noStrike">
                <a:solidFill>
                  <a:srgbClr val="FFFFFF"/>
                </a:solidFill>
                <a:latin typeface="Orbitron"/>
                <a:ea typeface="Orbitron"/>
                <a:cs typeface="Orbitron"/>
                <a:sym typeface="Orbitron"/>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pic>
        <p:nvPicPr>
          <p:cNvPr descr=" " id="171" name="Google Shape;171;g2dc1ea1ff2e_0_14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2" name="Google Shape;172;g2dc1ea1ff2e_0_148"/>
          <p:cNvPicPr preferRelativeResize="0"/>
          <p:nvPr/>
        </p:nvPicPr>
        <p:blipFill rotWithShape="1">
          <a:blip r:embed="rId4">
            <a:alphaModFix/>
          </a:blip>
          <a:srcRect b="0" l="0" r="0" t="0"/>
          <a:stretch/>
        </p:blipFill>
        <p:spPr>
          <a:xfrm>
            <a:off x="0" y="6324600"/>
            <a:ext cx="15394324" cy="7391400"/>
          </a:xfrm>
          <a:prstGeom prst="rect">
            <a:avLst/>
          </a:prstGeom>
          <a:noFill/>
          <a:ln>
            <a:noFill/>
          </a:ln>
        </p:spPr>
      </p:pic>
      <p:pic>
        <p:nvPicPr>
          <p:cNvPr descr=" " id="173" name="Google Shape;173;g2dc1ea1ff2e_0_148"/>
          <p:cNvPicPr preferRelativeResize="0"/>
          <p:nvPr/>
        </p:nvPicPr>
        <p:blipFill rotWithShape="1">
          <a:blip r:embed="rId5">
            <a:alphaModFix/>
          </a:blip>
          <a:srcRect b="0" l="0" r="0" t="0"/>
          <a:stretch/>
        </p:blipFill>
        <p:spPr>
          <a:xfrm>
            <a:off x="13717715" y="0"/>
            <a:ext cx="10669334" cy="4826000"/>
          </a:xfrm>
          <a:prstGeom prst="rect">
            <a:avLst/>
          </a:prstGeom>
          <a:noFill/>
          <a:ln>
            <a:noFill/>
          </a:ln>
        </p:spPr>
      </p:pic>
      <p:pic>
        <p:nvPicPr>
          <p:cNvPr descr=" " id="174" name="Google Shape;174;g2dc1ea1ff2e_0_148"/>
          <p:cNvPicPr preferRelativeResize="0"/>
          <p:nvPr/>
        </p:nvPicPr>
        <p:blipFill rotWithShape="1">
          <a:blip r:embed="rId6">
            <a:alphaModFix/>
          </a:blip>
          <a:srcRect b="0" l="0" r="0" t="0"/>
          <a:stretch/>
        </p:blipFill>
        <p:spPr>
          <a:xfrm>
            <a:off x="16795304" y="0"/>
            <a:ext cx="7591745" cy="4703229"/>
          </a:xfrm>
          <a:prstGeom prst="rect">
            <a:avLst/>
          </a:prstGeom>
          <a:noFill/>
          <a:ln>
            <a:noFill/>
          </a:ln>
        </p:spPr>
      </p:pic>
      <p:sp>
        <p:nvSpPr>
          <p:cNvPr id="175" name="Google Shape;175;g2dc1ea1ff2e_0_1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dc1ea1ff2e_0_14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77" name="Google Shape;177;g2dc1ea1ff2e_0_148"/>
          <p:cNvPicPr preferRelativeResize="0"/>
          <p:nvPr/>
        </p:nvPicPr>
        <p:blipFill rotWithShape="1">
          <a:blip r:embed="rId8">
            <a:alphaModFix/>
          </a:blip>
          <a:srcRect b="0" l="0" r="0" t="0"/>
          <a:stretch/>
        </p:blipFill>
        <p:spPr>
          <a:xfrm>
            <a:off x="2286286" y="2108200"/>
            <a:ext cx="11126591" cy="9601200"/>
          </a:xfrm>
          <a:prstGeom prst="rect">
            <a:avLst/>
          </a:prstGeom>
          <a:noFill/>
          <a:ln>
            <a:noFill/>
          </a:ln>
        </p:spPr>
      </p:pic>
      <p:sp>
        <p:nvSpPr>
          <p:cNvPr id="178" name="Google Shape;178;g2dc1ea1ff2e_0_148"/>
          <p:cNvSpPr/>
          <p:nvPr/>
        </p:nvSpPr>
        <p:spPr>
          <a:xfrm>
            <a:off x="13412876" y="4826000"/>
            <a:ext cx="71637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dc1ea1ff2e_0_148"/>
          <p:cNvSpPr/>
          <p:nvPr/>
        </p:nvSpPr>
        <p:spPr>
          <a:xfrm>
            <a:off x="13412876" y="48260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DRAGON TAMING TECHNIQUE</a:t>
            </a:r>
            <a:endParaRPr b="0" i="0" sz="4800" u="none" cap="none" strike="noStrike">
              <a:solidFill>
                <a:schemeClr val="dk1"/>
              </a:solidFill>
              <a:latin typeface="Calibri"/>
              <a:ea typeface="Calibri"/>
              <a:cs typeface="Calibri"/>
              <a:sym typeface="Calibri"/>
            </a:endParaRPr>
          </a:p>
        </p:txBody>
      </p:sp>
      <p:sp>
        <p:nvSpPr>
          <p:cNvPr id="180" name="Google Shape;180;g2dc1ea1ff2e_0_148"/>
          <p:cNvSpPr/>
          <p:nvPr/>
        </p:nvSpPr>
        <p:spPr>
          <a:xfrm>
            <a:off x="13412876" y="6654800"/>
            <a:ext cx="7299300" cy="99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81" name="Google Shape;181;g2dc1ea1ff2e_0_148"/>
          <p:cNvSpPr/>
          <p:nvPr/>
        </p:nvSpPr>
        <p:spPr>
          <a:xfrm>
            <a:off x="13412876" y="8255000"/>
            <a:ext cx="71637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dc1ea1ff2e_0_148"/>
          <p:cNvSpPr/>
          <p:nvPr/>
        </p:nvSpPr>
        <p:spPr>
          <a:xfrm>
            <a:off x="13412876" y="82550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THE ART OF UNICORN SIGHTING</a:t>
            </a:r>
            <a:endParaRPr b="0" i="0" sz="4800" u="none" cap="none" strike="noStrike">
              <a:solidFill>
                <a:schemeClr val="dk1"/>
              </a:solidFill>
              <a:latin typeface="Calibri"/>
              <a:ea typeface="Calibri"/>
              <a:cs typeface="Calibri"/>
              <a:sym typeface="Calibri"/>
            </a:endParaRPr>
          </a:p>
        </p:txBody>
      </p:sp>
      <p:sp>
        <p:nvSpPr>
          <p:cNvPr id="183" name="Google Shape;183;g2dc1ea1ff2e_0_148"/>
          <p:cNvSpPr/>
          <p:nvPr/>
        </p:nvSpPr>
        <p:spPr>
          <a:xfrm>
            <a:off x="13412876" y="10083800"/>
            <a:ext cx="7299300" cy="143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pic>
        <p:nvPicPr>
          <p:cNvPr descr=" " id="189" name="Google Shape;189;g2dc1ea1ff2e_0_16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90" name="Google Shape;190;g2dc1ea1ff2e_0_165"/>
          <p:cNvPicPr preferRelativeResize="0"/>
          <p:nvPr/>
        </p:nvPicPr>
        <p:blipFill rotWithShape="1">
          <a:blip r:embed="rId4">
            <a:alphaModFix/>
          </a:blip>
          <a:srcRect b="0" l="0" r="0" t="0"/>
          <a:stretch/>
        </p:blipFill>
        <p:spPr>
          <a:xfrm>
            <a:off x="14149568" y="0"/>
            <a:ext cx="10237480" cy="11633200"/>
          </a:xfrm>
          <a:prstGeom prst="rect">
            <a:avLst/>
          </a:prstGeom>
          <a:noFill/>
          <a:ln>
            <a:noFill/>
          </a:ln>
        </p:spPr>
      </p:pic>
      <p:pic>
        <p:nvPicPr>
          <p:cNvPr descr=" " id="191" name="Google Shape;191;g2dc1ea1ff2e_0_165"/>
          <p:cNvPicPr preferRelativeResize="0"/>
          <p:nvPr/>
        </p:nvPicPr>
        <p:blipFill rotWithShape="1">
          <a:blip r:embed="rId5">
            <a:alphaModFix/>
          </a:blip>
          <a:srcRect b="0" l="0" r="0" t="0"/>
          <a:stretch/>
        </p:blipFill>
        <p:spPr>
          <a:xfrm>
            <a:off x="0" y="8712200"/>
            <a:ext cx="9742118" cy="5003800"/>
          </a:xfrm>
          <a:prstGeom prst="rect">
            <a:avLst/>
          </a:prstGeom>
          <a:noFill/>
          <a:ln>
            <a:noFill/>
          </a:ln>
        </p:spPr>
      </p:pic>
      <p:pic>
        <p:nvPicPr>
          <p:cNvPr descr=" " id="192" name="Google Shape;192;g2dc1ea1ff2e_0_165"/>
          <p:cNvPicPr preferRelativeResize="0"/>
          <p:nvPr/>
        </p:nvPicPr>
        <p:blipFill rotWithShape="1">
          <a:blip r:embed="rId6">
            <a:alphaModFix/>
          </a:blip>
          <a:srcRect b="0" l="0" r="0" t="0"/>
          <a:stretch/>
        </p:blipFill>
        <p:spPr>
          <a:xfrm>
            <a:off x="0" y="10400395"/>
            <a:ext cx="10507415" cy="3315605"/>
          </a:xfrm>
          <a:prstGeom prst="rect">
            <a:avLst/>
          </a:prstGeom>
          <a:noFill/>
          <a:ln>
            <a:noFill/>
          </a:ln>
        </p:spPr>
      </p:pic>
      <p:sp>
        <p:nvSpPr>
          <p:cNvPr id="193" name="Google Shape;193;g2dc1ea1ff2e_0_165"/>
          <p:cNvSpPr/>
          <p:nvPr/>
        </p:nvSpPr>
        <p:spPr>
          <a:xfrm>
            <a:off x="2421769" y="1574800"/>
            <a:ext cx="19556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a:buNone/>
            </a:pPr>
            <a:r>
              <a:rPr b="1" i="0" lang="en-US" sz="8000" u="none" cap="none" strike="noStrike">
                <a:solidFill>
                  <a:srgbClr val="FFFFFF"/>
                </a:solidFill>
                <a:latin typeface="Orbitron"/>
                <a:ea typeface="Orbitron"/>
                <a:cs typeface="Orbitron"/>
                <a:sym typeface="Orbitron"/>
              </a:rPr>
              <a:t>THE MAGIC OF DRAGONS</a:t>
            </a:r>
            <a:endParaRPr b="0" i="0" sz="8000" u="none" cap="none" strike="noStrike">
              <a:solidFill>
                <a:schemeClr val="dk1"/>
              </a:solidFill>
              <a:latin typeface="Calibri"/>
              <a:ea typeface="Calibri"/>
              <a:cs typeface="Calibri"/>
              <a:sym typeface="Calibri"/>
            </a:endParaRPr>
          </a:p>
        </p:txBody>
      </p:sp>
      <p:sp>
        <p:nvSpPr>
          <p:cNvPr id="194" name="Google Shape;194;g2dc1ea1ff2e_0_165"/>
          <p:cNvSpPr/>
          <p:nvPr/>
        </p:nvSpPr>
        <p:spPr>
          <a:xfrm>
            <a:off x="14352794" y="4025900"/>
            <a:ext cx="6642900" cy="77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dc1ea1ff2e_0_165"/>
          <p:cNvSpPr/>
          <p:nvPr/>
        </p:nvSpPr>
        <p:spPr>
          <a:xfrm>
            <a:off x="14619527" y="4025900"/>
            <a:ext cx="6109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DRAGON TAMING</a:t>
            </a:r>
            <a:endParaRPr b="0" i="0" sz="4800" u="none" cap="none" strike="noStrike">
              <a:solidFill>
                <a:schemeClr val="dk1"/>
              </a:solidFill>
              <a:latin typeface="Calibri"/>
              <a:ea typeface="Calibri"/>
              <a:cs typeface="Calibri"/>
              <a:sym typeface="Calibri"/>
            </a:endParaRPr>
          </a:p>
        </p:txBody>
      </p:sp>
      <p:sp>
        <p:nvSpPr>
          <p:cNvPr id="196" name="Google Shape;196;g2dc1ea1ff2e_0_165"/>
          <p:cNvSpPr/>
          <p:nvPr/>
        </p:nvSpPr>
        <p:spPr>
          <a:xfrm>
            <a:off x="14352794" y="50927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7" name="Google Shape;197;g2dc1ea1ff2e_0_165"/>
          <p:cNvPicPr preferRelativeResize="0"/>
          <p:nvPr/>
        </p:nvPicPr>
        <p:blipFill rotWithShape="1">
          <a:blip r:embed="rId7">
            <a:alphaModFix/>
          </a:blip>
          <a:srcRect b="0" l="0" r="0" t="0"/>
          <a:stretch/>
        </p:blipFill>
        <p:spPr>
          <a:xfrm>
            <a:off x="14352794" y="5092700"/>
            <a:ext cx="6642930" cy="6642100"/>
          </a:xfrm>
          <a:prstGeom prst="rect">
            <a:avLst/>
          </a:prstGeom>
          <a:noFill/>
          <a:ln>
            <a:noFill/>
          </a:ln>
        </p:spPr>
      </p:pic>
      <p:pic>
        <p:nvPicPr>
          <p:cNvPr descr=" " id="198" name="Google Shape;198;g2dc1ea1ff2e_0_165"/>
          <p:cNvPicPr preferRelativeResize="0"/>
          <p:nvPr/>
        </p:nvPicPr>
        <p:blipFill rotWithShape="1">
          <a:blip r:embed="rId8">
            <a:alphaModFix/>
          </a:blip>
          <a:srcRect b="0" l="0" r="0" t="0"/>
          <a:stretch/>
        </p:blipFill>
        <p:spPr>
          <a:xfrm>
            <a:off x="14352791" y="5092700"/>
            <a:ext cx="6642933" cy="6642100"/>
          </a:xfrm>
          <a:prstGeom prst="rect">
            <a:avLst/>
          </a:prstGeom>
          <a:noFill/>
          <a:ln>
            <a:noFill/>
          </a:ln>
        </p:spPr>
      </p:pic>
      <p:sp>
        <p:nvSpPr>
          <p:cNvPr id="199" name="Google Shape;199;g2dc1ea1ff2e_0_165"/>
          <p:cNvSpPr/>
          <p:nvPr/>
        </p:nvSpPr>
        <p:spPr>
          <a:xfrm>
            <a:off x="15762670" y="6489700"/>
            <a:ext cx="3835800" cy="3835500"/>
          </a:xfrm>
          <a:prstGeom prst="roundRect">
            <a:avLst>
              <a:gd fmla="val 3311285" name="adj"/>
            </a:avLst>
          </a:prstGeom>
          <a:solidFill>
            <a:srgbClr val="F79D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dc1ea1ff2e_0_165"/>
          <p:cNvPicPr preferRelativeResize="0"/>
          <p:nvPr/>
        </p:nvPicPr>
        <p:blipFill rotWithShape="1">
          <a:blip r:embed="rId9">
            <a:alphaModFix/>
          </a:blip>
          <a:srcRect b="0" l="0" r="0" t="0"/>
          <a:stretch/>
        </p:blipFill>
        <p:spPr>
          <a:xfrm>
            <a:off x="16726034" y="7061200"/>
            <a:ext cx="1909152" cy="1625600"/>
          </a:xfrm>
          <a:prstGeom prst="rect">
            <a:avLst/>
          </a:prstGeom>
          <a:noFill/>
          <a:ln>
            <a:noFill/>
          </a:ln>
        </p:spPr>
      </p:pic>
      <p:sp>
        <p:nvSpPr>
          <p:cNvPr id="201" name="Google Shape;201;g2dc1ea1ff2e_0_165"/>
          <p:cNvSpPr/>
          <p:nvPr/>
        </p:nvSpPr>
        <p:spPr>
          <a:xfrm>
            <a:off x="15915089" y="8991600"/>
            <a:ext cx="3531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dc1ea1ff2e_0_165"/>
          <p:cNvSpPr/>
          <p:nvPr/>
        </p:nvSpPr>
        <p:spPr>
          <a:xfrm>
            <a:off x="15813476" y="8991600"/>
            <a:ext cx="3734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UNICORN </a:t>
            </a:r>
            <a:endParaRPr b="0" i="0" sz="4800" u="none" cap="none" strike="noStrike">
              <a:solidFill>
                <a:schemeClr val="dk1"/>
              </a:solidFill>
              <a:latin typeface="Calibri"/>
              <a:ea typeface="Calibri"/>
              <a:cs typeface="Calibri"/>
              <a:sym typeface="Calibri"/>
            </a:endParaRPr>
          </a:p>
        </p:txBody>
      </p:sp>
      <p:sp>
        <p:nvSpPr>
          <p:cNvPr id="203" name="Google Shape;203;g2dc1ea1ff2e_0_1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dc1ea1ff2e_0_165"/>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205" name="Google Shape;205;g2dc1ea1ff2e_0_165"/>
          <p:cNvSpPr/>
          <p:nvPr/>
        </p:nvSpPr>
        <p:spPr>
          <a:xfrm>
            <a:off x="3149994" y="4318000"/>
            <a:ext cx="36201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dc1ea1ff2e_0_165"/>
          <p:cNvSpPr/>
          <p:nvPr/>
        </p:nvSpPr>
        <p:spPr>
          <a:xfrm>
            <a:off x="3149994" y="4318000"/>
            <a:ext cx="36201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dc1ea1ff2e_0_165"/>
          <p:cNvSpPr/>
          <p:nvPr/>
        </p:nvSpPr>
        <p:spPr>
          <a:xfrm>
            <a:off x="3149994"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ARCHERY</a:t>
            </a:r>
            <a:endParaRPr b="0" i="0" sz="4800" u="none" cap="none" strike="noStrike">
              <a:solidFill>
                <a:schemeClr val="dk1"/>
              </a:solidFill>
              <a:latin typeface="Calibri"/>
              <a:ea typeface="Calibri"/>
              <a:cs typeface="Calibri"/>
              <a:sym typeface="Calibri"/>
            </a:endParaRPr>
          </a:p>
        </p:txBody>
      </p:sp>
      <p:sp>
        <p:nvSpPr>
          <p:cNvPr id="208" name="Google Shape;208;g2dc1ea1ff2e_0_165"/>
          <p:cNvSpPr/>
          <p:nvPr/>
        </p:nvSpPr>
        <p:spPr>
          <a:xfrm>
            <a:off x="3149994" y="5283200"/>
            <a:ext cx="3755400" cy="272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9" name="Google Shape;209;g2dc1ea1ff2e_0_165"/>
          <p:cNvSpPr/>
          <p:nvPr/>
        </p:nvSpPr>
        <p:spPr>
          <a:xfrm>
            <a:off x="8370346" y="8547100"/>
            <a:ext cx="36201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dc1ea1ff2e_0_165"/>
          <p:cNvSpPr/>
          <p:nvPr/>
        </p:nvSpPr>
        <p:spPr>
          <a:xfrm>
            <a:off x="8370346" y="8547100"/>
            <a:ext cx="36201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dc1ea1ff2e_0_165"/>
          <p:cNvSpPr/>
          <p:nvPr/>
        </p:nvSpPr>
        <p:spPr>
          <a:xfrm>
            <a:off x="8370346"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UNICORN</a:t>
            </a:r>
            <a:endParaRPr b="0" i="0" sz="4800" u="none" cap="none" strike="noStrike">
              <a:solidFill>
                <a:schemeClr val="dk1"/>
              </a:solidFill>
              <a:latin typeface="Calibri"/>
              <a:ea typeface="Calibri"/>
              <a:cs typeface="Calibri"/>
              <a:sym typeface="Calibri"/>
            </a:endParaRPr>
          </a:p>
        </p:txBody>
      </p:sp>
      <p:sp>
        <p:nvSpPr>
          <p:cNvPr id="212" name="Google Shape;212;g2dc1ea1ff2e_0_165"/>
          <p:cNvSpPr/>
          <p:nvPr/>
        </p:nvSpPr>
        <p:spPr>
          <a:xfrm>
            <a:off x="8370346" y="9512300"/>
            <a:ext cx="3755400" cy="272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3" name="Google Shape;213;g2dc1ea1ff2e_0_165"/>
          <p:cNvSpPr/>
          <p:nvPr/>
        </p:nvSpPr>
        <p:spPr>
          <a:xfrm>
            <a:off x="8370346" y="4318000"/>
            <a:ext cx="36201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dc1ea1ff2e_0_165"/>
          <p:cNvSpPr/>
          <p:nvPr/>
        </p:nvSpPr>
        <p:spPr>
          <a:xfrm>
            <a:off x="8370346" y="4318000"/>
            <a:ext cx="3620100" cy="26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dc1ea1ff2e_0_165"/>
          <p:cNvSpPr/>
          <p:nvPr/>
        </p:nvSpPr>
        <p:spPr>
          <a:xfrm>
            <a:off x="8370346"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MUSIC</a:t>
            </a:r>
            <a:endParaRPr b="0" i="0" sz="4800" u="none" cap="none" strike="noStrike">
              <a:solidFill>
                <a:schemeClr val="dk1"/>
              </a:solidFill>
              <a:latin typeface="Calibri"/>
              <a:ea typeface="Calibri"/>
              <a:cs typeface="Calibri"/>
              <a:sym typeface="Calibri"/>
            </a:endParaRPr>
          </a:p>
        </p:txBody>
      </p:sp>
      <p:sp>
        <p:nvSpPr>
          <p:cNvPr id="216" name="Google Shape;216;g2dc1ea1ff2e_0_165"/>
          <p:cNvSpPr/>
          <p:nvPr/>
        </p:nvSpPr>
        <p:spPr>
          <a:xfrm>
            <a:off x="8370346" y="5283200"/>
            <a:ext cx="37554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17" name="Google Shape;217;g2dc1ea1ff2e_0_165"/>
          <p:cNvSpPr/>
          <p:nvPr/>
        </p:nvSpPr>
        <p:spPr>
          <a:xfrm>
            <a:off x="3149994" y="8547100"/>
            <a:ext cx="3620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dc1ea1ff2e_0_165"/>
          <p:cNvSpPr/>
          <p:nvPr/>
        </p:nvSpPr>
        <p:spPr>
          <a:xfrm>
            <a:off x="3149994" y="8547100"/>
            <a:ext cx="3620100"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dc1ea1ff2e_0_165"/>
          <p:cNvSpPr/>
          <p:nvPr/>
        </p:nvSpPr>
        <p:spPr>
          <a:xfrm>
            <a:off x="3149994"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SemiBold"/>
              <a:buNone/>
            </a:pPr>
            <a:r>
              <a:rPr b="0" i="0" lang="en-US" sz="4800" u="none" cap="none" strike="noStrike">
                <a:solidFill>
                  <a:srgbClr val="FFFFFF"/>
                </a:solidFill>
                <a:latin typeface="Orbitron SemiBold"/>
                <a:ea typeface="Orbitron SemiBold"/>
                <a:cs typeface="Orbitron SemiBold"/>
                <a:sym typeface="Orbitron SemiBold"/>
              </a:rPr>
              <a:t>LIFE</a:t>
            </a:r>
            <a:endParaRPr b="0" i="0" sz="4800" u="none" cap="none" strike="noStrike">
              <a:solidFill>
                <a:schemeClr val="dk1"/>
              </a:solidFill>
              <a:latin typeface="Calibri"/>
              <a:ea typeface="Calibri"/>
              <a:cs typeface="Calibri"/>
              <a:sym typeface="Calibri"/>
            </a:endParaRPr>
          </a:p>
        </p:txBody>
      </p:sp>
      <p:sp>
        <p:nvSpPr>
          <p:cNvPr id="220" name="Google Shape;220;g2dc1ea1ff2e_0_165"/>
          <p:cNvSpPr/>
          <p:nvPr/>
        </p:nvSpPr>
        <p:spPr>
          <a:xfrm>
            <a:off x="3149994" y="9512300"/>
            <a:ext cx="3755400" cy="229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Inconsolata"/>
              <a:buNone/>
            </a:pPr>
            <a:r>
              <a:rPr b="0" i="0" lang="en-US" sz="3200" u="none" cap="none" strike="noStrike">
                <a:solidFill>
                  <a:srgbClr val="FFFFFF"/>
                </a:solidFill>
                <a:latin typeface="Inconsolata"/>
                <a:ea typeface="Inconsolata"/>
                <a:cs typeface="Inconsolata"/>
                <a:sym typeface="Inconsolata"/>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2024-05-14T06:21:27Z</dcterms:created>
  <dc:creator>PptxGenJS</dc:creator>
</cp:coreProperties>
</file>